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4.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82" r:id="rId3"/>
    <p:sldMasterId id="2147483736" r:id="rId4"/>
    <p:sldMasterId id="2147483790" r:id="rId5"/>
  </p:sldMasterIdLst>
  <p:notesMasterIdLst>
    <p:notesMasterId r:id="rId61"/>
  </p:notesMasterIdLst>
  <p:sldIdLst>
    <p:sldId id="787" r:id="rId6"/>
    <p:sldId id="277" r:id="rId7"/>
    <p:sldId id="280" r:id="rId8"/>
    <p:sldId id="308" r:id="rId9"/>
    <p:sldId id="275" r:id="rId10"/>
    <p:sldId id="278" r:id="rId11"/>
    <p:sldId id="788" r:id="rId12"/>
    <p:sldId id="789" r:id="rId13"/>
    <p:sldId id="791" r:id="rId14"/>
    <p:sldId id="792" r:id="rId15"/>
    <p:sldId id="793" r:id="rId16"/>
    <p:sldId id="794" r:id="rId17"/>
    <p:sldId id="795" r:id="rId18"/>
    <p:sldId id="796" r:id="rId19"/>
    <p:sldId id="797" r:id="rId20"/>
    <p:sldId id="798" r:id="rId21"/>
    <p:sldId id="799" r:id="rId22"/>
    <p:sldId id="800" r:id="rId23"/>
    <p:sldId id="801" r:id="rId24"/>
    <p:sldId id="802" r:id="rId25"/>
    <p:sldId id="803" r:id="rId26"/>
    <p:sldId id="804" r:id="rId27"/>
    <p:sldId id="805" r:id="rId28"/>
    <p:sldId id="806" r:id="rId29"/>
    <p:sldId id="807" r:id="rId30"/>
    <p:sldId id="808" r:id="rId31"/>
    <p:sldId id="809" r:id="rId32"/>
    <p:sldId id="810" r:id="rId33"/>
    <p:sldId id="811" r:id="rId34"/>
    <p:sldId id="812" r:id="rId35"/>
    <p:sldId id="813" r:id="rId36"/>
    <p:sldId id="814" r:id="rId37"/>
    <p:sldId id="815" r:id="rId38"/>
    <p:sldId id="816" r:id="rId39"/>
    <p:sldId id="817" r:id="rId40"/>
    <p:sldId id="819" r:id="rId41"/>
    <p:sldId id="790" r:id="rId42"/>
    <p:sldId id="785" r:id="rId43"/>
    <p:sldId id="784" r:id="rId44"/>
    <p:sldId id="782" r:id="rId45"/>
    <p:sldId id="783" r:id="rId46"/>
    <p:sldId id="290" r:id="rId47"/>
    <p:sldId id="742" r:id="rId48"/>
    <p:sldId id="775" r:id="rId49"/>
    <p:sldId id="273" r:id="rId50"/>
    <p:sldId id="754" r:id="rId51"/>
    <p:sldId id="758" r:id="rId52"/>
    <p:sldId id="762" r:id="rId53"/>
    <p:sldId id="761" r:id="rId54"/>
    <p:sldId id="288" r:id="rId55"/>
    <p:sldId id="293" r:id="rId56"/>
    <p:sldId id="294" r:id="rId57"/>
    <p:sldId id="820" r:id="rId58"/>
    <p:sldId id="821" r:id="rId59"/>
    <p:sldId id="73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002060"/>
    <a:srgbClr val="3585C2"/>
    <a:srgbClr val="0C454E"/>
    <a:srgbClr val="D6E8EB"/>
    <a:srgbClr val="ECF5F5"/>
    <a:srgbClr val="043C61"/>
    <a:srgbClr val="E7E7E7"/>
    <a:srgbClr val="86B000"/>
    <a:srgbClr val="0650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p:scale>
          <a:sx n="100" d="100"/>
          <a:sy n="100" d="100"/>
        </p:scale>
        <p:origin x="48"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D:\hasil_copy\Kerja\Subdit%20Peserta%20Didik\Rekap%20Semua%20Pemenang%20Olimpiade%20201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hasil_copy\FIKSIONER\Subdit%20Peserta%20Didik\OSN\DATA%20PERAIH%20MEDALI%20INTERNASIONAL%20TAHUN%202015%20-%202018.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hasil_copy\FIKSIONER\Subdit%20Peserta%20Didik\OSN\DATA%20PERAIH%20MEDALI%20INTERNASIONAL%20TAHUN%202015%20-%202018.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D:\hasil_copy\Kerja\Subdit%20Peserta%20Didik\Rekap%20Semua%20Pemenang%20Olimpiade%20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hasil_copy\Kerja\Subdit%20Peserta%20Didik\Rekap%20Semua%20Pemenang%20Olimpiade%2020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hasil_copy\Kerja\Subdit%20Peserta%20Didik\Rekap%20Semua%20Pemenang%20Olimpiade%20201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hasil_copy\Kerja\Subdit%20Peserta%20Didik\Rekap%20Semua%20Pemenang%20Olimpiade%20201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hasil_copy\Kerja\Subdit%20Peserta%20Didik\Rekap%20Semua%20Pemenang%20Olimpiade%202019.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hasil_copy\Kerja\Subdit%20Peserta%20Didik\Rekap%20Semua%20Pemenang%20Olimpiade%20201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hasil_copy\Kerja\Subdit%20Peserta%20Didik\Rekap%20Semua%20Pemenang%20Olimpiade%202019.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hasil_copy\FIKSIONER\Subdit%20Peserta%20Didik\OSN\DATA%20PERAIH%20MEDALI%20INTERNASIONAL%20TAHUN%202015%20-%202018.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r>
              <a:rPr lang="en-US"/>
              <a:t>PE</a:t>
            </a:r>
            <a:r>
              <a:rPr lang="id-ID"/>
              <a:t>RAIH PENGHARGAAN</a:t>
            </a:r>
            <a:r>
              <a:rPr lang="en-US"/>
              <a:t> </a:t>
            </a:r>
            <a:r>
              <a:rPr lang="id-ID"/>
              <a:t>KKP </a:t>
            </a:r>
            <a:r>
              <a:rPr lang="en-US"/>
              <a:t>201</a:t>
            </a:r>
            <a:r>
              <a:rPr lang="id-ID"/>
              <a:t>9 </a:t>
            </a:r>
            <a:r>
              <a:rPr lang="en-US"/>
              <a:t>/</a:t>
            </a:r>
          </a:p>
          <a:p>
            <a:pPr>
              <a:defRPr/>
            </a:pPr>
            <a:r>
              <a:rPr lang="en-US"/>
              <a:t>PROVINSI</a:t>
            </a:r>
          </a:p>
        </c:rich>
      </c:tx>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1"/>
        <c:ser>
          <c:idx val="0"/>
          <c:order val="0"/>
          <c:tx>
            <c:strRef>
              <c:f>KKP!$B$1</c:f>
              <c:strCache>
                <c:ptCount val="1"/>
                <c:pt idx="0">
                  <c:v>Count of Provinsi</c:v>
                </c:pt>
              </c:strCache>
            </c:strRef>
          </c:tx>
          <c:invertIfNegative val="0"/>
          <c:dPt>
            <c:idx val="0"/>
            <c:invertIfNegative val="0"/>
            <c:bubble3D val="0"/>
            <c:spPr>
              <a:solidFill>
                <a:srgbClr val="002060"/>
              </a:solidFill>
              <a:ln w="9525" cap="flat" cmpd="sng" algn="ctr">
                <a:solidFill>
                  <a:schemeClr val="accent1">
                    <a:lumMod val="75000"/>
                  </a:schemeClr>
                </a:solidFill>
                <a:round/>
              </a:ln>
              <a:effectLst/>
            </c:spPr>
            <c:extLst>
              <c:ext xmlns:c16="http://schemas.microsoft.com/office/drawing/2014/chart" uri="{C3380CC4-5D6E-409C-BE32-E72D297353CC}">
                <c16:uniqueId val="{00000001-7F04-43FF-8512-AED3E0152C30}"/>
              </c:ext>
            </c:extLst>
          </c:dPt>
          <c:dPt>
            <c:idx val="1"/>
            <c:invertIfNegative val="0"/>
            <c:bubble3D val="0"/>
            <c:spPr>
              <a:solidFill>
                <a:srgbClr val="FF0000"/>
              </a:solidFill>
              <a:ln w="9525" cap="flat" cmpd="sng" algn="ctr">
                <a:solidFill>
                  <a:schemeClr val="accent2">
                    <a:lumMod val="75000"/>
                  </a:schemeClr>
                </a:solidFill>
                <a:round/>
              </a:ln>
              <a:effectLst/>
            </c:spPr>
            <c:extLst>
              <c:ext xmlns:c16="http://schemas.microsoft.com/office/drawing/2014/chart" uri="{C3380CC4-5D6E-409C-BE32-E72D297353CC}">
                <c16:uniqueId val="{00000003-7F04-43FF-8512-AED3E0152C30}"/>
              </c:ext>
            </c:extLst>
          </c:dPt>
          <c:dPt>
            <c:idx val="2"/>
            <c:invertIfNegative val="0"/>
            <c:bubble3D val="0"/>
            <c:spPr>
              <a:solidFill>
                <a:srgbClr val="FFC000"/>
              </a:solidFill>
              <a:ln w="9525" cap="flat" cmpd="sng" algn="ctr">
                <a:solidFill>
                  <a:schemeClr val="accent3">
                    <a:lumMod val="75000"/>
                  </a:schemeClr>
                </a:solidFill>
                <a:round/>
              </a:ln>
              <a:effectLst/>
            </c:spPr>
            <c:extLst>
              <c:ext xmlns:c16="http://schemas.microsoft.com/office/drawing/2014/chart" uri="{C3380CC4-5D6E-409C-BE32-E72D297353CC}">
                <c16:uniqueId val="{00000005-7F04-43FF-8512-AED3E0152C30}"/>
              </c:ext>
            </c:extLst>
          </c:dPt>
          <c:dPt>
            <c:idx val="3"/>
            <c:invertIfNegative val="0"/>
            <c:bubble3D val="0"/>
            <c:spPr>
              <a:solidFill>
                <a:srgbClr val="00B050"/>
              </a:solidFill>
              <a:ln w="9525" cap="flat" cmpd="sng" algn="ctr">
                <a:solidFill>
                  <a:schemeClr val="accent4">
                    <a:lumMod val="75000"/>
                  </a:schemeClr>
                </a:solidFill>
                <a:round/>
              </a:ln>
              <a:effectLst/>
            </c:spPr>
            <c:extLst>
              <c:ext xmlns:c16="http://schemas.microsoft.com/office/drawing/2014/chart" uri="{C3380CC4-5D6E-409C-BE32-E72D297353CC}">
                <c16:uniqueId val="{00000007-7F04-43FF-8512-AED3E0152C30}"/>
              </c:ext>
            </c:extLst>
          </c:dPt>
          <c:dPt>
            <c:idx val="4"/>
            <c:invertIfNegative val="0"/>
            <c:bubble3D val="0"/>
            <c:spPr>
              <a:solidFill>
                <a:srgbClr val="00B0F0"/>
              </a:solidFill>
              <a:ln w="9525" cap="flat" cmpd="sng" algn="ctr">
                <a:solidFill>
                  <a:schemeClr val="accent5">
                    <a:lumMod val="75000"/>
                  </a:schemeClr>
                </a:solidFill>
                <a:round/>
              </a:ln>
              <a:effectLst/>
            </c:spPr>
            <c:extLst>
              <c:ext xmlns:c16="http://schemas.microsoft.com/office/drawing/2014/chart" uri="{C3380CC4-5D6E-409C-BE32-E72D297353CC}">
                <c16:uniqueId val="{00000009-7F04-43FF-8512-AED3E0152C30}"/>
              </c:ext>
            </c:extLst>
          </c:dPt>
          <c:dPt>
            <c:idx val="5"/>
            <c:invertIfNegative val="0"/>
            <c:bubble3D val="0"/>
            <c:spPr>
              <a:solidFill>
                <a:srgbClr val="7030A0"/>
              </a:solidFill>
              <a:ln w="9525" cap="flat" cmpd="sng" algn="ctr">
                <a:solidFill>
                  <a:srgbClr val="7030A0"/>
                </a:solidFill>
                <a:round/>
              </a:ln>
              <a:effectLst/>
              <a:sp3d contourW="9525">
                <a:contourClr>
                  <a:srgbClr val="7030A0"/>
                </a:contourClr>
              </a:sp3d>
            </c:spPr>
            <c:extLst>
              <c:ext xmlns:c16="http://schemas.microsoft.com/office/drawing/2014/chart" uri="{C3380CC4-5D6E-409C-BE32-E72D297353CC}">
                <c16:uniqueId val="{0000000B-7F04-43FF-8512-AED3E0152C30}"/>
              </c:ext>
            </c:extLst>
          </c:dPt>
          <c:dPt>
            <c:idx val="6"/>
            <c:invertIfNegative val="0"/>
            <c:bubble3D val="0"/>
            <c:spPr>
              <a:solidFill>
                <a:schemeClr val="bg1">
                  <a:lumMod val="85000"/>
                </a:schemeClr>
              </a:solidFill>
              <a:ln w="9525" cap="flat" cmpd="sng" algn="ctr">
                <a:solidFill>
                  <a:schemeClr val="accent1">
                    <a:lumMod val="60000"/>
                    <a:lumMod val="75000"/>
                  </a:schemeClr>
                </a:solidFill>
                <a:round/>
              </a:ln>
              <a:effectLst/>
            </c:spPr>
            <c:extLst>
              <c:ext xmlns:c16="http://schemas.microsoft.com/office/drawing/2014/chart" uri="{C3380CC4-5D6E-409C-BE32-E72D297353CC}">
                <c16:uniqueId val="{0000000D-7F04-43FF-8512-AED3E0152C30}"/>
              </c:ext>
            </c:extLst>
          </c:dPt>
          <c:dPt>
            <c:idx val="7"/>
            <c:invertIfNegative val="0"/>
            <c:bubble3D val="0"/>
            <c:spPr>
              <a:solidFill>
                <a:srgbClr val="A50021"/>
              </a:solidFill>
              <a:ln w="9525" cap="flat" cmpd="sng" algn="ctr">
                <a:solidFill>
                  <a:schemeClr val="accent2">
                    <a:lumMod val="60000"/>
                    <a:lumMod val="75000"/>
                  </a:schemeClr>
                </a:solidFill>
                <a:round/>
              </a:ln>
              <a:effectLst/>
            </c:spPr>
            <c:extLst>
              <c:ext xmlns:c16="http://schemas.microsoft.com/office/drawing/2014/chart" uri="{C3380CC4-5D6E-409C-BE32-E72D297353CC}">
                <c16:uniqueId val="{0000000F-7F04-43FF-8512-AED3E0152C30}"/>
              </c:ext>
            </c:extLst>
          </c:dPt>
          <c:dPt>
            <c:idx val="8"/>
            <c:invertIfNegative val="0"/>
            <c:bubble3D val="0"/>
            <c:spPr>
              <a:solidFill>
                <a:schemeClr val="tx1">
                  <a:lumMod val="75000"/>
                  <a:lumOff val="25000"/>
                </a:schemeClr>
              </a:solidFill>
              <a:ln w="9525" cap="flat" cmpd="sng" algn="ctr">
                <a:solidFill>
                  <a:schemeClr val="accent3">
                    <a:lumMod val="60000"/>
                    <a:lumMod val="75000"/>
                  </a:schemeClr>
                </a:solidFill>
                <a:round/>
              </a:ln>
              <a:effectLst/>
            </c:spPr>
            <c:extLst>
              <c:ext xmlns:c16="http://schemas.microsoft.com/office/drawing/2014/chart" uri="{C3380CC4-5D6E-409C-BE32-E72D297353CC}">
                <c16:uniqueId val="{00000011-7F04-43FF-8512-AED3E0152C30}"/>
              </c:ext>
            </c:extLst>
          </c:dPt>
          <c:dPt>
            <c:idx val="9"/>
            <c:invertIfNegative val="0"/>
            <c:bubble3D val="0"/>
            <c:spPr>
              <a:solidFill>
                <a:schemeClr val="accent4">
                  <a:lumMod val="60000"/>
                  <a:alpha val="85000"/>
                </a:schemeClr>
              </a:solidFill>
              <a:ln w="9525" cap="flat" cmpd="sng" algn="ctr">
                <a:solidFill>
                  <a:schemeClr val="accent4">
                    <a:lumMod val="60000"/>
                    <a:lumMod val="75000"/>
                  </a:schemeClr>
                </a:solidFill>
                <a:round/>
              </a:ln>
              <a:effectLst/>
            </c:spPr>
            <c:extLst>
              <c:ext xmlns:c16="http://schemas.microsoft.com/office/drawing/2014/chart" uri="{C3380CC4-5D6E-409C-BE32-E72D297353CC}">
                <c16:uniqueId val="{00000013-7F04-43FF-8512-AED3E0152C30}"/>
              </c:ext>
            </c:extLst>
          </c:dPt>
          <c:dPt>
            <c:idx val="10"/>
            <c:invertIfNegative val="0"/>
            <c:bubble3D val="0"/>
            <c:spPr>
              <a:solidFill>
                <a:srgbClr val="00FFFF"/>
              </a:solidFill>
              <a:ln w="9525" cap="flat" cmpd="sng" algn="ctr">
                <a:solidFill>
                  <a:srgbClr val="00FFFF"/>
                </a:solidFill>
                <a:round/>
              </a:ln>
              <a:effectLst/>
              <a:sp3d contourW="9525">
                <a:contourClr>
                  <a:srgbClr val="00FFFF"/>
                </a:contourClr>
              </a:sp3d>
            </c:spPr>
            <c:extLst>
              <c:ext xmlns:c16="http://schemas.microsoft.com/office/drawing/2014/chart" uri="{C3380CC4-5D6E-409C-BE32-E72D297353CC}">
                <c16:uniqueId val="{00000015-7F04-43FF-8512-AED3E0152C30}"/>
              </c:ext>
            </c:extLst>
          </c:dPt>
          <c:dPt>
            <c:idx val="11"/>
            <c:invertIfNegative val="0"/>
            <c:bubble3D val="0"/>
            <c:spPr>
              <a:solidFill>
                <a:schemeClr val="accent6">
                  <a:lumMod val="60000"/>
                  <a:alpha val="85000"/>
                </a:schemeClr>
              </a:solidFill>
              <a:ln w="9525" cap="flat" cmpd="sng" algn="ctr">
                <a:solidFill>
                  <a:schemeClr val="accent6">
                    <a:lumMod val="60000"/>
                    <a:lumMod val="75000"/>
                  </a:schemeClr>
                </a:solidFill>
                <a:round/>
              </a:ln>
              <a:effectLst/>
            </c:spPr>
            <c:extLst>
              <c:ext xmlns:c16="http://schemas.microsoft.com/office/drawing/2014/chart" uri="{C3380CC4-5D6E-409C-BE32-E72D297353CC}">
                <c16:uniqueId val="{00000017-7F04-43FF-8512-AED3E0152C30}"/>
              </c:ext>
            </c:extLst>
          </c:dPt>
          <c:dPt>
            <c:idx val="12"/>
            <c:invertIfNegative val="0"/>
            <c:bubble3D val="0"/>
            <c:spPr>
              <a:solidFill>
                <a:schemeClr val="tx1"/>
              </a:solidFill>
              <a:ln w="9525" cap="flat" cmpd="sng" algn="ctr">
                <a:solidFill>
                  <a:schemeClr val="tx1"/>
                </a:solidFill>
                <a:round/>
              </a:ln>
              <a:effectLst/>
              <a:sp3d contourW="9525">
                <a:contourClr>
                  <a:schemeClr val="tx1"/>
                </a:contourClr>
              </a:sp3d>
            </c:spPr>
            <c:extLst>
              <c:ext xmlns:c16="http://schemas.microsoft.com/office/drawing/2014/chart" uri="{C3380CC4-5D6E-409C-BE32-E72D297353CC}">
                <c16:uniqueId val="{00000019-7F04-43FF-8512-AED3E0152C30}"/>
              </c:ext>
            </c:extLst>
          </c:dPt>
          <c:dPt>
            <c:idx val="13"/>
            <c:invertIfNegative val="0"/>
            <c:bubble3D val="0"/>
            <c:spPr>
              <a:solidFill>
                <a:schemeClr val="accent2">
                  <a:lumMod val="80000"/>
                  <a:lumOff val="20000"/>
                  <a:alpha val="85000"/>
                </a:schemeClr>
              </a:solidFill>
              <a:ln w="9525" cap="flat" cmpd="sng" algn="ctr">
                <a:solidFill>
                  <a:schemeClr val="accent2">
                    <a:lumMod val="80000"/>
                    <a:lumOff val="20000"/>
                    <a:lumMod val="75000"/>
                  </a:schemeClr>
                </a:solidFill>
                <a:round/>
              </a:ln>
              <a:effectLst/>
            </c:spPr>
            <c:extLst>
              <c:ext xmlns:c16="http://schemas.microsoft.com/office/drawing/2014/chart" uri="{C3380CC4-5D6E-409C-BE32-E72D297353CC}">
                <c16:uniqueId val="{0000001B-7F04-43FF-8512-AED3E0152C30}"/>
              </c:ext>
            </c:extLst>
          </c:dPt>
          <c:dPt>
            <c:idx val="14"/>
            <c:invertIfNegative val="0"/>
            <c:bubble3D val="0"/>
            <c:spPr>
              <a:solidFill>
                <a:schemeClr val="accent3">
                  <a:lumMod val="80000"/>
                  <a:lumOff val="20000"/>
                  <a:alpha val="85000"/>
                </a:schemeClr>
              </a:solidFill>
              <a:ln w="9525" cap="flat" cmpd="sng" algn="ctr">
                <a:solidFill>
                  <a:schemeClr val="accent3">
                    <a:lumMod val="80000"/>
                    <a:lumOff val="20000"/>
                    <a:lumMod val="75000"/>
                  </a:schemeClr>
                </a:solidFill>
                <a:round/>
              </a:ln>
              <a:effectLst/>
            </c:spPr>
            <c:extLst>
              <c:ext xmlns:c16="http://schemas.microsoft.com/office/drawing/2014/chart" uri="{C3380CC4-5D6E-409C-BE32-E72D297353CC}">
                <c16:uniqueId val="{0000001D-7F04-43FF-8512-AED3E0152C30}"/>
              </c:ext>
            </c:extLst>
          </c:dPt>
          <c:dPt>
            <c:idx val="15"/>
            <c:invertIfNegative val="0"/>
            <c:bubble3D val="0"/>
            <c:spPr>
              <a:solidFill>
                <a:srgbClr val="003300"/>
              </a:solidFill>
              <a:ln w="9525" cap="flat" cmpd="sng" algn="ctr">
                <a:solidFill>
                  <a:srgbClr val="003300"/>
                </a:solidFill>
                <a:round/>
              </a:ln>
              <a:effectLst/>
              <a:sp3d contourW="9525">
                <a:contourClr>
                  <a:srgbClr val="003300"/>
                </a:contourClr>
              </a:sp3d>
            </c:spPr>
            <c:extLst>
              <c:ext xmlns:c16="http://schemas.microsoft.com/office/drawing/2014/chart" uri="{C3380CC4-5D6E-409C-BE32-E72D297353CC}">
                <c16:uniqueId val="{0000001F-7F04-43FF-8512-AED3E0152C30}"/>
              </c:ext>
            </c:extLst>
          </c:dPt>
          <c:dPt>
            <c:idx val="16"/>
            <c:invertIfNegative val="0"/>
            <c:bubble3D val="0"/>
            <c:spPr>
              <a:solidFill>
                <a:schemeClr val="accent5">
                  <a:lumMod val="80000"/>
                  <a:lumOff val="20000"/>
                  <a:alpha val="85000"/>
                </a:schemeClr>
              </a:solidFill>
              <a:ln w="9525" cap="flat" cmpd="sng" algn="ctr">
                <a:solidFill>
                  <a:schemeClr val="accent5">
                    <a:lumMod val="80000"/>
                    <a:lumOff val="20000"/>
                    <a:lumMod val="75000"/>
                  </a:schemeClr>
                </a:solidFill>
                <a:round/>
              </a:ln>
              <a:effectLst/>
            </c:spPr>
            <c:extLst>
              <c:ext xmlns:c16="http://schemas.microsoft.com/office/drawing/2014/chart" uri="{C3380CC4-5D6E-409C-BE32-E72D297353CC}">
                <c16:uniqueId val="{00000021-7F04-43FF-8512-AED3E0152C30}"/>
              </c:ext>
            </c:extLst>
          </c:dPt>
          <c:dPt>
            <c:idx val="17"/>
            <c:invertIfNegative val="0"/>
            <c:bubble3D val="0"/>
            <c:spPr>
              <a:solidFill>
                <a:schemeClr val="accent6">
                  <a:lumMod val="80000"/>
                  <a:lumOff val="20000"/>
                  <a:alpha val="85000"/>
                </a:schemeClr>
              </a:solidFill>
              <a:ln w="9525" cap="flat" cmpd="sng" algn="ctr">
                <a:solidFill>
                  <a:schemeClr val="accent6">
                    <a:lumMod val="80000"/>
                    <a:lumOff val="20000"/>
                    <a:lumMod val="75000"/>
                  </a:schemeClr>
                </a:solidFill>
                <a:round/>
              </a:ln>
              <a:effectLst/>
            </c:spPr>
            <c:extLst>
              <c:ext xmlns:c16="http://schemas.microsoft.com/office/drawing/2014/chart" uri="{C3380CC4-5D6E-409C-BE32-E72D297353CC}">
                <c16:uniqueId val="{00000023-7F04-43FF-8512-AED3E0152C30}"/>
              </c:ext>
            </c:extLst>
          </c:dPt>
          <c:dPt>
            <c:idx val="18"/>
            <c:invertIfNegative val="0"/>
            <c:bubble3D val="0"/>
            <c:spPr>
              <a:solidFill>
                <a:schemeClr val="accent1">
                  <a:lumMod val="80000"/>
                  <a:alpha val="85000"/>
                </a:schemeClr>
              </a:solidFill>
              <a:ln w="9525" cap="flat" cmpd="sng" algn="ctr">
                <a:solidFill>
                  <a:schemeClr val="accent1">
                    <a:lumMod val="80000"/>
                    <a:lumMod val="75000"/>
                  </a:schemeClr>
                </a:solidFill>
                <a:round/>
              </a:ln>
              <a:effectLst/>
            </c:spPr>
            <c:extLst>
              <c:ext xmlns:c16="http://schemas.microsoft.com/office/drawing/2014/chart" uri="{C3380CC4-5D6E-409C-BE32-E72D297353CC}">
                <c16:uniqueId val="{00000025-7F04-43FF-8512-AED3E0152C30}"/>
              </c:ext>
            </c:extLst>
          </c:dPt>
          <c:dPt>
            <c:idx val="19"/>
            <c:invertIfNegative val="0"/>
            <c:bubble3D val="0"/>
            <c:spPr>
              <a:solidFill>
                <a:schemeClr val="accent2">
                  <a:lumMod val="80000"/>
                  <a:alpha val="85000"/>
                </a:schemeClr>
              </a:solidFill>
              <a:ln w="9525" cap="flat" cmpd="sng" algn="ctr">
                <a:solidFill>
                  <a:schemeClr val="accent2">
                    <a:lumMod val="80000"/>
                    <a:lumMod val="75000"/>
                  </a:schemeClr>
                </a:solidFill>
                <a:round/>
              </a:ln>
              <a:effectLst/>
            </c:spPr>
            <c:extLst>
              <c:ext xmlns:c16="http://schemas.microsoft.com/office/drawing/2014/chart" uri="{C3380CC4-5D6E-409C-BE32-E72D297353CC}">
                <c16:uniqueId val="{00000027-7F04-43FF-8512-AED3E0152C30}"/>
              </c:ext>
            </c:extLst>
          </c:dPt>
          <c:dLbls>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KKP!$A$2:$A$21</c:f>
              <c:strCache>
                <c:ptCount val="20"/>
                <c:pt idx="0">
                  <c:v>Aceh</c:v>
                </c:pt>
                <c:pt idx="1">
                  <c:v>Jawa Barat</c:v>
                </c:pt>
                <c:pt idx="2">
                  <c:v>Kep. Bangka Belitung</c:v>
                </c:pt>
                <c:pt idx="3">
                  <c:v>Lampung</c:v>
                </c:pt>
                <c:pt idx="4">
                  <c:v>Riau</c:v>
                </c:pt>
                <c:pt idx="5">
                  <c:v>Bengkulu</c:v>
                </c:pt>
                <c:pt idx="6">
                  <c:v>D.K.I. Jakarta</c:v>
                </c:pt>
                <c:pt idx="7">
                  <c:v>Jambi</c:v>
                </c:pt>
                <c:pt idx="8">
                  <c:v>Jawa Tengah</c:v>
                </c:pt>
                <c:pt idx="9">
                  <c:v>Jawa Timur</c:v>
                </c:pt>
                <c:pt idx="10">
                  <c:v>Kalimantan Selatan</c:v>
                </c:pt>
                <c:pt idx="11">
                  <c:v>Kalimantan Timur</c:v>
                </c:pt>
                <c:pt idx="12">
                  <c:v>Kepulauan Riau</c:v>
                </c:pt>
                <c:pt idx="13">
                  <c:v>Maluku Utara</c:v>
                </c:pt>
                <c:pt idx="14">
                  <c:v>Nusa Tenggara Barat</c:v>
                </c:pt>
                <c:pt idx="15">
                  <c:v>Nusa Tenggara Timur</c:v>
                </c:pt>
                <c:pt idx="16">
                  <c:v>Papua</c:v>
                </c:pt>
                <c:pt idx="17">
                  <c:v>Sulawesi Tenggara</c:v>
                </c:pt>
                <c:pt idx="18">
                  <c:v>Sumatera Barat</c:v>
                </c:pt>
                <c:pt idx="19">
                  <c:v>Sumatera Utara</c:v>
                </c:pt>
              </c:strCache>
            </c:strRef>
          </c:cat>
          <c:val>
            <c:numRef>
              <c:f>KKP!$B$2:$B$21</c:f>
              <c:numCache>
                <c:formatCode>General</c:formatCode>
                <c:ptCount val="20"/>
                <c:pt idx="0">
                  <c:v>2</c:v>
                </c:pt>
                <c:pt idx="1">
                  <c:v>2</c:v>
                </c:pt>
                <c:pt idx="2">
                  <c:v>2</c:v>
                </c:pt>
                <c:pt idx="3">
                  <c:v>2</c:v>
                </c:pt>
                <c:pt idx="4">
                  <c:v>2</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Cache>
            </c:numRef>
          </c:val>
          <c:extLst>
            <c:ext xmlns:c16="http://schemas.microsoft.com/office/drawing/2014/chart" uri="{C3380CC4-5D6E-409C-BE32-E72D297353CC}">
              <c16:uniqueId val="{00000028-7F04-43FF-8512-AED3E0152C30}"/>
            </c:ext>
          </c:extLst>
        </c:ser>
        <c:dLbls>
          <c:showLegendKey val="0"/>
          <c:showVal val="1"/>
          <c:showCatName val="0"/>
          <c:showSerName val="0"/>
          <c:showPercent val="0"/>
          <c:showBubbleSize val="0"/>
        </c:dLbls>
        <c:gapWidth val="65"/>
        <c:axId val="467525264"/>
        <c:axId val="467519688"/>
      </c:barChart>
      <c:catAx>
        <c:axId val="4675252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en-US"/>
          </a:p>
        </c:txPr>
        <c:crossAx val="467519688"/>
        <c:crosses val="autoZero"/>
        <c:auto val="1"/>
        <c:lblAlgn val="ctr"/>
        <c:lblOffset val="100"/>
        <c:noMultiLvlLbl val="0"/>
      </c:catAx>
      <c:valAx>
        <c:axId val="467519688"/>
        <c:scaling>
          <c:orientation val="minMax"/>
        </c:scaling>
        <c:delete val="1"/>
        <c:axPos val="l"/>
        <c:numFmt formatCode="General" sourceLinked="1"/>
        <c:majorTickMark val="none"/>
        <c:minorTickMark val="none"/>
        <c:tickLblPos val="nextTo"/>
        <c:crossAx val="467525264"/>
        <c:crosses val="autoZero"/>
        <c:crossBetween val="between"/>
      </c:valAx>
      <c:spPr>
        <a:noFill/>
        <a:ln>
          <a:noFill/>
        </a:ln>
        <a:effectLst/>
      </c:spPr>
    </c:plotArea>
    <c:legend>
      <c:legendPos val="r"/>
      <c:layout>
        <c:manualLayout>
          <c:xMode val="edge"/>
          <c:yMode val="edge"/>
          <c:x val="0.82021743126259861"/>
          <c:y val="0.12881003772650035"/>
          <c:w val="0.16871997980584383"/>
          <c:h val="0.8229163416458834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all" baseline="0">
                <a:solidFill>
                  <a:schemeClr val="lt1"/>
                </a:solidFill>
                <a:latin typeface="Bahnschrift SemiBold Condensed" panose="020B0502040204020203" pitchFamily="34" charset="0"/>
                <a:ea typeface="+mn-ea"/>
                <a:cs typeface="+mn-cs"/>
              </a:defRPr>
            </a:pPr>
            <a:r>
              <a:rPr lang="id-ID"/>
              <a:t>Raihan Prestasi Sains Internasional Siswa / Bidang</a:t>
            </a:r>
          </a:p>
        </c:rich>
      </c:tx>
      <c:layout/>
      <c:overlay val="0"/>
      <c:spPr>
        <a:noFill/>
        <a:ln>
          <a:noFill/>
        </a:ln>
        <a:effectLst/>
      </c:spPr>
      <c:txPr>
        <a:bodyPr rot="0" spcFirstLastPara="1" vertOverflow="ellipsis" vert="horz" wrap="square" anchor="ctr" anchorCtr="1"/>
        <a:lstStyle/>
        <a:p>
          <a:pPr>
            <a:defRPr sz="2400" b="0" i="0" u="none" strike="noStrike" kern="1200" cap="all" baseline="0">
              <a:solidFill>
                <a:schemeClr val="lt1"/>
              </a:solidFill>
              <a:latin typeface="Bahnschrift SemiBold Condensed" panose="020B0502040204020203" pitchFamily="34" charset="0"/>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bg1"/>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noFill/>
              <a:ln>
                <a:noFill/>
                <a:round/>
              </a:ln>
              <a:effectLst>
                <a:outerShdw blurRad="63500" dist="88900" dir="2700000" algn="tl" rotWithShape="0">
                  <a:prstClr val="black">
                    <a:alpha val="40000"/>
                  </a:prstClr>
                </a:outerShdw>
              </a:effectLst>
            </c:spPr>
            <c:txPr>
              <a:bodyPr rot="0" spcFirstLastPara="1" vertOverflow="ellipsis" vert="horz" wrap="square" anchor="ctr" anchorCtr="1"/>
              <a:lstStyle/>
              <a:p>
                <a:pPr>
                  <a:defRPr sz="2000" b="1" i="0" u="none" strike="noStrike" kern="1200" baseline="0">
                    <a:solidFill>
                      <a:schemeClr val="lt1"/>
                    </a:solidFill>
                    <a:latin typeface="Bahnschrift SemiBold Condensed"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PerTahun!$D$29:$L$29</c:f>
              <c:strCache>
                <c:ptCount val="9"/>
                <c:pt idx="0">
                  <c:v>Ekonomi</c:v>
                </c:pt>
                <c:pt idx="1">
                  <c:v>Geografi</c:v>
                </c:pt>
                <c:pt idx="2">
                  <c:v>Informatika </c:v>
                </c:pt>
                <c:pt idx="3">
                  <c:v>Kimia</c:v>
                </c:pt>
                <c:pt idx="4">
                  <c:v>Biologi</c:v>
                </c:pt>
                <c:pt idx="5">
                  <c:v>Fisika</c:v>
                </c:pt>
                <c:pt idx="6">
                  <c:v>Kebumian</c:v>
                </c:pt>
                <c:pt idx="7">
                  <c:v>Math</c:v>
                </c:pt>
                <c:pt idx="8">
                  <c:v>Astronomi</c:v>
                </c:pt>
              </c:strCache>
            </c:strRef>
          </c:cat>
          <c:val>
            <c:numRef>
              <c:f>PerTahun!$D$30:$L$30</c:f>
              <c:numCache>
                <c:formatCode>General</c:formatCode>
                <c:ptCount val="9"/>
                <c:pt idx="0">
                  <c:v>1</c:v>
                </c:pt>
                <c:pt idx="1">
                  <c:v>14</c:v>
                </c:pt>
                <c:pt idx="2">
                  <c:v>15</c:v>
                </c:pt>
                <c:pt idx="3">
                  <c:v>16</c:v>
                </c:pt>
                <c:pt idx="4">
                  <c:v>16</c:v>
                </c:pt>
                <c:pt idx="5">
                  <c:v>18</c:v>
                </c:pt>
                <c:pt idx="6">
                  <c:v>19</c:v>
                </c:pt>
                <c:pt idx="7">
                  <c:v>22</c:v>
                </c:pt>
                <c:pt idx="8">
                  <c:v>25</c:v>
                </c:pt>
              </c:numCache>
            </c:numRef>
          </c:val>
          <c:extLst>
            <c:ext xmlns:c16="http://schemas.microsoft.com/office/drawing/2014/chart" uri="{C3380CC4-5D6E-409C-BE32-E72D297353CC}">
              <c16:uniqueId val="{00000000-35FB-4C5D-8ACD-3A60740E95D1}"/>
            </c:ext>
          </c:extLst>
        </c:ser>
        <c:dLbls>
          <c:showLegendKey val="0"/>
          <c:showVal val="1"/>
          <c:showCatName val="0"/>
          <c:showSerName val="0"/>
          <c:showPercent val="0"/>
          <c:showBubbleSize val="0"/>
        </c:dLbls>
        <c:gapWidth val="84"/>
        <c:gapDepth val="53"/>
        <c:shape val="box"/>
        <c:axId val="576779344"/>
        <c:axId val="576778168"/>
        <c:axId val="0"/>
      </c:bar3DChart>
      <c:catAx>
        <c:axId val="5767793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Bahnschrift SemiBold Condensed" panose="020B0502040204020203" pitchFamily="34" charset="0"/>
                <a:ea typeface="+mn-ea"/>
                <a:cs typeface="+mn-cs"/>
              </a:defRPr>
            </a:pPr>
            <a:endParaRPr lang="en-US"/>
          </a:p>
        </c:txPr>
        <c:crossAx val="576778168"/>
        <c:crosses val="autoZero"/>
        <c:auto val="1"/>
        <c:lblAlgn val="ctr"/>
        <c:lblOffset val="100"/>
        <c:noMultiLvlLbl val="0"/>
      </c:catAx>
      <c:valAx>
        <c:axId val="576778168"/>
        <c:scaling>
          <c:orientation val="minMax"/>
        </c:scaling>
        <c:delete val="1"/>
        <c:axPos val="b"/>
        <c:numFmt formatCode="General" sourceLinked="1"/>
        <c:majorTickMark val="out"/>
        <c:minorTickMark val="none"/>
        <c:tickLblPos val="nextTo"/>
        <c:crossAx val="5767793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043C61"/>
    </a:solidFill>
    <a:ln w="6350" cap="flat" cmpd="sng" algn="ctr">
      <a:solidFill>
        <a:schemeClr val="dk1">
          <a:tint val="75000"/>
        </a:schemeClr>
      </a:solidFill>
      <a:round/>
    </a:ln>
    <a:effectLst/>
  </c:spPr>
  <c:txPr>
    <a:bodyPr/>
    <a:lstStyle/>
    <a:p>
      <a:pPr>
        <a:defRPr sz="2000">
          <a:latin typeface="Bahnschrift SemiBold Condensed" panose="020B05020402040202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583770465411983E-2"/>
          <c:y val="4.3361987525258161E-2"/>
          <c:w val="0.97341622953458806"/>
          <c:h val="0.54471951036563593"/>
        </c:manualLayout>
      </c:layout>
      <c:barChart>
        <c:barDir val="col"/>
        <c:grouping val="clustered"/>
        <c:varyColors val="1"/>
        <c:ser>
          <c:idx val="0"/>
          <c:order val="0"/>
          <c:spPr>
            <a:pattFill prst="horzBrick">
              <a:fgClr>
                <a:schemeClr val="accent1"/>
              </a:fgClr>
              <a:bgClr>
                <a:schemeClr val="bg1"/>
              </a:bgClr>
            </a:pattFill>
            <a:ln>
              <a:solidFill>
                <a:srgbClr val="043C61"/>
              </a:solidFill>
            </a:ln>
          </c:spPr>
          <c:invertIfNegative val="0"/>
          <c:dPt>
            <c:idx val="0"/>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02-2D05-4DAC-8479-805AB2E149BD}"/>
              </c:ext>
            </c:extLst>
          </c:dPt>
          <c:dPt>
            <c:idx val="1"/>
            <c:invertIfNegative val="0"/>
            <c:bubble3D val="0"/>
            <c:spPr>
              <a:pattFill prst="horzBrick">
                <a:fgClr>
                  <a:srgbClr val="C00000"/>
                </a:fgClr>
                <a:bgClr>
                  <a:schemeClr val="bg1"/>
                </a:bgClr>
              </a:pattFill>
              <a:ln>
                <a:solidFill>
                  <a:srgbClr val="C00000"/>
                </a:solidFill>
              </a:ln>
              <a:effectLst/>
            </c:spPr>
            <c:extLst>
              <c:ext xmlns:c16="http://schemas.microsoft.com/office/drawing/2014/chart" uri="{C3380CC4-5D6E-409C-BE32-E72D297353CC}">
                <c16:uniqueId val="{00000003-2D05-4DAC-8479-805AB2E149BD}"/>
              </c:ext>
            </c:extLst>
          </c:dPt>
          <c:dPt>
            <c:idx val="2"/>
            <c:invertIfNegative val="0"/>
            <c:bubble3D val="0"/>
            <c:spPr>
              <a:pattFill prst="horzBrick">
                <a:fgClr>
                  <a:srgbClr val="FFC000"/>
                </a:fgClr>
                <a:bgClr>
                  <a:schemeClr val="bg1"/>
                </a:bgClr>
              </a:pattFill>
              <a:ln>
                <a:solidFill>
                  <a:srgbClr val="FFC000"/>
                </a:solidFill>
              </a:ln>
              <a:effectLst/>
            </c:spPr>
            <c:extLst>
              <c:ext xmlns:c16="http://schemas.microsoft.com/office/drawing/2014/chart" uri="{C3380CC4-5D6E-409C-BE32-E72D297353CC}">
                <c16:uniqueId val="{00000004-2D05-4DAC-8479-805AB2E149BD}"/>
              </c:ext>
            </c:extLst>
          </c:dPt>
          <c:dPt>
            <c:idx val="3"/>
            <c:invertIfNegative val="0"/>
            <c:bubble3D val="0"/>
            <c:spPr>
              <a:pattFill prst="horzBrick">
                <a:fgClr>
                  <a:srgbClr val="00B050"/>
                </a:fgClr>
                <a:bgClr>
                  <a:schemeClr val="bg1"/>
                </a:bgClr>
              </a:pattFill>
              <a:ln>
                <a:solidFill>
                  <a:srgbClr val="00B050"/>
                </a:solidFill>
              </a:ln>
              <a:effectLst/>
            </c:spPr>
            <c:extLst>
              <c:ext xmlns:c16="http://schemas.microsoft.com/office/drawing/2014/chart" uri="{C3380CC4-5D6E-409C-BE32-E72D297353CC}">
                <c16:uniqueId val="{00000005-2D05-4DAC-8479-805AB2E149BD}"/>
              </c:ext>
            </c:extLst>
          </c:dPt>
          <c:dPt>
            <c:idx val="4"/>
            <c:invertIfNegative val="0"/>
            <c:bubble3D val="0"/>
            <c:spPr>
              <a:pattFill prst="horzBrick">
                <a:fgClr>
                  <a:srgbClr val="7030A0"/>
                </a:fgClr>
                <a:bgClr>
                  <a:schemeClr val="bg1"/>
                </a:bgClr>
              </a:pattFill>
              <a:ln>
                <a:solidFill>
                  <a:srgbClr val="7030A0"/>
                </a:solidFill>
              </a:ln>
              <a:effectLst/>
            </c:spPr>
            <c:extLst>
              <c:ext xmlns:c16="http://schemas.microsoft.com/office/drawing/2014/chart" uri="{C3380CC4-5D6E-409C-BE32-E72D297353CC}">
                <c16:uniqueId val="{00000006-2D05-4DAC-8479-805AB2E149BD}"/>
              </c:ext>
            </c:extLst>
          </c:dPt>
          <c:dPt>
            <c:idx val="5"/>
            <c:invertIfNegative val="0"/>
            <c:bubble3D val="0"/>
            <c:spPr>
              <a:pattFill prst="horzBrick">
                <a:fgClr>
                  <a:schemeClr val="tx1"/>
                </a:fgClr>
                <a:bgClr>
                  <a:schemeClr val="bg1"/>
                </a:bgClr>
              </a:pattFill>
              <a:ln>
                <a:solidFill>
                  <a:schemeClr val="tx1"/>
                </a:solidFill>
              </a:ln>
              <a:effectLst/>
            </c:spPr>
            <c:extLst>
              <c:ext xmlns:c16="http://schemas.microsoft.com/office/drawing/2014/chart" uri="{C3380CC4-5D6E-409C-BE32-E72D297353CC}">
                <c16:uniqueId val="{00000007-2D05-4DAC-8479-805AB2E149BD}"/>
              </c:ext>
            </c:extLst>
          </c:dPt>
          <c:dPt>
            <c:idx val="6"/>
            <c:invertIfNegative val="0"/>
            <c:bubble3D val="0"/>
            <c:spPr>
              <a:pattFill prst="horzBrick">
                <a:fgClr>
                  <a:srgbClr val="E65800"/>
                </a:fgClr>
                <a:bgClr>
                  <a:schemeClr val="bg1"/>
                </a:bgClr>
              </a:pattFill>
              <a:ln>
                <a:solidFill>
                  <a:srgbClr val="E65800"/>
                </a:solidFill>
              </a:ln>
              <a:effectLst/>
            </c:spPr>
            <c:extLst>
              <c:ext xmlns:c16="http://schemas.microsoft.com/office/drawing/2014/chart" uri="{C3380CC4-5D6E-409C-BE32-E72D297353CC}">
                <c16:uniqueId val="{00000008-2D05-4DAC-8479-805AB2E149BD}"/>
              </c:ext>
            </c:extLst>
          </c:dPt>
          <c:dPt>
            <c:idx val="7"/>
            <c:invertIfNegative val="0"/>
            <c:bubble3D val="0"/>
            <c:spPr>
              <a:pattFill prst="horzBrick">
                <a:fgClr>
                  <a:srgbClr val="FF0000"/>
                </a:fgClr>
                <a:bgClr>
                  <a:schemeClr val="bg1"/>
                </a:bgClr>
              </a:pattFill>
              <a:ln>
                <a:solidFill>
                  <a:srgbClr val="FF0000"/>
                </a:solidFill>
              </a:ln>
              <a:effectLst/>
            </c:spPr>
            <c:extLst>
              <c:ext xmlns:c16="http://schemas.microsoft.com/office/drawing/2014/chart" uri="{C3380CC4-5D6E-409C-BE32-E72D297353CC}">
                <c16:uniqueId val="{00000009-2D05-4DAC-8479-805AB2E149BD}"/>
              </c:ext>
            </c:extLst>
          </c:dPt>
          <c:dPt>
            <c:idx val="8"/>
            <c:invertIfNegative val="0"/>
            <c:bubble3D val="0"/>
            <c:spPr>
              <a:pattFill prst="horzBrick">
                <a:fgClr>
                  <a:srgbClr val="00B0F0"/>
                </a:fgClr>
                <a:bgClr>
                  <a:schemeClr val="bg1"/>
                </a:bgClr>
              </a:pattFill>
              <a:ln>
                <a:solidFill>
                  <a:srgbClr val="00B0F0"/>
                </a:solidFill>
              </a:ln>
              <a:effectLst/>
            </c:spPr>
            <c:extLst>
              <c:ext xmlns:c16="http://schemas.microsoft.com/office/drawing/2014/chart" uri="{C3380CC4-5D6E-409C-BE32-E72D297353CC}">
                <c16:uniqueId val="{0000000A-2D05-4DAC-8479-805AB2E149BD}"/>
              </c:ext>
            </c:extLst>
          </c:dPt>
          <c:dPt>
            <c:idx val="9"/>
            <c:invertIfNegative val="0"/>
            <c:bubble3D val="0"/>
            <c:spPr>
              <a:pattFill prst="horzBrick">
                <a:fgClr>
                  <a:schemeClr val="accent4"/>
                </a:fgClr>
                <a:bgClr>
                  <a:schemeClr val="bg1"/>
                </a:bgClr>
              </a:pattFill>
              <a:ln>
                <a:solidFill>
                  <a:srgbClr val="043C61"/>
                </a:solidFill>
              </a:ln>
              <a:effectLst/>
            </c:spPr>
            <c:extLst>
              <c:ext xmlns:c16="http://schemas.microsoft.com/office/drawing/2014/chart" uri="{C3380CC4-5D6E-409C-BE32-E72D297353CC}">
                <c16:uniqueId val="{0000000B-2D05-4DAC-8479-805AB2E149BD}"/>
              </c:ext>
            </c:extLst>
          </c:dPt>
          <c:dPt>
            <c:idx val="10"/>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15-4490-40C3-80C3-EA533EBA7953}"/>
              </c:ext>
            </c:extLst>
          </c:dPt>
          <c:dPt>
            <c:idx val="11"/>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17-4490-40C3-80C3-EA533EBA7953}"/>
              </c:ext>
            </c:extLst>
          </c:dPt>
          <c:dPt>
            <c:idx val="12"/>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19-4490-40C3-80C3-EA533EBA7953}"/>
              </c:ext>
            </c:extLst>
          </c:dPt>
          <c:dPt>
            <c:idx val="13"/>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1B-4490-40C3-80C3-EA533EBA7953}"/>
              </c:ext>
            </c:extLst>
          </c:dPt>
          <c:dPt>
            <c:idx val="14"/>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1D-4490-40C3-80C3-EA533EBA7953}"/>
              </c:ext>
            </c:extLst>
          </c:dPt>
          <c:dPt>
            <c:idx val="15"/>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1F-4490-40C3-80C3-EA533EBA7953}"/>
              </c:ext>
            </c:extLst>
          </c:dPt>
          <c:dPt>
            <c:idx val="16"/>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21-4490-40C3-80C3-EA533EBA7953}"/>
              </c:ext>
            </c:extLst>
          </c:dPt>
          <c:dPt>
            <c:idx val="17"/>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23-4490-40C3-80C3-EA533EBA7953}"/>
              </c:ext>
            </c:extLst>
          </c:dPt>
          <c:dPt>
            <c:idx val="18"/>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25-4490-40C3-80C3-EA533EBA7953}"/>
              </c:ext>
            </c:extLst>
          </c:dPt>
          <c:dPt>
            <c:idx val="19"/>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27-4490-40C3-80C3-EA533EBA7953}"/>
              </c:ext>
            </c:extLst>
          </c:dPt>
          <c:dPt>
            <c:idx val="20"/>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29-4490-40C3-80C3-EA533EBA7953}"/>
              </c:ext>
            </c:extLst>
          </c:dPt>
          <c:dPt>
            <c:idx val="21"/>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2B-4490-40C3-80C3-EA533EBA7953}"/>
              </c:ext>
            </c:extLst>
          </c:dPt>
          <c:dPt>
            <c:idx val="22"/>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2D-4490-40C3-80C3-EA533EBA7953}"/>
              </c:ext>
            </c:extLst>
          </c:dPt>
          <c:dPt>
            <c:idx val="23"/>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2F-4490-40C3-80C3-EA533EBA7953}"/>
              </c:ext>
            </c:extLst>
          </c:dPt>
          <c:dPt>
            <c:idx val="24"/>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31-4490-40C3-80C3-EA533EBA7953}"/>
              </c:ext>
            </c:extLst>
          </c:dPt>
          <c:dPt>
            <c:idx val="25"/>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33-4490-40C3-80C3-EA533EBA7953}"/>
              </c:ext>
            </c:extLst>
          </c:dPt>
          <c:dPt>
            <c:idx val="26"/>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35-4490-40C3-80C3-EA533EBA7953}"/>
              </c:ext>
            </c:extLst>
          </c:dPt>
          <c:dPt>
            <c:idx val="27"/>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37-4490-40C3-80C3-EA533EBA7953}"/>
              </c:ext>
            </c:extLst>
          </c:dPt>
          <c:dPt>
            <c:idx val="28"/>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39-4490-40C3-80C3-EA533EBA7953}"/>
              </c:ext>
            </c:extLst>
          </c:dPt>
          <c:dPt>
            <c:idx val="29"/>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3B-4490-40C3-80C3-EA533EBA7953}"/>
              </c:ext>
            </c:extLst>
          </c:dPt>
          <c:dPt>
            <c:idx val="30"/>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3D-4490-40C3-80C3-EA533EBA7953}"/>
              </c:ext>
            </c:extLst>
          </c:dPt>
          <c:dPt>
            <c:idx val="31"/>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3F-4490-40C3-80C3-EA533EBA7953}"/>
              </c:ext>
            </c:extLst>
          </c:dPt>
          <c:dPt>
            <c:idx val="32"/>
            <c:invertIfNegative val="0"/>
            <c:bubble3D val="0"/>
            <c:spPr>
              <a:pattFill prst="horzBrick">
                <a:fgClr>
                  <a:schemeClr val="accent1"/>
                </a:fgClr>
                <a:bgClr>
                  <a:schemeClr val="bg1"/>
                </a:bgClr>
              </a:pattFill>
              <a:ln>
                <a:solidFill>
                  <a:srgbClr val="043C61"/>
                </a:solidFill>
              </a:ln>
              <a:effectLst/>
            </c:spPr>
            <c:extLst>
              <c:ext xmlns:c16="http://schemas.microsoft.com/office/drawing/2014/chart" uri="{C3380CC4-5D6E-409C-BE32-E72D297353CC}">
                <c16:uniqueId val="{00000041-4490-40C3-80C3-EA533EBA7953}"/>
              </c:ext>
            </c:extLst>
          </c:dPt>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PerProvinsi!$B$2:$B$34</c:f>
              <c:strCache>
                <c:ptCount val="33"/>
                <c:pt idx="0">
                  <c:v>Jakarta</c:v>
                </c:pt>
                <c:pt idx="1">
                  <c:v>Jawa Tengah</c:v>
                </c:pt>
                <c:pt idx="2">
                  <c:v>Banten</c:v>
                </c:pt>
                <c:pt idx="3">
                  <c:v>Jawa Timur</c:v>
                </c:pt>
                <c:pt idx="4">
                  <c:v>Jawa Barat</c:v>
                </c:pt>
                <c:pt idx="5">
                  <c:v>Yogyakarta</c:v>
                </c:pt>
                <c:pt idx="6">
                  <c:v>Sumatera Utara</c:v>
                </c:pt>
                <c:pt idx="7">
                  <c:v>Riau</c:v>
                </c:pt>
                <c:pt idx="8">
                  <c:v>Lampung</c:v>
                </c:pt>
                <c:pt idx="9">
                  <c:v>Sulawesi Selatan</c:v>
                </c:pt>
                <c:pt idx="10">
                  <c:v>Kalimantan Timur</c:v>
                </c:pt>
                <c:pt idx="11">
                  <c:v>Sulawesi Utara</c:v>
                </c:pt>
                <c:pt idx="12">
                  <c:v>Sumatera Barat</c:v>
                </c:pt>
                <c:pt idx="13">
                  <c:v>Nusa Tenggara Barat</c:v>
                </c:pt>
                <c:pt idx="14">
                  <c:v>Bali</c:v>
                </c:pt>
                <c:pt idx="15">
                  <c:v>Kalimantan Barat</c:v>
                </c:pt>
                <c:pt idx="16">
                  <c:v>Sulawesi Barat</c:v>
                </c:pt>
                <c:pt idx="17">
                  <c:v>Aceh</c:v>
                </c:pt>
                <c:pt idx="18">
                  <c:v>Bengkulu</c:v>
                </c:pt>
                <c:pt idx="19">
                  <c:v>Gorontalo</c:v>
                </c:pt>
                <c:pt idx="20">
                  <c:v>Jambi</c:v>
                </c:pt>
                <c:pt idx="21">
                  <c:v>Kalimantan Selatan</c:v>
                </c:pt>
                <c:pt idx="22">
                  <c:v>Kalimantan Utara</c:v>
                </c:pt>
                <c:pt idx="23">
                  <c:v>Kalimatan Tengah</c:v>
                </c:pt>
                <c:pt idx="24">
                  <c:v>Kep. Bangka Belitung</c:v>
                </c:pt>
                <c:pt idx="25">
                  <c:v>Kepulauan Riau</c:v>
                </c:pt>
                <c:pt idx="26">
                  <c:v>Maluku</c:v>
                </c:pt>
                <c:pt idx="27">
                  <c:v>Maluku Utara</c:v>
                </c:pt>
                <c:pt idx="28">
                  <c:v>Nusa Tenggara Timur</c:v>
                </c:pt>
                <c:pt idx="29">
                  <c:v>Papua</c:v>
                </c:pt>
                <c:pt idx="30">
                  <c:v>Papua Barat</c:v>
                </c:pt>
                <c:pt idx="31">
                  <c:v>Sulawesi Tengah</c:v>
                </c:pt>
                <c:pt idx="32">
                  <c:v>Sulawesi Tenggara</c:v>
                </c:pt>
              </c:strCache>
            </c:strRef>
          </c:cat>
          <c:val>
            <c:numRef>
              <c:f>PerProvinsi!$C$2:$C$34</c:f>
              <c:numCache>
                <c:formatCode>General</c:formatCode>
                <c:ptCount val="33"/>
                <c:pt idx="0">
                  <c:v>37</c:v>
                </c:pt>
                <c:pt idx="1">
                  <c:v>28</c:v>
                </c:pt>
                <c:pt idx="2">
                  <c:v>23</c:v>
                </c:pt>
                <c:pt idx="3">
                  <c:v>23</c:v>
                </c:pt>
                <c:pt idx="4">
                  <c:v>13</c:v>
                </c:pt>
                <c:pt idx="5">
                  <c:v>11</c:v>
                </c:pt>
                <c:pt idx="6">
                  <c:v>7</c:v>
                </c:pt>
                <c:pt idx="7">
                  <c:v>3</c:v>
                </c:pt>
                <c:pt idx="8">
                  <c:v>2</c:v>
                </c:pt>
                <c:pt idx="9">
                  <c:v>2</c:v>
                </c:pt>
                <c:pt idx="10">
                  <c:v>1</c:v>
                </c:pt>
                <c:pt idx="11">
                  <c:v>1</c:v>
                </c:pt>
                <c:pt idx="12">
                  <c:v>1</c:v>
                </c:pt>
                <c:pt idx="13">
                  <c:v>1</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val>
          <c:extLst>
            <c:ext xmlns:c16="http://schemas.microsoft.com/office/drawing/2014/chart" uri="{C3380CC4-5D6E-409C-BE32-E72D297353CC}">
              <c16:uniqueId val="{00000000-3F8A-4D96-9A65-49D887FB4A0F}"/>
            </c:ext>
          </c:extLst>
        </c:ser>
        <c:dLbls>
          <c:dLblPos val="outEnd"/>
          <c:showLegendKey val="0"/>
          <c:showVal val="1"/>
          <c:showCatName val="0"/>
          <c:showSerName val="0"/>
          <c:showPercent val="0"/>
          <c:showBubbleSize val="0"/>
        </c:dLbls>
        <c:gapWidth val="80"/>
        <c:overlap val="25"/>
        <c:axId val="576780128"/>
        <c:axId val="576357720"/>
      </c:barChart>
      <c:catAx>
        <c:axId val="57678012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cap="none" spc="20" normalizeH="0" baseline="0">
                <a:solidFill>
                  <a:schemeClr val="bg1"/>
                </a:solidFill>
                <a:latin typeface="Bahnschrift SemiBold SemiConden" panose="020B0502040204020203" pitchFamily="34" charset="0"/>
                <a:ea typeface="+mn-ea"/>
                <a:cs typeface="+mn-cs"/>
              </a:defRPr>
            </a:pPr>
            <a:endParaRPr lang="en-US"/>
          </a:p>
        </c:txPr>
        <c:crossAx val="576357720"/>
        <c:crosses val="autoZero"/>
        <c:auto val="1"/>
        <c:lblAlgn val="ctr"/>
        <c:lblOffset val="100"/>
        <c:noMultiLvlLbl val="0"/>
      </c:catAx>
      <c:valAx>
        <c:axId val="576357720"/>
        <c:scaling>
          <c:orientation val="minMax"/>
        </c:scaling>
        <c:delete val="1"/>
        <c:axPos val="r"/>
        <c:numFmt formatCode="General" sourceLinked="1"/>
        <c:majorTickMark val="none"/>
        <c:minorTickMark val="none"/>
        <c:tickLblPos val="nextTo"/>
        <c:crossAx val="576780128"/>
        <c:crosses val="max"/>
        <c:crossBetween val="between"/>
      </c:valAx>
      <c:spPr>
        <a:noFill/>
        <a:ln>
          <a:noFill/>
        </a:ln>
        <a:effectLst/>
      </c:spPr>
    </c:plotArea>
    <c:plotVisOnly val="1"/>
    <c:dispBlanksAs val="gap"/>
    <c:showDLblsOverMax val="0"/>
  </c:chart>
  <c:spPr>
    <a:solidFill>
      <a:srgbClr val="043C61"/>
    </a:solid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r>
              <a:rPr lang="id-ID"/>
              <a:t>PERAIH MEDALI</a:t>
            </a:r>
            <a:r>
              <a:rPr lang="en-US"/>
              <a:t> </a:t>
            </a:r>
            <a:r>
              <a:rPr lang="id-ID"/>
              <a:t>FLS </a:t>
            </a:r>
            <a:r>
              <a:rPr lang="en-US"/>
              <a:t>201</a:t>
            </a:r>
            <a:r>
              <a:rPr lang="id-ID"/>
              <a:t>9</a:t>
            </a:r>
            <a:r>
              <a:rPr lang="en-US"/>
              <a:t>/</a:t>
            </a:r>
          </a:p>
          <a:p>
            <a:pPr>
              <a:defRPr/>
            </a:pPr>
            <a:r>
              <a:rPr lang="en-US"/>
              <a:t>PROVINSI</a:t>
            </a:r>
          </a:p>
        </c:rich>
      </c:tx>
      <c:layout/>
      <c:overlay val="0"/>
      <c:spPr>
        <a:noFill/>
        <a:ln>
          <a:noFill/>
        </a:ln>
        <a:effectLst/>
      </c:spPr>
      <c:txPr>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1"/>
        <c:ser>
          <c:idx val="0"/>
          <c:order val="0"/>
          <c:tx>
            <c:strRef>
              <c:f>FLS!$B$1</c:f>
              <c:strCache>
                <c:ptCount val="1"/>
                <c:pt idx="0">
                  <c:v>FLS</c:v>
                </c:pt>
              </c:strCache>
            </c:strRef>
          </c:tx>
          <c:invertIfNegative val="0"/>
          <c:dPt>
            <c:idx val="0"/>
            <c:invertIfNegative val="0"/>
            <c:bubble3D val="0"/>
            <c:spPr>
              <a:solidFill>
                <a:srgbClr val="002060"/>
              </a:solidFill>
              <a:ln w="9525" cap="flat" cmpd="sng" algn="ctr">
                <a:solidFill>
                  <a:schemeClr val="accent1">
                    <a:lumMod val="75000"/>
                  </a:schemeClr>
                </a:solidFill>
                <a:round/>
              </a:ln>
              <a:effectLst/>
            </c:spPr>
            <c:extLst>
              <c:ext xmlns:c16="http://schemas.microsoft.com/office/drawing/2014/chart" uri="{C3380CC4-5D6E-409C-BE32-E72D297353CC}">
                <c16:uniqueId val="{00000001-3772-42DF-8DE5-D5123390BAC4}"/>
              </c:ext>
            </c:extLst>
          </c:dPt>
          <c:dPt>
            <c:idx val="1"/>
            <c:invertIfNegative val="0"/>
            <c:bubble3D val="0"/>
            <c:spPr>
              <a:solidFill>
                <a:srgbClr val="FF0000"/>
              </a:solidFill>
              <a:ln w="9525" cap="flat" cmpd="sng" algn="ctr">
                <a:solidFill>
                  <a:schemeClr val="accent2">
                    <a:lumMod val="75000"/>
                  </a:schemeClr>
                </a:solidFill>
                <a:round/>
              </a:ln>
              <a:effectLst/>
            </c:spPr>
            <c:extLst>
              <c:ext xmlns:c16="http://schemas.microsoft.com/office/drawing/2014/chart" uri="{C3380CC4-5D6E-409C-BE32-E72D297353CC}">
                <c16:uniqueId val="{00000003-3772-42DF-8DE5-D5123390BAC4}"/>
              </c:ext>
            </c:extLst>
          </c:dPt>
          <c:dPt>
            <c:idx val="2"/>
            <c:invertIfNegative val="0"/>
            <c:bubble3D val="0"/>
            <c:spPr>
              <a:solidFill>
                <a:srgbClr val="FFC000"/>
              </a:solidFill>
              <a:ln w="9525" cap="flat" cmpd="sng" algn="ctr">
                <a:solidFill>
                  <a:schemeClr val="accent3">
                    <a:lumMod val="75000"/>
                  </a:schemeClr>
                </a:solidFill>
                <a:round/>
              </a:ln>
              <a:effectLst/>
            </c:spPr>
            <c:extLst>
              <c:ext xmlns:c16="http://schemas.microsoft.com/office/drawing/2014/chart" uri="{C3380CC4-5D6E-409C-BE32-E72D297353CC}">
                <c16:uniqueId val="{00000005-3772-42DF-8DE5-D5123390BAC4}"/>
              </c:ext>
            </c:extLst>
          </c:dPt>
          <c:dPt>
            <c:idx val="3"/>
            <c:invertIfNegative val="0"/>
            <c:bubble3D val="0"/>
            <c:spPr>
              <a:solidFill>
                <a:srgbClr val="00B050"/>
              </a:solidFill>
              <a:ln w="9525" cap="flat" cmpd="sng" algn="ctr">
                <a:solidFill>
                  <a:schemeClr val="accent4">
                    <a:lumMod val="75000"/>
                  </a:schemeClr>
                </a:solidFill>
                <a:round/>
              </a:ln>
              <a:effectLst/>
            </c:spPr>
            <c:extLst>
              <c:ext xmlns:c16="http://schemas.microsoft.com/office/drawing/2014/chart" uri="{C3380CC4-5D6E-409C-BE32-E72D297353CC}">
                <c16:uniqueId val="{00000007-3772-42DF-8DE5-D5123390BAC4}"/>
              </c:ext>
            </c:extLst>
          </c:dPt>
          <c:dPt>
            <c:idx val="4"/>
            <c:invertIfNegative val="0"/>
            <c:bubble3D val="0"/>
            <c:spPr>
              <a:solidFill>
                <a:srgbClr val="00B0F0"/>
              </a:solidFill>
              <a:ln w="9525" cap="flat" cmpd="sng" algn="ctr">
                <a:solidFill>
                  <a:schemeClr val="accent5">
                    <a:lumMod val="75000"/>
                  </a:schemeClr>
                </a:solidFill>
                <a:round/>
              </a:ln>
              <a:effectLst/>
            </c:spPr>
            <c:extLst>
              <c:ext xmlns:c16="http://schemas.microsoft.com/office/drawing/2014/chart" uri="{C3380CC4-5D6E-409C-BE32-E72D297353CC}">
                <c16:uniqueId val="{00000009-3772-42DF-8DE5-D5123390BAC4}"/>
              </c:ext>
            </c:extLst>
          </c:dPt>
          <c:dPt>
            <c:idx val="5"/>
            <c:invertIfNegative val="0"/>
            <c:bubble3D val="0"/>
            <c:spPr>
              <a:solidFill>
                <a:srgbClr val="7030A0"/>
              </a:solidFill>
              <a:ln w="9525" cap="flat" cmpd="sng" algn="ctr">
                <a:solidFill>
                  <a:srgbClr val="7030A0"/>
                </a:solidFill>
                <a:round/>
              </a:ln>
              <a:effectLst/>
              <a:sp3d contourW="9525">
                <a:contourClr>
                  <a:srgbClr val="7030A0"/>
                </a:contourClr>
              </a:sp3d>
            </c:spPr>
            <c:extLst>
              <c:ext xmlns:c16="http://schemas.microsoft.com/office/drawing/2014/chart" uri="{C3380CC4-5D6E-409C-BE32-E72D297353CC}">
                <c16:uniqueId val="{0000000B-3772-42DF-8DE5-D5123390BAC4}"/>
              </c:ext>
            </c:extLst>
          </c:dPt>
          <c:dPt>
            <c:idx val="6"/>
            <c:invertIfNegative val="0"/>
            <c:bubble3D val="0"/>
            <c:spPr>
              <a:solidFill>
                <a:schemeClr val="bg1">
                  <a:lumMod val="85000"/>
                </a:schemeClr>
              </a:solidFill>
              <a:ln w="9525" cap="flat" cmpd="sng" algn="ctr">
                <a:solidFill>
                  <a:schemeClr val="accent1">
                    <a:lumMod val="60000"/>
                    <a:lumMod val="75000"/>
                  </a:schemeClr>
                </a:solidFill>
                <a:round/>
              </a:ln>
              <a:effectLst/>
            </c:spPr>
            <c:extLst>
              <c:ext xmlns:c16="http://schemas.microsoft.com/office/drawing/2014/chart" uri="{C3380CC4-5D6E-409C-BE32-E72D297353CC}">
                <c16:uniqueId val="{0000000D-3772-42DF-8DE5-D5123390BAC4}"/>
              </c:ext>
            </c:extLst>
          </c:dPt>
          <c:dPt>
            <c:idx val="7"/>
            <c:invertIfNegative val="0"/>
            <c:bubble3D val="0"/>
            <c:spPr>
              <a:solidFill>
                <a:srgbClr val="A50021"/>
              </a:solidFill>
              <a:ln w="9525" cap="flat" cmpd="sng" algn="ctr">
                <a:solidFill>
                  <a:schemeClr val="accent2">
                    <a:lumMod val="60000"/>
                    <a:lumMod val="75000"/>
                  </a:schemeClr>
                </a:solidFill>
                <a:round/>
              </a:ln>
              <a:effectLst/>
            </c:spPr>
            <c:extLst>
              <c:ext xmlns:c16="http://schemas.microsoft.com/office/drawing/2014/chart" uri="{C3380CC4-5D6E-409C-BE32-E72D297353CC}">
                <c16:uniqueId val="{0000000F-3772-42DF-8DE5-D5123390BAC4}"/>
              </c:ext>
            </c:extLst>
          </c:dPt>
          <c:dPt>
            <c:idx val="8"/>
            <c:invertIfNegative val="0"/>
            <c:bubble3D val="0"/>
            <c:spPr>
              <a:solidFill>
                <a:schemeClr val="tx1">
                  <a:lumMod val="75000"/>
                  <a:lumOff val="25000"/>
                </a:schemeClr>
              </a:solidFill>
              <a:ln w="9525" cap="flat" cmpd="sng" algn="ctr">
                <a:solidFill>
                  <a:schemeClr val="accent3">
                    <a:lumMod val="60000"/>
                    <a:lumMod val="75000"/>
                  </a:schemeClr>
                </a:solidFill>
                <a:round/>
              </a:ln>
              <a:effectLst/>
            </c:spPr>
            <c:extLst>
              <c:ext xmlns:c16="http://schemas.microsoft.com/office/drawing/2014/chart" uri="{C3380CC4-5D6E-409C-BE32-E72D297353CC}">
                <c16:uniqueId val="{00000011-3772-42DF-8DE5-D5123390BAC4}"/>
              </c:ext>
            </c:extLst>
          </c:dPt>
          <c:dLbls>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FLS!$A$2:$A$10</c:f>
              <c:strCache>
                <c:ptCount val="9"/>
                <c:pt idx="0">
                  <c:v>Jawa Tengah</c:v>
                </c:pt>
                <c:pt idx="1">
                  <c:v>Jawa Barat</c:v>
                </c:pt>
                <c:pt idx="2">
                  <c:v>Aceh</c:v>
                </c:pt>
                <c:pt idx="3">
                  <c:v>Bengkulu</c:v>
                </c:pt>
                <c:pt idx="4">
                  <c:v>Jawa Timur</c:v>
                </c:pt>
                <c:pt idx="5">
                  <c:v>Kep. Bangka Belitung</c:v>
                </c:pt>
                <c:pt idx="6">
                  <c:v>Maluku Utara</c:v>
                </c:pt>
                <c:pt idx="7">
                  <c:v>Nusa Tenggara Barat</c:v>
                </c:pt>
                <c:pt idx="8">
                  <c:v>Riau</c:v>
                </c:pt>
              </c:strCache>
            </c:strRef>
          </c:cat>
          <c:val>
            <c:numRef>
              <c:f>FLS!$B$2:$B$10</c:f>
              <c:numCache>
                <c:formatCode>General</c:formatCode>
                <c:ptCount val="9"/>
                <c:pt idx="0">
                  <c:v>3</c:v>
                </c:pt>
                <c:pt idx="1">
                  <c:v>2</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3772-42DF-8DE5-D5123390BAC4}"/>
            </c:ext>
          </c:extLst>
        </c:ser>
        <c:dLbls>
          <c:showLegendKey val="0"/>
          <c:showVal val="1"/>
          <c:showCatName val="0"/>
          <c:showSerName val="0"/>
          <c:showPercent val="0"/>
          <c:showBubbleSize val="0"/>
        </c:dLbls>
        <c:gapWidth val="65"/>
        <c:axId val="467525264"/>
        <c:axId val="467519688"/>
      </c:barChart>
      <c:catAx>
        <c:axId val="4675252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467519688"/>
        <c:crosses val="autoZero"/>
        <c:auto val="1"/>
        <c:lblAlgn val="ctr"/>
        <c:lblOffset val="100"/>
        <c:noMultiLvlLbl val="0"/>
      </c:catAx>
      <c:valAx>
        <c:axId val="467519688"/>
        <c:scaling>
          <c:orientation val="minMax"/>
        </c:scaling>
        <c:delete val="1"/>
        <c:axPos val="l"/>
        <c:numFmt formatCode="General" sourceLinked="1"/>
        <c:majorTickMark val="none"/>
        <c:minorTickMark val="none"/>
        <c:tickLblPos val="nextTo"/>
        <c:crossAx val="467525264"/>
        <c:crosses val="autoZero"/>
        <c:crossBetween val="between"/>
      </c:valAx>
      <c:spPr>
        <a:noFill/>
        <a:ln>
          <a:noFill/>
        </a:ln>
        <a:effectLst/>
      </c:spPr>
    </c:plotArea>
    <c:legend>
      <c:legendPos val="r"/>
      <c:layout>
        <c:manualLayout>
          <c:xMode val="edge"/>
          <c:yMode val="edge"/>
          <c:x val="0.77800550190553486"/>
          <c:y val="9.0440447504228638E-2"/>
          <c:w val="0.17798855532294708"/>
          <c:h val="0.885952111816495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r>
              <a:rPr lang="en-US"/>
              <a:t>PE</a:t>
            </a:r>
            <a:r>
              <a:rPr lang="id-ID"/>
              <a:t>RAIH PENGHARGAAN</a:t>
            </a:r>
            <a:r>
              <a:rPr lang="en-US"/>
              <a:t> </a:t>
            </a:r>
            <a:r>
              <a:rPr lang="id-ID"/>
              <a:t>OSN </a:t>
            </a:r>
            <a:r>
              <a:rPr lang="en-US"/>
              <a:t>201</a:t>
            </a:r>
            <a:r>
              <a:rPr lang="id-ID"/>
              <a:t>9 </a:t>
            </a:r>
            <a:r>
              <a:rPr lang="en-US"/>
              <a:t>/</a:t>
            </a:r>
          </a:p>
          <a:p>
            <a:pPr>
              <a:defRPr/>
            </a:pPr>
            <a:r>
              <a:rPr lang="en-US"/>
              <a:t>PROVINSI</a:t>
            </a:r>
          </a:p>
        </c:rich>
      </c:tx>
      <c:layout>
        <c:manualLayout>
          <c:xMode val="edge"/>
          <c:yMode val="edge"/>
          <c:x val="0.32858706410500377"/>
          <c:y val="2.1925480127012408E-2"/>
        </c:manualLayout>
      </c:layout>
      <c:overlay val="0"/>
      <c:spPr>
        <a:noFill/>
        <a:ln>
          <a:noFill/>
        </a:ln>
        <a:effectLst/>
      </c:spPr>
      <c:txPr>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1"/>
        <c:ser>
          <c:idx val="0"/>
          <c:order val="0"/>
          <c:tx>
            <c:strRef>
              <c:f>OSN!$B$1</c:f>
              <c:strCache>
                <c:ptCount val="1"/>
                <c:pt idx="0">
                  <c:v>OSN</c:v>
                </c:pt>
              </c:strCache>
            </c:strRef>
          </c:tx>
          <c:invertIfNegative val="0"/>
          <c:dPt>
            <c:idx val="0"/>
            <c:invertIfNegative val="0"/>
            <c:bubble3D val="0"/>
            <c:spPr>
              <a:solidFill>
                <a:srgbClr val="002060"/>
              </a:solidFill>
              <a:ln w="9525" cap="flat" cmpd="sng" algn="ctr">
                <a:solidFill>
                  <a:schemeClr val="accent1">
                    <a:lumMod val="75000"/>
                  </a:schemeClr>
                </a:solidFill>
                <a:round/>
              </a:ln>
              <a:effectLst/>
            </c:spPr>
            <c:extLst>
              <c:ext xmlns:c16="http://schemas.microsoft.com/office/drawing/2014/chart" uri="{C3380CC4-5D6E-409C-BE32-E72D297353CC}">
                <c16:uniqueId val="{00000001-0E48-42EB-BC13-4417F499F10F}"/>
              </c:ext>
            </c:extLst>
          </c:dPt>
          <c:dPt>
            <c:idx val="1"/>
            <c:invertIfNegative val="0"/>
            <c:bubble3D val="0"/>
            <c:spPr>
              <a:solidFill>
                <a:srgbClr val="FF0000"/>
              </a:solidFill>
              <a:ln w="9525" cap="flat" cmpd="sng" algn="ctr">
                <a:solidFill>
                  <a:schemeClr val="accent2">
                    <a:lumMod val="75000"/>
                  </a:schemeClr>
                </a:solidFill>
                <a:round/>
              </a:ln>
              <a:effectLst/>
            </c:spPr>
            <c:extLst>
              <c:ext xmlns:c16="http://schemas.microsoft.com/office/drawing/2014/chart" uri="{C3380CC4-5D6E-409C-BE32-E72D297353CC}">
                <c16:uniqueId val="{00000003-0E48-42EB-BC13-4417F499F10F}"/>
              </c:ext>
            </c:extLst>
          </c:dPt>
          <c:dPt>
            <c:idx val="2"/>
            <c:invertIfNegative val="0"/>
            <c:bubble3D val="0"/>
            <c:spPr>
              <a:solidFill>
                <a:srgbClr val="FFC000"/>
              </a:solidFill>
              <a:ln w="9525" cap="flat" cmpd="sng" algn="ctr">
                <a:solidFill>
                  <a:schemeClr val="accent3">
                    <a:lumMod val="75000"/>
                  </a:schemeClr>
                </a:solidFill>
                <a:round/>
              </a:ln>
              <a:effectLst/>
            </c:spPr>
            <c:extLst>
              <c:ext xmlns:c16="http://schemas.microsoft.com/office/drawing/2014/chart" uri="{C3380CC4-5D6E-409C-BE32-E72D297353CC}">
                <c16:uniqueId val="{00000005-0E48-42EB-BC13-4417F499F10F}"/>
              </c:ext>
            </c:extLst>
          </c:dPt>
          <c:dPt>
            <c:idx val="3"/>
            <c:invertIfNegative val="0"/>
            <c:bubble3D val="0"/>
            <c:spPr>
              <a:solidFill>
                <a:srgbClr val="00B050"/>
              </a:solidFill>
              <a:ln w="9525" cap="flat" cmpd="sng" algn="ctr">
                <a:solidFill>
                  <a:schemeClr val="accent4">
                    <a:lumMod val="75000"/>
                  </a:schemeClr>
                </a:solidFill>
                <a:round/>
              </a:ln>
              <a:effectLst/>
            </c:spPr>
            <c:extLst>
              <c:ext xmlns:c16="http://schemas.microsoft.com/office/drawing/2014/chart" uri="{C3380CC4-5D6E-409C-BE32-E72D297353CC}">
                <c16:uniqueId val="{00000007-0E48-42EB-BC13-4417F499F10F}"/>
              </c:ext>
            </c:extLst>
          </c:dPt>
          <c:dPt>
            <c:idx val="4"/>
            <c:invertIfNegative val="0"/>
            <c:bubble3D val="0"/>
            <c:spPr>
              <a:solidFill>
                <a:srgbClr val="00B0F0"/>
              </a:solidFill>
              <a:ln w="9525" cap="flat" cmpd="sng" algn="ctr">
                <a:solidFill>
                  <a:schemeClr val="accent5">
                    <a:lumMod val="75000"/>
                  </a:schemeClr>
                </a:solidFill>
                <a:round/>
              </a:ln>
              <a:effectLst/>
            </c:spPr>
            <c:extLst>
              <c:ext xmlns:c16="http://schemas.microsoft.com/office/drawing/2014/chart" uri="{C3380CC4-5D6E-409C-BE32-E72D297353CC}">
                <c16:uniqueId val="{00000009-0E48-42EB-BC13-4417F499F10F}"/>
              </c:ext>
            </c:extLst>
          </c:dPt>
          <c:dPt>
            <c:idx val="5"/>
            <c:invertIfNegative val="0"/>
            <c:bubble3D val="0"/>
            <c:spPr>
              <a:solidFill>
                <a:srgbClr val="7030A0"/>
              </a:solidFill>
              <a:ln w="9525" cap="flat" cmpd="sng" algn="ctr">
                <a:solidFill>
                  <a:srgbClr val="7030A0"/>
                </a:solidFill>
                <a:round/>
              </a:ln>
              <a:effectLst/>
              <a:sp3d contourW="9525">
                <a:contourClr>
                  <a:srgbClr val="7030A0"/>
                </a:contourClr>
              </a:sp3d>
            </c:spPr>
            <c:extLst>
              <c:ext xmlns:c16="http://schemas.microsoft.com/office/drawing/2014/chart" uri="{C3380CC4-5D6E-409C-BE32-E72D297353CC}">
                <c16:uniqueId val="{0000000B-0E48-42EB-BC13-4417F499F10F}"/>
              </c:ext>
            </c:extLst>
          </c:dPt>
          <c:dPt>
            <c:idx val="6"/>
            <c:invertIfNegative val="0"/>
            <c:bubble3D val="0"/>
            <c:spPr>
              <a:solidFill>
                <a:schemeClr val="bg1">
                  <a:lumMod val="85000"/>
                </a:schemeClr>
              </a:solidFill>
              <a:ln w="9525" cap="flat" cmpd="sng" algn="ctr">
                <a:solidFill>
                  <a:schemeClr val="accent1">
                    <a:lumMod val="60000"/>
                    <a:lumMod val="75000"/>
                  </a:schemeClr>
                </a:solidFill>
                <a:round/>
              </a:ln>
              <a:effectLst/>
            </c:spPr>
            <c:extLst>
              <c:ext xmlns:c16="http://schemas.microsoft.com/office/drawing/2014/chart" uri="{C3380CC4-5D6E-409C-BE32-E72D297353CC}">
                <c16:uniqueId val="{0000000D-0E48-42EB-BC13-4417F499F10F}"/>
              </c:ext>
            </c:extLst>
          </c:dPt>
          <c:dPt>
            <c:idx val="7"/>
            <c:invertIfNegative val="0"/>
            <c:bubble3D val="0"/>
            <c:spPr>
              <a:solidFill>
                <a:srgbClr val="A50021"/>
              </a:solidFill>
              <a:ln w="9525" cap="flat" cmpd="sng" algn="ctr">
                <a:solidFill>
                  <a:schemeClr val="accent2">
                    <a:lumMod val="60000"/>
                    <a:lumMod val="75000"/>
                  </a:schemeClr>
                </a:solidFill>
                <a:round/>
              </a:ln>
              <a:effectLst/>
            </c:spPr>
            <c:extLst>
              <c:ext xmlns:c16="http://schemas.microsoft.com/office/drawing/2014/chart" uri="{C3380CC4-5D6E-409C-BE32-E72D297353CC}">
                <c16:uniqueId val="{0000000F-0E48-42EB-BC13-4417F499F10F}"/>
              </c:ext>
            </c:extLst>
          </c:dPt>
          <c:dPt>
            <c:idx val="8"/>
            <c:invertIfNegative val="0"/>
            <c:bubble3D val="0"/>
            <c:spPr>
              <a:solidFill>
                <a:schemeClr val="tx1">
                  <a:lumMod val="75000"/>
                  <a:lumOff val="25000"/>
                </a:schemeClr>
              </a:solidFill>
              <a:ln w="9525" cap="flat" cmpd="sng" algn="ctr">
                <a:solidFill>
                  <a:schemeClr val="accent3">
                    <a:lumMod val="60000"/>
                    <a:lumMod val="75000"/>
                  </a:schemeClr>
                </a:solidFill>
                <a:round/>
              </a:ln>
              <a:effectLst/>
            </c:spPr>
            <c:extLst>
              <c:ext xmlns:c16="http://schemas.microsoft.com/office/drawing/2014/chart" uri="{C3380CC4-5D6E-409C-BE32-E72D297353CC}">
                <c16:uniqueId val="{00000011-0E48-42EB-BC13-4417F499F10F}"/>
              </c:ext>
            </c:extLst>
          </c:dPt>
          <c:dPt>
            <c:idx val="9"/>
            <c:invertIfNegative val="0"/>
            <c:bubble3D val="0"/>
            <c:spPr>
              <a:solidFill>
                <a:schemeClr val="accent4">
                  <a:lumMod val="60000"/>
                  <a:alpha val="85000"/>
                </a:schemeClr>
              </a:solidFill>
              <a:ln w="9525" cap="flat" cmpd="sng" algn="ctr">
                <a:solidFill>
                  <a:schemeClr val="accent4">
                    <a:lumMod val="60000"/>
                    <a:lumMod val="75000"/>
                  </a:schemeClr>
                </a:solidFill>
                <a:round/>
              </a:ln>
              <a:effectLst/>
            </c:spPr>
            <c:extLst>
              <c:ext xmlns:c16="http://schemas.microsoft.com/office/drawing/2014/chart" uri="{C3380CC4-5D6E-409C-BE32-E72D297353CC}">
                <c16:uniqueId val="{00000013-0E48-42EB-BC13-4417F499F10F}"/>
              </c:ext>
            </c:extLst>
          </c:dPt>
          <c:dPt>
            <c:idx val="10"/>
            <c:invertIfNegative val="0"/>
            <c:bubble3D val="0"/>
            <c:spPr>
              <a:solidFill>
                <a:srgbClr val="00FFFF"/>
              </a:solidFill>
              <a:ln w="9525" cap="flat" cmpd="sng" algn="ctr">
                <a:solidFill>
                  <a:srgbClr val="00FFFF"/>
                </a:solidFill>
                <a:round/>
              </a:ln>
              <a:effectLst/>
              <a:sp3d contourW="9525">
                <a:contourClr>
                  <a:srgbClr val="00FFFF"/>
                </a:contourClr>
              </a:sp3d>
            </c:spPr>
            <c:extLst>
              <c:ext xmlns:c16="http://schemas.microsoft.com/office/drawing/2014/chart" uri="{C3380CC4-5D6E-409C-BE32-E72D297353CC}">
                <c16:uniqueId val="{00000015-0E48-42EB-BC13-4417F499F10F}"/>
              </c:ext>
            </c:extLst>
          </c:dPt>
          <c:dPt>
            <c:idx val="11"/>
            <c:invertIfNegative val="0"/>
            <c:bubble3D val="0"/>
            <c:spPr>
              <a:solidFill>
                <a:schemeClr val="accent6">
                  <a:lumMod val="60000"/>
                  <a:alpha val="85000"/>
                </a:schemeClr>
              </a:solidFill>
              <a:ln w="9525" cap="flat" cmpd="sng" algn="ctr">
                <a:solidFill>
                  <a:schemeClr val="accent6">
                    <a:lumMod val="60000"/>
                    <a:lumMod val="75000"/>
                  </a:schemeClr>
                </a:solidFill>
                <a:round/>
              </a:ln>
              <a:effectLst/>
            </c:spPr>
            <c:extLst>
              <c:ext xmlns:c16="http://schemas.microsoft.com/office/drawing/2014/chart" uri="{C3380CC4-5D6E-409C-BE32-E72D297353CC}">
                <c16:uniqueId val="{00000017-0E48-42EB-BC13-4417F499F10F}"/>
              </c:ext>
            </c:extLst>
          </c:dPt>
          <c:dPt>
            <c:idx val="12"/>
            <c:invertIfNegative val="0"/>
            <c:bubble3D val="0"/>
            <c:spPr>
              <a:solidFill>
                <a:schemeClr val="tx1"/>
              </a:solidFill>
              <a:ln w="9525" cap="flat" cmpd="sng" algn="ctr">
                <a:solidFill>
                  <a:schemeClr val="tx1"/>
                </a:solidFill>
                <a:round/>
              </a:ln>
              <a:effectLst/>
              <a:sp3d contourW="9525">
                <a:contourClr>
                  <a:schemeClr val="tx1"/>
                </a:contourClr>
              </a:sp3d>
            </c:spPr>
            <c:extLst>
              <c:ext xmlns:c16="http://schemas.microsoft.com/office/drawing/2014/chart" uri="{C3380CC4-5D6E-409C-BE32-E72D297353CC}">
                <c16:uniqueId val="{00000019-0E48-42EB-BC13-4417F499F10F}"/>
              </c:ext>
            </c:extLst>
          </c:dPt>
          <c:dPt>
            <c:idx val="13"/>
            <c:invertIfNegative val="0"/>
            <c:bubble3D val="0"/>
            <c:spPr>
              <a:solidFill>
                <a:schemeClr val="accent2">
                  <a:lumMod val="80000"/>
                  <a:lumOff val="20000"/>
                  <a:alpha val="85000"/>
                </a:schemeClr>
              </a:solidFill>
              <a:ln w="9525" cap="flat" cmpd="sng" algn="ctr">
                <a:solidFill>
                  <a:schemeClr val="accent2">
                    <a:lumMod val="80000"/>
                    <a:lumOff val="20000"/>
                    <a:lumMod val="75000"/>
                  </a:schemeClr>
                </a:solidFill>
                <a:round/>
              </a:ln>
              <a:effectLst/>
            </c:spPr>
            <c:extLst>
              <c:ext xmlns:c16="http://schemas.microsoft.com/office/drawing/2014/chart" uri="{C3380CC4-5D6E-409C-BE32-E72D297353CC}">
                <c16:uniqueId val="{0000001B-0E48-42EB-BC13-4417F499F10F}"/>
              </c:ext>
            </c:extLst>
          </c:dPt>
          <c:dPt>
            <c:idx val="14"/>
            <c:invertIfNegative val="0"/>
            <c:bubble3D val="0"/>
            <c:spPr>
              <a:solidFill>
                <a:schemeClr val="accent3">
                  <a:lumMod val="80000"/>
                  <a:lumOff val="20000"/>
                  <a:alpha val="85000"/>
                </a:schemeClr>
              </a:solidFill>
              <a:ln w="9525" cap="flat" cmpd="sng" algn="ctr">
                <a:solidFill>
                  <a:schemeClr val="accent3">
                    <a:lumMod val="80000"/>
                    <a:lumOff val="20000"/>
                    <a:lumMod val="75000"/>
                  </a:schemeClr>
                </a:solidFill>
                <a:round/>
              </a:ln>
              <a:effectLst/>
            </c:spPr>
            <c:extLst>
              <c:ext xmlns:c16="http://schemas.microsoft.com/office/drawing/2014/chart" uri="{C3380CC4-5D6E-409C-BE32-E72D297353CC}">
                <c16:uniqueId val="{0000001D-0E48-42EB-BC13-4417F499F10F}"/>
              </c:ext>
            </c:extLst>
          </c:dPt>
          <c:dPt>
            <c:idx val="15"/>
            <c:invertIfNegative val="0"/>
            <c:bubble3D val="0"/>
            <c:spPr>
              <a:solidFill>
                <a:srgbClr val="003300"/>
              </a:solidFill>
              <a:ln w="9525" cap="flat" cmpd="sng" algn="ctr">
                <a:solidFill>
                  <a:srgbClr val="003300"/>
                </a:solidFill>
                <a:round/>
              </a:ln>
              <a:effectLst/>
              <a:sp3d contourW="9525">
                <a:contourClr>
                  <a:srgbClr val="003300"/>
                </a:contourClr>
              </a:sp3d>
            </c:spPr>
            <c:extLst>
              <c:ext xmlns:c16="http://schemas.microsoft.com/office/drawing/2014/chart" uri="{C3380CC4-5D6E-409C-BE32-E72D297353CC}">
                <c16:uniqueId val="{0000001F-0E48-42EB-BC13-4417F499F10F}"/>
              </c:ext>
            </c:extLst>
          </c:dPt>
          <c:dPt>
            <c:idx val="16"/>
            <c:invertIfNegative val="0"/>
            <c:bubble3D val="0"/>
            <c:spPr>
              <a:solidFill>
                <a:schemeClr val="accent5">
                  <a:lumMod val="80000"/>
                  <a:lumOff val="20000"/>
                  <a:alpha val="85000"/>
                </a:schemeClr>
              </a:solidFill>
              <a:ln w="9525" cap="flat" cmpd="sng" algn="ctr">
                <a:solidFill>
                  <a:schemeClr val="accent5">
                    <a:lumMod val="80000"/>
                    <a:lumOff val="20000"/>
                    <a:lumMod val="75000"/>
                  </a:schemeClr>
                </a:solidFill>
                <a:round/>
              </a:ln>
              <a:effectLst/>
            </c:spPr>
            <c:extLst>
              <c:ext xmlns:c16="http://schemas.microsoft.com/office/drawing/2014/chart" uri="{C3380CC4-5D6E-409C-BE32-E72D297353CC}">
                <c16:uniqueId val="{00000021-0E48-42EB-BC13-4417F499F10F}"/>
              </c:ext>
            </c:extLst>
          </c:dPt>
          <c:dPt>
            <c:idx val="17"/>
            <c:invertIfNegative val="0"/>
            <c:bubble3D val="0"/>
            <c:spPr>
              <a:solidFill>
                <a:schemeClr val="accent6">
                  <a:lumMod val="80000"/>
                  <a:lumOff val="20000"/>
                  <a:alpha val="85000"/>
                </a:schemeClr>
              </a:solidFill>
              <a:ln w="9525" cap="flat" cmpd="sng" algn="ctr">
                <a:solidFill>
                  <a:schemeClr val="accent6">
                    <a:lumMod val="80000"/>
                    <a:lumOff val="20000"/>
                    <a:lumMod val="75000"/>
                  </a:schemeClr>
                </a:solidFill>
                <a:round/>
              </a:ln>
              <a:effectLst/>
            </c:spPr>
            <c:extLst>
              <c:ext xmlns:c16="http://schemas.microsoft.com/office/drawing/2014/chart" uri="{C3380CC4-5D6E-409C-BE32-E72D297353CC}">
                <c16:uniqueId val="{00000023-0E48-42EB-BC13-4417F499F10F}"/>
              </c:ext>
            </c:extLst>
          </c:dPt>
          <c:dPt>
            <c:idx val="18"/>
            <c:invertIfNegative val="0"/>
            <c:bubble3D val="0"/>
            <c:spPr>
              <a:solidFill>
                <a:schemeClr val="accent1">
                  <a:lumMod val="80000"/>
                  <a:alpha val="85000"/>
                </a:schemeClr>
              </a:solidFill>
              <a:ln w="9525" cap="flat" cmpd="sng" algn="ctr">
                <a:solidFill>
                  <a:schemeClr val="accent1">
                    <a:lumMod val="80000"/>
                    <a:lumMod val="75000"/>
                  </a:schemeClr>
                </a:solidFill>
                <a:round/>
              </a:ln>
              <a:effectLst/>
            </c:spPr>
            <c:extLst>
              <c:ext xmlns:c16="http://schemas.microsoft.com/office/drawing/2014/chart" uri="{C3380CC4-5D6E-409C-BE32-E72D297353CC}">
                <c16:uniqueId val="{00000025-0E48-42EB-BC13-4417F499F10F}"/>
              </c:ext>
            </c:extLst>
          </c:dPt>
          <c:dPt>
            <c:idx val="19"/>
            <c:invertIfNegative val="0"/>
            <c:bubble3D val="0"/>
            <c:spPr>
              <a:solidFill>
                <a:schemeClr val="accent2">
                  <a:lumMod val="80000"/>
                  <a:alpha val="85000"/>
                </a:schemeClr>
              </a:solidFill>
              <a:ln w="9525" cap="flat" cmpd="sng" algn="ctr">
                <a:solidFill>
                  <a:schemeClr val="accent2">
                    <a:lumMod val="80000"/>
                    <a:lumMod val="75000"/>
                  </a:schemeClr>
                </a:solidFill>
                <a:round/>
              </a:ln>
              <a:effectLst/>
            </c:spPr>
            <c:extLst>
              <c:ext xmlns:c16="http://schemas.microsoft.com/office/drawing/2014/chart" uri="{C3380CC4-5D6E-409C-BE32-E72D297353CC}">
                <c16:uniqueId val="{00000027-0E48-42EB-BC13-4417F499F10F}"/>
              </c:ext>
            </c:extLst>
          </c:dPt>
          <c:dPt>
            <c:idx val="20"/>
            <c:invertIfNegative val="0"/>
            <c:bubble3D val="0"/>
            <c:spPr>
              <a:solidFill>
                <a:schemeClr val="accent3">
                  <a:lumMod val="80000"/>
                  <a:alpha val="85000"/>
                </a:schemeClr>
              </a:solidFill>
              <a:ln w="9525" cap="flat" cmpd="sng" algn="ctr">
                <a:solidFill>
                  <a:schemeClr val="accent3">
                    <a:lumMod val="80000"/>
                    <a:lumMod val="75000"/>
                  </a:schemeClr>
                </a:solidFill>
                <a:round/>
              </a:ln>
              <a:effectLst/>
            </c:spPr>
            <c:extLst>
              <c:ext xmlns:c16="http://schemas.microsoft.com/office/drawing/2014/chart" uri="{C3380CC4-5D6E-409C-BE32-E72D297353CC}">
                <c16:uniqueId val="{00000029-0E48-42EB-BC13-4417F499F10F}"/>
              </c:ext>
            </c:extLst>
          </c:dPt>
          <c:dPt>
            <c:idx val="21"/>
            <c:invertIfNegative val="0"/>
            <c:bubble3D val="0"/>
            <c:spPr>
              <a:solidFill>
                <a:schemeClr val="accent4">
                  <a:lumMod val="80000"/>
                  <a:alpha val="85000"/>
                </a:schemeClr>
              </a:solidFill>
              <a:ln w="9525" cap="flat" cmpd="sng" algn="ctr">
                <a:solidFill>
                  <a:schemeClr val="accent4">
                    <a:lumMod val="80000"/>
                    <a:lumMod val="75000"/>
                  </a:schemeClr>
                </a:solidFill>
                <a:round/>
              </a:ln>
              <a:effectLst/>
            </c:spPr>
            <c:extLst>
              <c:ext xmlns:c16="http://schemas.microsoft.com/office/drawing/2014/chart" uri="{C3380CC4-5D6E-409C-BE32-E72D297353CC}">
                <c16:uniqueId val="{0000002B-0E48-42EB-BC13-4417F499F10F}"/>
              </c:ext>
            </c:extLst>
          </c:dPt>
          <c:dLbls>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OSN!$A$2:$A$23</c:f>
              <c:strCache>
                <c:ptCount val="22"/>
                <c:pt idx="0">
                  <c:v>D.K.I. JAKARTA</c:v>
                </c:pt>
                <c:pt idx="1">
                  <c:v>Jawa Timur</c:v>
                </c:pt>
                <c:pt idx="2">
                  <c:v>Banten</c:v>
                </c:pt>
                <c:pt idx="3">
                  <c:v>Jawa Barat</c:v>
                </c:pt>
                <c:pt idx="4">
                  <c:v>Jawa Tengah</c:v>
                </c:pt>
                <c:pt idx="5">
                  <c:v>D.I. Yogyakarta</c:v>
                </c:pt>
                <c:pt idx="6">
                  <c:v>Sumatera Selatan</c:v>
                </c:pt>
                <c:pt idx="7">
                  <c:v>Sumatera Barat</c:v>
                </c:pt>
                <c:pt idx="8">
                  <c:v>Sumatera Utara</c:v>
                </c:pt>
                <c:pt idx="9">
                  <c:v>Riau</c:v>
                </c:pt>
                <c:pt idx="10">
                  <c:v>Aceh</c:v>
                </c:pt>
                <c:pt idx="11">
                  <c:v>Bali</c:v>
                </c:pt>
                <c:pt idx="12">
                  <c:v>Gorontalo</c:v>
                </c:pt>
                <c:pt idx="13">
                  <c:v>Kalimantan Barat</c:v>
                </c:pt>
                <c:pt idx="14">
                  <c:v>Lampung</c:v>
                </c:pt>
                <c:pt idx="15">
                  <c:v>Sulawesi Selatan</c:v>
                </c:pt>
                <c:pt idx="16">
                  <c:v>Sulawesi Utara</c:v>
                </c:pt>
                <c:pt idx="17">
                  <c:v>Kepulauan Riau</c:v>
                </c:pt>
                <c:pt idx="18">
                  <c:v>Jambi</c:v>
                </c:pt>
                <c:pt idx="19">
                  <c:v>Kalimantan Selatan</c:v>
                </c:pt>
                <c:pt idx="20">
                  <c:v>Kalimantan Timur</c:v>
                </c:pt>
                <c:pt idx="21">
                  <c:v>Sulawesi Tenggara</c:v>
                </c:pt>
              </c:strCache>
            </c:strRef>
          </c:cat>
          <c:val>
            <c:numRef>
              <c:f>OSN!$B$2:$B$23</c:f>
              <c:numCache>
                <c:formatCode>General</c:formatCode>
                <c:ptCount val="22"/>
                <c:pt idx="0">
                  <c:v>48</c:v>
                </c:pt>
                <c:pt idx="1">
                  <c:v>38</c:v>
                </c:pt>
                <c:pt idx="2">
                  <c:v>33</c:v>
                </c:pt>
                <c:pt idx="3">
                  <c:v>29</c:v>
                </c:pt>
                <c:pt idx="4">
                  <c:v>25</c:v>
                </c:pt>
                <c:pt idx="5">
                  <c:v>15</c:v>
                </c:pt>
                <c:pt idx="6">
                  <c:v>12</c:v>
                </c:pt>
                <c:pt idx="7">
                  <c:v>10</c:v>
                </c:pt>
                <c:pt idx="8">
                  <c:v>10</c:v>
                </c:pt>
                <c:pt idx="9">
                  <c:v>9</c:v>
                </c:pt>
                <c:pt idx="10">
                  <c:v>6</c:v>
                </c:pt>
                <c:pt idx="11">
                  <c:v>5</c:v>
                </c:pt>
                <c:pt idx="12">
                  <c:v>5</c:v>
                </c:pt>
                <c:pt idx="13">
                  <c:v>5</c:v>
                </c:pt>
                <c:pt idx="14">
                  <c:v>5</c:v>
                </c:pt>
                <c:pt idx="15">
                  <c:v>4</c:v>
                </c:pt>
                <c:pt idx="16">
                  <c:v>4</c:v>
                </c:pt>
                <c:pt idx="17">
                  <c:v>3</c:v>
                </c:pt>
                <c:pt idx="18">
                  <c:v>2</c:v>
                </c:pt>
                <c:pt idx="19">
                  <c:v>2</c:v>
                </c:pt>
                <c:pt idx="20">
                  <c:v>1</c:v>
                </c:pt>
                <c:pt idx="21">
                  <c:v>1</c:v>
                </c:pt>
              </c:numCache>
            </c:numRef>
          </c:val>
          <c:extLst>
            <c:ext xmlns:c16="http://schemas.microsoft.com/office/drawing/2014/chart" uri="{C3380CC4-5D6E-409C-BE32-E72D297353CC}">
              <c16:uniqueId val="{0000002C-0E48-42EB-BC13-4417F499F10F}"/>
            </c:ext>
          </c:extLst>
        </c:ser>
        <c:dLbls>
          <c:showLegendKey val="0"/>
          <c:showVal val="1"/>
          <c:showCatName val="0"/>
          <c:showSerName val="0"/>
          <c:showPercent val="0"/>
          <c:showBubbleSize val="0"/>
        </c:dLbls>
        <c:gapWidth val="65"/>
        <c:axId val="467525264"/>
        <c:axId val="467519688"/>
      </c:barChart>
      <c:catAx>
        <c:axId val="4675252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467519688"/>
        <c:crosses val="autoZero"/>
        <c:auto val="1"/>
        <c:lblAlgn val="ctr"/>
        <c:lblOffset val="100"/>
        <c:noMultiLvlLbl val="0"/>
      </c:catAx>
      <c:valAx>
        <c:axId val="467519688"/>
        <c:scaling>
          <c:orientation val="minMax"/>
        </c:scaling>
        <c:delete val="1"/>
        <c:axPos val="l"/>
        <c:numFmt formatCode="General" sourceLinked="1"/>
        <c:majorTickMark val="none"/>
        <c:minorTickMark val="none"/>
        <c:tickLblPos val="nextTo"/>
        <c:crossAx val="467525264"/>
        <c:crosses val="autoZero"/>
        <c:crossBetween val="between"/>
      </c:valAx>
      <c:spPr>
        <a:noFill/>
        <a:ln>
          <a:noFill/>
        </a:ln>
        <a:effectLst/>
      </c:spPr>
    </c:plotArea>
    <c:legend>
      <c:legendPos val="r"/>
      <c:layout>
        <c:manualLayout>
          <c:xMode val="edge"/>
          <c:yMode val="edge"/>
          <c:x val="0.76873344886864525"/>
          <c:y val="0.11510661264711759"/>
          <c:w val="0.20387984036759593"/>
          <c:h val="0.8612859466736068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r>
              <a:rPr lang="id-ID"/>
              <a:t>PERAIH MEDALI</a:t>
            </a:r>
            <a:r>
              <a:rPr lang="en-US"/>
              <a:t> </a:t>
            </a:r>
            <a:r>
              <a:rPr lang="id-ID"/>
              <a:t>O2SN</a:t>
            </a:r>
            <a:r>
              <a:rPr lang="en-US"/>
              <a:t> 201</a:t>
            </a:r>
            <a:r>
              <a:rPr lang="id-ID"/>
              <a:t>9</a:t>
            </a:r>
            <a:r>
              <a:rPr lang="en-US"/>
              <a:t>/</a:t>
            </a:r>
          </a:p>
          <a:p>
            <a:pPr>
              <a:defRPr/>
            </a:pPr>
            <a:r>
              <a:rPr lang="en-US"/>
              <a:t>PROVINSI</a:t>
            </a:r>
          </a:p>
        </c:rich>
      </c:tx>
      <c:layout/>
      <c:overlay val="0"/>
      <c:spPr>
        <a:noFill/>
        <a:ln>
          <a:noFill/>
        </a:ln>
        <a:effectLst/>
      </c:spPr>
      <c:txPr>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1"/>
        <c:ser>
          <c:idx val="0"/>
          <c:order val="0"/>
          <c:tx>
            <c:strRef>
              <c:f>O2SN!$B$1</c:f>
              <c:strCache>
                <c:ptCount val="1"/>
                <c:pt idx="0">
                  <c:v>O2SN</c:v>
                </c:pt>
              </c:strCache>
            </c:strRef>
          </c:tx>
          <c:invertIfNegative val="0"/>
          <c:dPt>
            <c:idx val="0"/>
            <c:invertIfNegative val="0"/>
            <c:bubble3D val="0"/>
            <c:spPr>
              <a:solidFill>
                <a:srgbClr val="002060"/>
              </a:solidFill>
              <a:ln w="9525" cap="flat" cmpd="sng" algn="ctr">
                <a:solidFill>
                  <a:schemeClr val="accent1">
                    <a:lumMod val="75000"/>
                  </a:schemeClr>
                </a:solidFill>
                <a:round/>
              </a:ln>
              <a:effectLst/>
            </c:spPr>
            <c:extLst>
              <c:ext xmlns:c16="http://schemas.microsoft.com/office/drawing/2014/chart" uri="{C3380CC4-5D6E-409C-BE32-E72D297353CC}">
                <c16:uniqueId val="{00000001-EE92-48F4-9E13-F631F8AB9474}"/>
              </c:ext>
            </c:extLst>
          </c:dPt>
          <c:dPt>
            <c:idx val="1"/>
            <c:invertIfNegative val="0"/>
            <c:bubble3D val="0"/>
            <c:spPr>
              <a:solidFill>
                <a:srgbClr val="FF0000"/>
              </a:solidFill>
              <a:ln w="9525" cap="flat" cmpd="sng" algn="ctr">
                <a:solidFill>
                  <a:schemeClr val="accent2">
                    <a:lumMod val="75000"/>
                  </a:schemeClr>
                </a:solidFill>
                <a:round/>
              </a:ln>
              <a:effectLst/>
            </c:spPr>
            <c:extLst>
              <c:ext xmlns:c16="http://schemas.microsoft.com/office/drawing/2014/chart" uri="{C3380CC4-5D6E-409C-BE32-E72D297353CC}">
                <c16:uniqueId val="{00000003-EE92-48F4-9E13-F631F8AB9474}"/>
              </c:ext>
            </c:extLst>
          </c:dPt>
          <c:dPt>
            <c:idx val="2"/>
            <c:invertIfNegative val="0"/>
            <c:bubble3D val="0"/>
            <c:spPr>
              <a:solidFill>
                <a:srgbClr val="FFC000"/>
              </a:solidFill>
              <a:ln w="9525" cap="flat" cmpd="sng" algn="ctr">
                <a:solidFill>
                  <a:schemeClr val="accent3">
                    <a:lumMod val="75000"/>
                  </a:schemeClr>
                </a:solidFill>
                <a:round/>
              </a:ln>
              <a:effectLst/>
            </c:spPr>
            <c:extLst>
              <c:ext xmlns:c16="http://schemas.microsoft.com/office/drawing/2014/chart" uri="{C3380CC4-5D6E-409C-BE32-E72D297353CC}">
                <c16:uniqueId val="{00000005-EE92-48F4-9E13-F631F8AB9474}"/>
              </c:ext>
            </c:extLst>
          </c:dPt>
          <c:dPt>
            <c:idx val="3"/>
            <c:invertIfNegative val="0"/>
            <c:bubble3D val="0"/>
            <c:spPr>
              <a:solidFill>
                <a:srgbClr val="00B050"/>
              </a:solidFill>
              <a:ln w="9525" cap="flat" cmpd="sng" algn="ctr">
                <a:solidFill>
                  <a:schemeClr val="accent4">
                    <a:lumMod val="75000"/>
                  </a:schemeClr>
                </a:solidFill>
                <a:round/>
              </a:ln>
              <a:effectLst/>
            </c:spPr>
            <c:extLst>
              <c:ext xmlns:c16="http://schemas.microsoft.com/office/drawing/2014/chart" uri="{C3380CC4-5D6E-409C-BE32-E72D297353CC}">
                <c16:uniqueId val="{00000007-EE92-48F4-9E13-F631F8AB9474}"/>
              </c:ext>
            </c:extLst>
          </c:dPt>
          <c:dPt>
            <c:idx val="4"/>
            <c:invertIfNegative val="0"/>
            <c:bubble3D val="0"/>
            <c:spPr>
              <a:solidFill>
                <a:srgbClr val="00B0F0"/>
              </a:solidFill>
              <a:ln w="9525" cap="flat" cmpd="sng" algn="ctr">
                <a:solidFill>
                  <a:schemeClr val="accent5">
                    <a:lumMod val="75000"/>
                  </a:schemeClr>
                </a:solidFill>
                <a:round/>
              </a:ln>
              <a:effectLst/>
            </c:spPr>
            <c:extLst>
              <c:ext xmlns:c16="http://schemas.microsoft.com/office/drawing/2014/chart" uri="{C3380CC4-5D6E-409C-BE32-E72D297353CC}">
                <c16:uniqueId val="{00000009-EE92-48F4-9E13-F631F8AB9474}"/>
              </c:ext>
            </c:extLst>
          </c:dPt>
          <c:dPt>
            <c:idx val="5"/>
            <c:invertIfNegative val="0"/>
            <c:bubble3D val="0"/>
            <c:spPr>
              <a:solidFill>
                <a:srgbClr val="7030A0"/>
              </a:solidFill>
              <a:ln w="9525" cap="flat" cmpd="sng" algn="ctr">
                <a:solidFill>
                  <a:srgbClr val="7030A0"/>
                </a:solidFill>
                <a:round/>
              </a:ln>
              <a:effectLst/>
              <a:sp3d contourW="9525">
                <a:contourClr>
                  <a:srgbClr val="7030A0"/>
                </a:contourClr>
              </a:sp3d>
            </c:spPr>
            <c:extLst>
              <c:ext xmlns:c16="http://schemas.microsoft.com/office/drawing/2014/chart" uri="{C3380CC4-5D6E-409C-BE32-E72D297353CC}">
                <c16:uniqueId val="{0000000B-EE92-48F4-9E13-F631F8AB9474}"/>
              </c:ext>
            </c:extLst>
          </c:dPt>
          <c:dPt>
            <c:idx val="6"/>
            <c:invertIfNegative val="0"/>
            <c:bubble3D val="0"/>
            <c:spPr>
              <a:solidFill>
                <a:schemeClr val="bg1">
                  <a:lumMod val="85000"/>
                </a:schemeClr>
              </a:solidFill>
              <a:ln w="9525" cap="flat" cmpd="sng" algn="ctr">
                <a:solidFill>
                  <a:schemeClr val="accent1">
                    <a:lumMod val="60000"/>
                    <a:lumMod val="75000"/>
                  </a:schemeClr>
                </a:solidFill>
                <a:round/>
              </a:ln>
              <a:effectLst/>
            </c:spPr>
            <c:extLst>
              <c:ext xmlns:c16="http://schemas.microsoft.com/office/drawing/2014/chart" uri="{C3380CC4-5D6E-409C-BE32-E72D297353CC}">
                <c16:uniqueId val="{0000000D-EE92-48F4-9E13-F631F8AB9474}"/>
              </c:ext>
            </c:extLst>
          </c:dPt>
          <c:dPt>
            <c:idx val="7"/>
            <c:invertIfNegative val="0"/>
            <c:bubble3D val="0"/>
            <c:spPr>
              <a:solidFill>
                <a:srgbClr val="A50021"/>
              </a:solidFill>
              <a:ln w="9525" cap="flat" cmpd="sng" algn="ctr">
                <a:solidFill>
                  <a:schemeClr val="accent2">
                    <a:lumMod val="60000"/>
                    <a:lumMod val="75000"/>
                  </a:schemeClr>
                </a:solidFill>
                <a:round/>
              </a:ln>
              <a:effectLst/>
            </c:spPr>
            <c:extLst>
              <c:ext xmlns:c16="http://schemas.microsoft.com/office/drawing/2014/chart" uri="{C3380CC4-5D6E-409C-BE32-E72D297353CC}">
                <c16:uniqueId val="{0000000F-EE92-48F4-9E13-F631F8AB9474}"/>
              </c:ext>
            </c:extLst>
          </c:dPt>
          <c:dPt>
            <c:idx val="8"/>
            <c:invertIfNegative val="0"/>
            <c:bubble3D val="0"/>
            <c:spPr>
              <a:solidFill>
                <a:schemeClr val="tx1">
                  <a:lumMod val="75000"/>
                  <a:lumOff val="25000"/>
                </a:schemeClr>
              </a:solidFill>
              <a:ln w="9525" cap="flat" cmpd="sng" algn="ctr">
                <a:solidFill>
                  <a:schemeClr val="accent3">
                    <a:lumMod val="60000"/>
                    <a:lumMod val="75000"/>
                  </a:schemeClr>
                </a:solidFill>
                <a:round/>
              </a:ln>
              <a:effectLst/>
            </c:spPr>
            <c:extLst>
              <c:ext xmlns:c16="http://schemas.microsoft.com/office/drawing/2014/chart" uri="{C3380CC4-5D6E-409C-BE32-E72D297353CC}">
                <c16:uniqueId val="{00000011-EE92-48F4-9E13-F631F8AB9474}"/>
              </c:ext>
            </c:extLst>
          </c:dPt>
          <c:dPt>
            <c:idx val="9"/>
            <c:invertIfNegative val="0"/>
            <c:bubble3D val="0"/>
            <c:spPr>
              <a:solidFill>
                <a:schemeClr val="accent4">
                  <a:lumMod val="60000"/>
                  <a:alpha val="85000"/>
                </a:schemeClr>
              </a:solidFill>
              <a:ln w="9525" cap="flat" cmpd="sng" algn="ctr">
                <a:solidFill>
                  <a:schemeClr val="accent4">
                    <a:lumMod val="60000"/>
                    <a:lumMod val="75000"/>
                  </a:schemeClr>
                </a:solidFill>
                <a:round/>
              </a:ln>
              <a:effectLst/>
            </c:spPr>
            <c:extLst>
              <c:ext xmlns:c16="http://schemas.microsoft.com/office/drawing/2014/chart" uri="{C3380CC4-5D6E-409C-BE32-E72D297353CC}">
                <c16:uniqueId val="{00000013-EE92-48F4-9E13-F631F8AB9474}"/>
              </c:ext>
            </c:extLst>
          </c:dPt>
          <c:dPt>
            <c:idx val="10"/>
            <c:invertIfNegative val="0"/>
            <c:bubble3D val="0"/>
            <c:spPr>
              <a:solidFill>
                <a:srgbClr val="00FFFF"/>
              </a:solidFill>
              <a:ln w="9525" cap="flat" cmpd="sng" algn="ctr">
                <a:solidFill>
                  <a:srgbClr val="00FFFF"/>
                </a:solidFill>
                <a:round/>
              </a:ln>
              <a:effectLst/>
              <a:sp3d contourW="9525">
                <a:contourClr>
                  <a:srgbClr val="00FFFF"/>
                </a:contourClr>
              </a:sp3d>
            </c:spPr>
            <c:extLst>
              <c:ext xmlns:c16="http://schemas.microsoft.com/office/drawing/2014/chart" uri="{C3380CC4-5D6E-409C-BE32-E72D297353CC}">
                <c16:uniqueId val="{00000015-EE92-48F4-9E13-F631F8AB9474}"/>
              </c:ext>
            </c:extLst>
          </c:dPt>
          <c:dPt>
            <c:idx val="11"/>
            <c:invertIfNegative val="0"/>
            <c:bubble3D val="0"/>
            <c:spPr>
              <a:solidFill>
                <a:schemeClr val="accent6">
                  <a:lumMod val="60000"/>
                  <a:alpha val="85000"/>
                </a:schemeClr>
              </a:solidFill>
              <a:ln w="9525" cap="flat" cmpd="sng" algn="ctr">
                <a:solidFill>
                  <a:schemeClr val="accent6">
                    <a:lumMod val="60000"/>
                    <a:lumMod val="75000"/>
                  </a:schemeClr>
                </a:solidFill>
                <a:round/>
              </a:ln>
              <a:effectLst/>
            </c:spPr>
            <c:extLst>
              <c:ext xmlns:c16="http://schemas.microsoft.com/office/drawing/2014/chart" uri="{C3380CC4-5D6E-409C-BE32-E72D297353CC}">
                <c16:uniqueId val="{00000017-EE92-48F4-9E13-F631F8AB9474}"/>
              </c:ext>
            </c:extLst>
          </c:dPt>
          <c:dPt>
            <c:idx val="12"/>
            <c:invertIfNegative val="0"/>
            <c:bubble3D val="0"/>
            <c:spPr>
              <a:solidFill>
                <a:schemeClr val="accent1">
                  <a:lumMod val="80000"/>
                  <a:lumOff val="20000"/>
                  <a:alpha val="85000"/>
                </a:schemeClr>
              </a:solidFill>
              <a:ln w="9525" cap="flat" cmpd="sng" algn="ctr">
                <a:solidFill>
                  <a:schemeClr val="accent1">
                    <a:lumMod val="80000"/>
                    <a:lumOff val="20000"/>
                    <a:lumMod val="75000"/>
                  </a:schemeClr>
                </a:solidFill>
                <a:round/>
              </a:ln>
              <a:effectLst/>
            </c:spPr>
            <c:extLst>
              <c:ext xmlns:c16="http://schemas.microsoft.com/office/drawing/2014/chart" uri="{C3380CC4-5D6E-409C-BE32-E72D297353CC}">
                <c16:uniqueId val="{00000019-EE92-48F4-9E13-F631F8AB9474}"/>
              </c:ext>
            </c:extLst>
          </c:dPt>
          <c:dPt>
            <c:idx val="13"/>
            <c:invertIfNegative val="0"/>
            <c:bubble3D val="0"/>
            <c:spPr>
              <a:solidFill>
                <a:schemeClr val="accent2">
                  <a:lumMod val="80000"/>
                  <a:lumOff val="20000"/>
                  <a:alpha val="85000"/>
                </a:schemeClr>
              </a:solidFill>
              <a:ln w="9525" cap="flat" cmpd="sng" algn="ctr">
                <a:solidFill>
                  <a:schemeClr val="accent2">
                    <a:lumMod val="80000"/>
                    <a:lumOff val="20000"/>
                    <a:lumMod val="75000"/>
                  </a:schemeClr>
                </a:solidFill>
                <a:round/>
              </a:ln>
              <a:effectLst/>
            </c:spPr>
            <c:extLst>
              <c:ext xmlns:c16="http://schemas.microsoft.com/office/drawing/2014/chart" uri="{C3380CC4-5D6E-409C-BE32-E72D297353CC}">
                <c16:uniqueId val="{0000001B-EE92-48F4-9E13-F631F8AB9474}"/>
              </c:ext>
            </c:extLst>
          </c:dPt>
          <c:dPt>
            <c:idx val="14"/>
            <c:invertIfNegative val="0"/>
            <c:bubble3D val="0"/>
            <c:spPr>
              <a:solidFill>
                <a:schemeClr val="accent3">
                  <a:lumMod val="80000"/>
                  <a:lumOff val="20000"/>
                  <a:alpha val="85000"/>
                </a:schemeClr>
              </a:solidFill>
              <a:ln w="9525" cap="flat" cmpd="sng" algn="ctr">
                <a:solidFill>
                  <a:schemeClr val="accent3">
                    <a:lumMod val="80000"/>
                    <a:lumOff val="20000"/>
                    <a:lumMod val="75000"/>
                  </a:schemeClr>
                </a:solidFill>
                <a:round/>
              </a:ln>
              <a:effectLst/>
            </c:spPr>
            <c:extLst>
              <c:ext xmlns:c16="http://schemas.microsoft.com/office/drawing/2014/chart" uri="{C3380CC4-5D6E-409C-BE32-E72D297353CC}">
                <c16:uniqueId val="{0000001D-EE92-48F4-9E13-F631F8AB9474}"/>
              </c:ext>
            </c:extLst>
          </c:dPt>
          <c:dPt>
            <c:idx val="15"/>
            <c:invertIfNegative val="0"/>
            <c:bubble3D val="0"/>
            <c:spPr>
              <a:solidFill>
                <a:schemeClr val="accent4">
                  <a:lumMod val="80000"/>
                  <a:lumOff val="20000"/>
                  <a:alpha val="85000"/>
                </a:schemeClr>
              </a:solidFill>
              <a:ln w="9525" cap="flat" cmpd="sng" algn="ctr">
                <a:solidFill>
                  <a:schemeClr val="accent4">
                    <a:lumMod val="80000"/>
                    <a:lumOff val="20000"/>
                    <a:lumMod val="75000"/>
                  </a:schemeClr>
                </a:solidFill>
                <a:round/>
              </a:ln>
              <a:effectLst/>
            </c:spPr>
            <c:extLst>
              <c:ext xmlns:c16="http://schemas.microsoft.com/office/drawing/2014/chart" uri="{C3380CC4-5D6E-409C-BE32-E72D297353CC}">
                <c16:uniqueId val="{0000001F-EE92-48F4-9E13-F631F8AB9474}"/>
              </c:ext>
            </c:extLst>
          </c:dPt>
          <c:dPt>
            <c:idx val="16"/>
            <c:invertIfNegative val="0"/>
            <c:bubble3D val="0"/>
            <c:spPr>
              <a:solidFill>
                <a:schemeClr val="accent5">
                  <a:lumMod val="80000"/>
                  <a:lumOff val="20000"/>
                  <a:alpha val="85000"/>
                </a:schemeClr>
              </a:solidFill>
              <a:ln w="9525" cap="flat" cmpd="sng" algn="ctr">
                <a:solidFill>
                  <a:schemeClr val="accent5">
                    <a:lumMod val="80000"/>
                    <a:lumOff val="20000"/>
                    <a:lumMod val="75000"/>
                  </a:schemeClr>
                </a:solidFill>
                <a:round/>
              </a:ln>
              <a:effectLst/>
            </c:spPr>
            <c:extLst>
              <c:ext xmlns:c16="http://schemas.microsoft.com/office/drawing/2014/chart" uri="{C3380CC4-5D6E-409C-BE32-E72D297353CC}">
                <c16:uniqueId val="{00000021-EE92-48F4-9E13-F631F8AB9474}"/>
              </c:ext>
            </c:extLst>
          </c:dPt>
          <c:dPt>
            <c:idx val="17"/>
            <c:invertIfNegative val="0"/>
            <c:bubble3D val="0"/>
            <c:spPr>
              <a:solidFill>
                <a:schemeClr val="accent6">
                  <a:lumMod val="80000"/>
                  <a:lumOff val="20000"/>
                  <a:alpha val="85000"/>
                </a:schemeClr>
              </a:solidFill>
              <a:ln w="9525" cap="flat" cmpd="sng" algn="ctr">
                <a:solidFill>
                  <a:schemeClr val="accent6">
                    <a:lumMod val="80000"/>
                    <a:lumOff val="20000"/>
                    <a:lumMod val="75000"/>
                  </a:schemeClr>
                </a:solidFill>
                <a:round/>
              </a:ln>
              <a:effectLst/>
            </c:spPr>
            <c:extLst>
              <c:ext xmlns:c16="http://schemas.microsoft.com/office/drawing/2014/chart" uri="{C3380CC4-5D6E-409C-BE32-E72D297353CC}">
                <c16:uniqueId val="{00000023-EE92-48F4-9E13-F631F8AB9474}"/>
              </c:ext>
            </c:extLst>
          </c:dPt>
          <c:dPt>
            <c:idx val="18"/>
            <c:invertIfNegative val="0"/>
            <c:bubble3D val="0"/>
            <c:spPr>
              <a:solidFill>
                <a:schemeClr val="accent1">
                  <a:lumMod val="80000"/>
                  <a:alpha val="85000"/>
                </a:schemeClr>
              </a:solidFill>
              <a:ln w="9525" cap="flat" cmpd="sng" algn="ctr">
                <a:solidFill>
                  <a:schemeClr val="accent1">
                    <a:lumMod val="80000"/>
                    <a:lumMod val="75000"/>
                  </a:schemeClr>
                </a:solidFill>
                <a:round/>
              </a:ln>
              <a:effectLst/>
            </c:spPr>
            <c:extLst>
              <c:ext xmlns:c16="http://schemas.microsoft.com/office/drawing/2014/chart" uri="{C3380CC4-5D6E-409C-BE32-E72D297353CC}">
                <c16:uniqueId val="{00000025-EE92-48F4-9E13-F631F8AB9474}"/>
              </c:ext>
            </c:extLst>
          </c:dPt>
          <c:dPt>
            <c:idx val="19"/>
            <c:invertIfNegative val="0"/>
            <c:bubble3D val="0"/>
            <c:spPr>
              <a:solidFill>
                <a:schemeClr val="accent2">
                  <a:lumMod val="80000"/>
                  <a:alpha val="85000"/>
                </a:schemeClr>
              </a:solidFill>
              <a:ln w="9525" cap="flat" cmpd="sng" algn="ctr">
                <a:solidFill>
                  <a:schemeClr val="accent2">
                    <a:lumMod val="80000"/>
                    <a:lumMod val="75000"/>
                  </a:schemeClr>
                </a:solidFill>
                <a:round/>
              </a:ln>
              <a:effectLst/>
            </c:spPr>
            <c:extLst>
              <c:ext xmlns:c16="http://schemas.microsoft.com/office/drawing/2014/chart" uri="{C3380CC4-5D6E-409C-BE32-E72D297353CC}">
                <c16:uniqueId val="{00000027-EE92-48F4-9E13-F631F8AB9474}"/>
              </c:ext>
            </c:extLst>
          </c:dPt>
          <c:dLbls>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O2SN!$A$2:$A$21</c:f>
              <c:strCache>
                <c:ptCount val="20"/>
                <c:pt idx="0">
                  <c:v>Jawa Timur</c:v>
                </c:pt>
                <c:pt idx="1">
                  <c:v>Bali</c:v>
                </c:pt>
                <c:pt idx="2">
                  <c:v>Jawa Tengah</c:v>
                </c:pt>
                <c:pt idx="3">
                  <c:v>Banten</c:v>
                </c:pt>
                <c:pt idx="4">
                  <c:v>D.K.I. JAKARTA</c:v>
                </c:pt>
                <c:pt idx="5">
                  <c:v>Jawa Barat</c:v>
                </c:pt>
                <c:pt idx="6">
                  <c:v>Sumatera Barat</c:v>
                </c:pt>
                <c:pt idx="7">
                  <c:v>Riau</c:v>
                </c:pt>
                <c:pt idx="8">
                  <c:v>Aceh</c:v>
                </c:pt>
                <c:pt idx="9">
                  <c:v>Kalimantan Barat</c:v>
                </c:pt>
                <c:pt idx="10">
                  <c:v>Sulawesi Utara</c:v>
                </c:pt>
                <c:pt idx="11">
                  <c:v>Sumatera Selatan</c:v>
                </c:pt>
                <c:pt idx="12">
                  <c:v>Sumatera Utara</c:v>
                </c:pt>
                <c:pt idx="13">
                  <c:v>D.I. Yogyakarta</c:v>
                </c:pt>
                <c:pt idx="14">
                  <c:v>Jambi</c:v>
                </c:pt>
                <c:pt idx="15">
                  <c:v>Kep. Bangka Belitung</c:v>
                </c:pt>
                <c:pt idx="16">
                  <c:v>Lampung</c:v>
                </c:pt>
                <c:pt idx="17">
                  <c:v>Sulawesi Barat</c:v>
                </c:pt>
                <c:pt idx="18">
                  <c:v>Sulawesi Selatan</c:v>
                </c:pt>
                <c:pt idx="19">
                  <c:v>Sulawesi Tengah</c:v>
                </c:pt>
              </c:strCache>
            </c:strRef>
          </c:cat>
          <c:val>
            <c:numRef>
              <c:f>O2SN!$B$2:$B$21</c:f>
              <c:numCache>
                <c:formatCode>General</c:formatCode>
                <c:ptCount val="20"/>
                <c:pt idx="0">
                  <c:v>8</c:v>
                </c:pt>
                <c:pt idx="1">
                  <c:v>6</c:v>
                </c:pt>
                <c:pt idx="2">
                  <c:v>6</c:v>
                </c:pt>
                <c:pt idx="3">
                  <c:v>4</c:v>
                </c:pt>
                <c:pt idx="4">
                  <c:v>4</c:v>
                </c:pt>
                <c:pt idx="5">
                  <c:v>4</c:v>
                </c:pt>
                <c:pt idx="6">
                  <c:v>4</c:v>
                </c:pt>
                <c:pt idx="7">
                  <c:v>3</c:v>
                </c:pt>
                <c:pt idx="8">
                  <c:v>2</c:v>
                </c:pt>
                <c:pt idx="9">
                  <c:v>2</c:v>
                </c:pt>
                <c:pt idx="10">
                  <c:v>2</c:v>
                </c:pt>
                <c:pt idx="11">
                  <c:v>2</c:v>
                </c:pt>
                <c:pt idx="12">
                  <c:v>2</c:v>
                </c:pt>
                <c:pt idx="13">
                  <c:v>1</c:v>
                </c:pt>
                <c:pt idx="14">
                  <c:v>1</c:v>
                </c:pt>
                <c:pt idx="15">
                  <c:v>1</c:v>
                </c:pt>
                <c:pt idx="16">
                  <c:v>1</c:v>
                </c:pt>
                <c:pt idx="17">
                  <c:v>1</c:v>
                </c:pt>
                <c:pt idx="18">
                  <c:v>1</c:v>
                </c:pt>
                <c:pt idx="19">
                  <c:v>1</c:v>
                </c:pt>
              </c:numCache>
            </c:numRef>
          </c:val>
          <c:extLst>
            <c:ext xmlns:c16="http://schemas.microsoft.com/office/drawing/2014/chart" uri="{C3380CC4-5D6E-409C-BE32-E72D297353CC}">
              <c16:uniqueId val="{00000028-EE92-48F4-9E13-F631F8AB9474}"/>
            </c:ext>
          </c:extLst>
        </c:ser>
        <c:dLbls>
          <c:showLegendKey val="0"/>
          <c:showVal val="1"/>
          <c:showCatName val="0"/>
          <c:showSerName val="0"/>
          <c:showPercent val="0"/>
          <c:showBubbleSize val="0"/>
        </c:dLbls>
        <c:gapWidth val="65"/>
        <c:axId val="467525264"/>
        <c:axId val="467519688"/>
      </c:barChart>
      <c:catAx>
        <c:axId val="4675252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467519688"/>
        <c:crosses val="autoZero"/>
        <c:auto val="1"/>
        <c:lblAlgn val="ctr"/>
        <c:lblOffset val="100"/>
        <c:noMultiLvlLbl val="0"/>
      </c:catAx>
      <c:valAx>
        <c:axId val="467519688"/>
        <c:scaling>
          <c:orientation val="minMax"/>
        </c:scaling>
        <c:delete val="1"/>
        <c:axPos val="l"/>
        <c:numFmt formatCode="General" sourceLinked="1"/>
        <c:majorTickMark val="none"/>
        <c:minorTickMark val="none"/>
        <c:tickLblPos val="nextTo"/>
        <c:crossAx val="467525264"/>
        <c:crosses val="autoZero"/>
        <c:crossBetween val="between"/>
      </c:valAx>
      <c:spPr>
        <a:noFill/>
        <a:ln>
          <a:noFill/>
        </a:ln>
        <a:effectLst/>
      </c:spPr>
    </c:plotArea>
    <c:legend>
      <c:legendPos val="r"/>
      <c:layout>
        <c:manualLayout>
          <c:xMode val="edge"/>
          <c:yMode val="edge"/>
          <c:x val="0.78488180869342994"/>
          <c:y val="0.11784729766299415"/>
          <c:w val="0.18983663497410966"/>
          <c:h val="0.8229163416458834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r>
              <a:rPr lang="id-ID"/>
              <a:t>PERAIH MEDALI</a:t>
            </a:r>
            <a:r>
              <a:rPr lang="en-US"/>
              <a:t> </a:t>
            </a:r>
            <a:r>
              <a:rPr lang="id-ID"/>
              <a:t>FLS2N</a:t>
            </a:r>
            <a:r>
              <a:rPr lang="en-US"/>
              <a:t> 201</a:t>
            </a:r>
            <a:r>
              <a:rPr lang="id-ID"/>
              <a:t>9</a:t>
            </a:r>
            <a:r>
              <a:rPr lang="en-US"/>
              <a:t>/</a:t>
            </a:r>
          </a:p>
          <a:p>
            <a:pPr>
              <a:defRPr/>
            </a:pPr>
            <a:r>
              <a:rPr lang="en-US"/>
              <a:t>PROVINSI</a:t>
            </a:r>
          </a:p>
        </c:rich>
      </c:tx>
      <c:layout/>
      <c:overlay val="0"/>
      <c:spPr>
        <a:noFill/>
        <a:ln>
          <a:noFill/>
        </a:ln>
        <a:effectLst/>
      </c:spPr>
      <c:txPr>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1"/>
        <c:ser>
          <c:idx val="0"/>
          <c:order val="0"/>
          <c:tx>
            <c:strRef>
              <c:f>FLS2N!$B$1</c:f>
              <c:strCache>
                <c:ptCount val="1"/>
                <c:pt idx="0">
                  <c:v>FLS2N</c:v>
                </c:pt>
              </c:strCache>
            </c:strRef>
          </c:tx>
          <c:invertIfNegative val="0"/>
          <c:dPt>
            <c:idx val="0"/>
            <c:invertIfNegative val="0"/>
            <c:bubble3D val="0"/>
            <c:spPr>
              <a:solidFill>
                <a:srgbClr val="002060"/>
              </a:solidFill>
              <a:ln w="9525" cap="flat" cmpd="sng" algn="ctr">
                <a:solidFill>
                  <a:schemeClr val="accent1">
                    <a:lumMod val="75000"/>
                  </a:schemeClr>
                </a:solidFill>
                <a:round/>
              </a:ln>
              <a:effectLst/>
            </c:spPr>
            <c:extLst>
              <c:ext xmlns:c16="http://schemas.microsoft.com/office/drawing/2014/chart" uri="{C3380CC4-5D6E-409C-BE32-E72D297353CC}">
                <c16:uniqueId val="{00000001-4FAB-4D58-B392-F9D7B14603A3}"/>
              </c:ext>
            </c:extLst>
          </c:dPt>
          <c:dPt>
            <c:idx val="1"/>
            <c:invertIfNegative val="0"/>
            <c:bubble3D val="0"/>
            <c:spPr>
              <a:solidFill>
                <a:srgbClr val="FF0000"/>
              </a:solidFill>
              <a:ln w="9525" cap="flat" cmpd="sng" algn="ctr">
                <a:solidFill>
                  <a:schemeClr val="accent2">
                    <a:lumMod val="75000"/>
                  </a:schemeClr>
                </a:solidFill>
                <a:round/>
              </a:ln>
              <a:effectLst/>
            </c:spPr>
            <c:extLst>
              <c:ext xmlns:c16="http://schemas.microsoft.com/office/drawing/2014/chart" uri="{C3380CC4-5D6E-409C-BE32-E72D297353CC}">
                <c16:uniqueId val="{00000003-4FAB-4D58-B392-F9D7B14603A3}"/>
              </c:ext>
            </c:extLst>
          </c:dPt>
          <c:dPt>
            <c:idx val="2"/>
            <c:invertIfNegative val="0"/>
            <c:bubble3D val="0"/>
            <c:spPr>
              <a:solidFill>
                <a:srgbClr val="FFC000"/>
              </a:solidFill>
              <a:ln w="9525" cap="flat" cmpd="sng" algn="ctr">
                <a:solidFill>
                  <a:schemeClr val="accent3">
                    <a:lumMod val="75000"/>
                  </a:schemeClr>
                </a:solidFill>
                <a:round/>
              </a:ln>
              <a:effectLst/>
            </c:spPr>
            <c:extLst>
              <c:ext xmlns:c16="http://schemas.microsoft.com/office/drawing/2014/chart" uri="{C3380CC4-5D6E-409C-BE32-E72D297353CC}">
                <c16:uniqueId val="{00000005-4FAB-4D58-B392-F9D7B14603A3}"/>
              </c:ext>
            </c:extLst>
          </c:dPt>
          <c:dPt>
            <c:idx val="3"/>
            <c:invertIfNegative val="0"/>
            <c:bubble3D val="0"/>
            <c:spPr>
              <a:solidFill>
                <a:srgbClr val="00B050"/>
              </a:solidFill>
              <a:ln w="9525" cap="flat" cmpd="sng" algn="ctr">
                <a:solidFill>
                  <a:schemeClr val="accent4">
                    <a:lumMod val="75000"/>
                  </a:schemeClr>
                </a:solidFill>
                <a:round/>
              </a:ln>
              <a:effectLst/>
            </c:spPr>
            <c:extLst>
              <c:ext xmlns:c16="http://schemas.microsoft.com/office/drawing/2014/chart" uri="{C3380CC4-5D6E-409C-BE32-E72D297353CC}">
                <c16:uniqueId val="{00000007-4FAB-4D58-B392-F9D7B14603A3}"/>
              </c:ext>
            </c:extLst>
          </c:dPt>
          <c:dPt>
            <c:idx val="4"/>
            <c:invertIfNegative val="0"/>
            <c:bubble3D val="0"/>
            <c:spPr>
              <a:solidFill>
                <a:srgbClr val="00B0F0"/>
              </a:solidFill>
              <a:ln w="9525" cap="flat" cmpd="sng" algn="ctr">
                <a:solidFill>
                  <a:schemeClr val="accent5">
                    <a:lumMod val="75000"/>
                  </a:schemeClr>
                </a:solidFill>
                <a:round/>
              </a:ln>
              <a:effectLst/>
            </c:spPr>
            <c:extLst>
              <c:ext xmlns:c16="http://schemas.microsoft.com/office/drawing/2014/chart" uri="{C3380CC4-5D6E-409C-BE32-E72D297353CC}">
                <c16:uniqueId val="{00000009-4FAB-4D58-B392-F9D7B14603A3}"/>
              </c:ext>
            </c:extLst>
          </c:dPt>
          <c:dPt>
            <c:idx val="5"/>
            <c:invertIfNegative val="0"/>
            <c:bubble3D val="0"/>
            <c:spPr>
              <a:solidFill>
                <a:srgbClr val="7030A0"/>
              </a:solidFill>
              <a:ln w="9525" cap="flat" cmpd="sng" algn="ctr">
                <a:solidFill>
                  <a:srgbClr val="7030A0"/>
                </a:solidFill>
                <a:round/>
              </a:ln>
              <a:effectLst/>
              <a:sp3d contourW="9525">
                <a:contourClr>
                  <a:srgbClr val="7030A0"/>
                </a:contourClr>
              </a:sp3d>
            </c:spPr>
            <c:extLst>
              <c:ext xmlns:c16="http://schemas.microsoft.com/office/drawing/2014/chart" uri="{C3380CC4-5D6E-409C-BE32-E72D297353CC}">
                <c16:uniqueId val="{0000000B-4FAB-4D58-B392-F9D7B14603A3}"/>
              </c:ext>
            </c:extLst>
          </c:dPt>
          <c:dPt>
            <c:idx val="6"/>
            <c:invertIfNegative val="0"/>
            <c:bubble3D val="0"/>
            <c:spPr>
              <a:solidFill>
                <a:schemeClr val="bg1">
                  <a:lumMod val="85000"/>
                </a:schemeClr>
              </a:solidFill>
              <a:ln w="9525" cap="flat" cmpd="sng" algn="ctr">
                <a:solidFill>
                  <a:schemeClr val="accent1">
                    <a:lumMod val="60000"/>
                    <a:lumMod val="75000"/>
                  </a:schemeClr>
                </a:solidFill>
                <a:round/>
              </a:ln>
              <a:effectLst/>
            </c:spPr>
            <c:extLst>
              <c:ext xmlns:c16="http://schemas.microsoft.com/office/drawing/2014/chart" uri="{C3380CC4-5D6E-409C-BE32-E72D297353CC}">
                <c16:uniqueId val="{0000000D-4FAB-4D58-B392-F9D7B14603A3}"/>
              </c:ext>
            </c:extLst>
          </c:dPt>
          <c:dPt>
            <c:idx val="7"/>
            <c:invertIfNegative val="0"/>
            <c:bubble3D val="0"/>
            <c:spPr>
              <a:solidFill>
                <a:srgbClr val="A50021"/>
              </a:solidFill>
              <a:ln w="9525" cap="flat" cmpd="sng" algn="ctr">
                <a:solidFill>
                  <a:schemeClr val="accent2">
                    <a:lumMod val="60000"/>
                    <a:lumMod val="75000"/>
                  </a:schemeClr>
                </a:solidFill>
                <a:round/>
              </a:ln>
              <a:effectLst/>
            </c:spPr>
            <c:extLst>
              <c:ext xmlns:c16="http://schemas.microsoft.com/office/drawing/2014/chart" uri="{C3380CC4-5D6E-409C-BE32-E72D297353CC}">
                <c16:uniqueId val="{0000000F-4FAB-4D58-B392-F9D7B14603A3}"/>
              </c:ext>
            </c:extLst>
          </c:dPt>
          <c:dPt>
            <c:idx val="8"/>
            <c:invertIfNegative val="0"/>
            <c:bubble3D val="0"/>
            <c:spPr>
              <a:solidFill>
                <a:schemeClr val="tx1">
                  <a:lumMod val="75000"/>
                  <a:lumOff val="25000"/>
                </a:schemeClr>
              </a:solidFill>
              <a:ln w="9525" cap="flat" cmpd="sng" algn="ctr">
                <a:solidFill>
                  <a:schemeClr val="accent3">
                    <a:lumMod val="60000"/>
                    <a:lumMod val="75000"/>
                  </a:schemeClr>
                </a:solidFill>
                <a:round/>
              </a:ln>
              <a:effectLst/>
            </c:spPr>
            <c:extLst>
              <c:ext xmlns:c16="http://schemas.microsoft.com/office/drawing/2014/chart" uri="{C3380CC4-5D6E-409C-BE32-E72D297353CC}">
                <c16:uniqueId val="{00000011-4FAB-4D58-B392-F9D7B14603A3}"/>
              </c:ext>
            </c:extLst>
          </c:dPt>
          <c:dPt>
            <c:idx val="9"/>
            <c:invertIfNegative val="0"/>
            <c:bubble3D val="0"/>
            <c:spPr>
              <a:solidFill>
                <a:schemeClr val="accent4">
                  <a:lumMod val="60000"/>
                  <a:alpha val="85000"/>
                </a:schemeClr>
              </a:solidFill>
              <a:ln w="9525" cap="flat" cmpd="sng" algn="ctr">
                <a:solidFill>
                  <a:schemeClr val="accent4">
                    <a:lumMod val="60000"/>
                    <a:lumMod val="75000"/>
                  </a:schemeClr>
                </a:solidFill>
                <a:round/>
              </a:ln>
              <a:effectLst/>
            </c:spPr>
            <c:extLst>
              <c:ext xmlns:c16="http://schemas.microsoft.com/office/drawing/2014/chart" uri="{C3380CC4-5D6E-409C-BE32-E72D297353CC}">
                <c16:uniqueId val="{00000013-4FAB-4D58-B392-F9D7B14603A3}"/>
              </c:ext>
            </c:extLst>
          </c:dPt>
          <c:dPt>
            <c:idx val="10"/>
            <c:invertIfNegative val="0"/>
            <c:bubble3D val="0"/>
            <c:spPr>
              <a:solidFill>
                <a:srgbClr val="00FFFF"/>
              </a:solidFill>
              <a:ln w="9525" cap="flat" cmpd="sng" algn="ctr">
                <a:solidFill>
                  <a:srgbClr val="00FFFF"/>
                </a:solidFill>
                <a:round/>
              </a:ln>
              <a:effectLst/>
              <a:sp3d contourW="9525">
                <a:contourClr>
                  <a:srgbClr val="00FFFF"/>
                </a:contourClr>
              </a:sp3d>
            </c:spPr>
            <c:extLst>
              <c:ext xmlns:c16="http://schemas.microsoft.com/office/drawing/2014/chart" uri="{C3380CC4-5D6E-409C-BE32-E72D297353CC}">
                <c16:uniqueId val="{00000015-4FAB-4D58-B392-F9D7B14603A3}"/>
              </c:ext>
            </c:extLst>
          </c:dPt>
          <c:dPt>
            <c:idx val="11"/>
            <c:invertIfNegative val="0"/>
            <c:bubble3D val="0"/>
            <c:spPr>
              <a:solidFill>
                <a:schemeClr val="accent6">
                  <a:lumMod val="60000"/>
                  <a:alpha val="85000"/>
                </a:schemeClr>
              </a:solidFill>
              <a:ln w="9525" cap="flat" cmpd="sng" algn="ctr">
                <a:solidFill>
                  <a:schemeClr val="accent6">
                    <a:lumMod val="60000"/>
                    <a:lumMod val="75000"/>
                  </a:schemeClr>
                </a:solidFill>
                <a:round/>
              </a:ln>
              <a:effectLst/>
            </c:spPr>
            <c:extLst>
              <c:ext xmlns:c16="http://schemas.microsoft.com/office/drawing/2014/chart" uri="{C3380CC4-5D6E-409C-BE32-E72D297353CC}">
                <c16:uniqueId val="{00000017-4FAB-4D58-B392-F9D7B14603A3}"/>
              </c:ext>
            </c:extLst>
          </c:dPt>
          <c:dPt>
            <c:idx val="12"/>
            <c:invertIfNegative val="0"/>
            <c:bubble3D val="0"/>
            <c:spPr>
              <a:solidFill>
                <a:schemeClr val="accent1">
                  <a:lumMod val="80000"/>
                  <a:lumOff val="20000"/>
                  <a:alpha val="85000"/>
                </a:schemeClr>
              </a:solidFill>
              <a:ln w="9525" cap="flat" cmpd="sng" algn="ctr">
                <a:solidFill>
                  <a:schemeClr val="accent1">
                    <a:lumMod val="80000"/>
                    <a:lumOff val="20000"/>
                    <a:lumMod val="75000"/>
                  </a:schemeClr>
                </a:solidFill>
                <a:round/>
              </a:ln>
              <a:effectLst/>
            </c:spPr>
            <c:extLst>
              <c:ext xmlns:c16="http://schemas.microsoft.com/office/drawing/2014/chart" uri="{C3380CC4-5D6E-409C-BE32-E72D297353CC}">
                <c16:uniqueId val="{00000019-4FAB-4D58-B392-F9D7B14603A3}"/>
              </c:ext>
            </c:extLst>
          </c:dPt>
          <c:dPt>
            <c:idx val="13"/>
            <c:invertIfNegative val="0"/>
            <c:bubble3D val="0"/>
            <c:spPr>
              <a:solidFill>
                <a:schemeClr val="accent2">
                  <a:lumMod val="80000"/>
                  <a:lumOff val="20000"/>
                  <a:alpha val="85000"/>
                </a:schemeClr>
              </a:solidFill>
              <a:ln w="9525" cap="flat" cmpd="sng" algn="ctr">
                <a:solidFill>
                  <a:schemeClr val="accent2">
                    <a:lumMod val="80000"/>
                    <a:lumOff val="20000"/>
                    <a:lumMod val="75000"/>
                  </a:schemeClr>
                </a:solidFill>
                <a:round/>
              </a:ln>
              <a:effectLst/>
            </c:spPr>
            <c:extLst>
              <c:ext xmlns:c16="http://schemas.microsoft.com/office/drawing/2014/chart" uri="{C3380CC4-5D6E-409C-BE32-E72D297353CC}">
                <c16:uniqueId val="{0000001B-4FAB-4D58-B392-F9D7B14603A3}"/>
              </c:ext>
            </c:extLst>
          </c:dPt>
          <c:dPt>
            <c:idx val="14"/>
            <c:invertIfNegative val="0"/>
            <c:bubble3D val="0"/>
            <c:spPr>
              <a:solidFill>
                <a:schemeClr val="accent3">
                  <a:lumMod val="80000"/>
                  <a:lumOff val="20000"/>
                  <a:alpha val="85000"/>
                </a:schemeClr>
              </a:solidFill>
              <a:ln w="9525" cap="flat" cmpd="sng" algn="ctr">
                <a:solidFill>
                  <a:schemeClr val="accent3">
                    <a:lumMod val="80000"/>
                    <a:lumOff val="20000"/>
                    <a:lumMod val="75000"/>
                  </a:schemeClr>
                </a:solidFill>
                <a:round/>
              </a:ln>
              <a:effectLst/>
            </c:spPr>
            <c:extLst>
              <c:ext xmlns:c16="http://schemas.microsoft.com/office/drawing/2014/chart" uri="{C3380CC4-5D6E-409C-BE32-E72D297353CC}">
                <c16:uniqueId val="{0000001D-4FAB-4D58-B392-F9D7B14603A3}"/>
              </c:ext>
            </c:extLst>
          </c:dPt>
          <c:dPt>
            <c:idx val="15"/>
            <c:invertIfNegative val="0"/>
            <c:bubble3D val="0"/>
            <c:spPr>
              <a:solidFill>
                <a:schemeClr val="accent4">
                  <a:lumMod val="80000"/>
                  <a:lumOff val="20000"/>
                  <a:alpha val="85000"/>
                </a:schemeClr>
              </a:solidFill>
              <a:ln w="9525" cap="flat" cmpd="sng" algn="ctr">
                <a:solidFill>
                  <a:schemeClr val="accent4">
                    <a:lumMod val="80000"/>
                    <a:lumOff val="20000"/>
                    <a:lumMod val="75000"/>
                  </a:schemeClr>
                </a:solidFill>
                <a:round/>
              </a:ln>
              <a:effectLst/>
            </c:spPr>
            <c:extLst>
              <c:ext xmlns:c16="http://schemas.microsoft.com/office/drawing/2014/chart" uri="{C3380CC4-5D6E-409C-BE32-E72D297353CC}">
                <c16:uniqueId val="{0000001F-4FAB-4D58-B392-F9D7B14603A3}"/>
              </c:ext>
            </c:extLst>
          </c:dPt>
          <c:dPt>
            <c:idx val="16"/>
            <c:invertIfNegative val="0"/>
            <c:bubble3D val="0"/>
            <c:spPr>
              <a:solidFill>
                <a:schemeClr val="accent5">
                  <a:lumMod val="80000"/>
                  <a:lumOff val="20000"/>
                  <a:alpha val="85000"/>
                </a:schemeClr>
              </a:solidFill>
              <a:ln w="9525" cap="flat" cmpd="sng" algn="ctr">
                <a:solidFill>
                  <a:schemeClr val="accent5">
                    <a:lumMod val="80000"/>
                    <a:lumOff val="20000"/>
                    <a:lumMod val="75000"/>
                  </a:schemeClr>
                </a:solidFill>
                <a:round/>
              </a:ln>
              <a:effectLst/>
            </c:spPr>
            <c:extLst>
              <c:ext xmlns:c16="http://schemas.microsoft.com/office/drawing/2014/chart" uri="{C3380CC4-5D6E-409C-BE32-E72D297353CC}">
                <c16:uniqueId val="{00000021-4FAB-4D58-B392-F9D7B14603A3}"/>
              </c:ext>
            </c:extLst>
          </c:dPt>
          <c:dPt>
            <c:idx val="17"/>
            <c:invertIfNegative val="0"/>
            <c:bubble3D val="0"/>
            <c:spPr>
              <a:solidFill>
                <a:schemeClr val="accent6">
                  <a:lumMod val="80000"/>
                  <a:lumOff val="20000"/>
                  <a:alpha val="85000"/>
                </a:schemeClr>
              </a:solidFill>
              <a:ln w="9525" cap="flat" cmpd="sng" algn="ctr">
                <a:solidFill>
                  <a:schemeClr val="accent6">
                    <a:lumMod val="80000"/>
                    <a:lumOff val="20000"/>
                    <a:lumMod val="75000"/>
                  </a:schemeClr>
                </a:solidFill>
                <a:round/>
              </a:ln>
              <a:effectLst/>
            </c:spPr>
            <c:extLst>
              <c:ext xmlns:c16="http://schemas.microsoft.com/office/drawing/2014/chart" uri="{C3380CC4-5D6E-409C-BE32-E72D297353CC}">
                <c16:uniqueId val="{00000023-4FAB-4D58-B392-F9D7B14603A3}"/>
              </c:ext>
            </c:extLst>
          </c:dPt>
          <c:dPt>
            <c:idx val="18"/>
            <c:invertIfNegative val="0"/>
            <c:bubble3D val="0"/>
            <c:spPr>
              <a:solidFill>
                <a:schemeClr val="accent1">
                  <a:lumMod val="80000"/>
                  <a:alpha val="85000"/>
                </a:schemeClr>
              </a:solidFill>
              <a:ln w="9525" cap="flat" cmpd="sng" algn="ctr">
                <a:solidFill>
                  <a:schemeClr val="accent1">
                    <a:lumMod val="80000"/>
                    <a:lumMod val="75000"/>
                  </a:schemeClr>
                </a:solidFill>
                <a:round/>
              </a:ln>
              <a:effectLst/>
            </c:spPr>
            <c:extLst>
              <c:ext xmlns:c16="http://schemas.microsoft.com/office/drawing/2014/chart" uri="{C3380CC4-5D6E-409C-BE32-E72D297353CC}">
                <c16:uniqueId val="{00000025-4FAB-4D58-B392-F9D7B14603A3}"/>
              </c:ext>
            </c:extLst>
          </c:dPt>
          <c:dPt>
            <c:idx val="19"/>
            <c:invertIfNegative val="0"/>
            <c:bubble3D val="0"/>
            <c:spPr>
              <a:solidFill>
                <a:schemeClr val="accent2">
                  <a:lumMod val="80000"/>
                  <a:alpha val="85000"/>
                </a:schemeClr>
              </a:solidFill>
              <a:ln w="9525" cap="flat" cmpd="sng" algn="ctr">
                <a:solidFill>
                  <a:schemeClr val="accent2">
                    <a:lumMod val="80000"/>
                    <a:lumMod val="75000"/>
                  </a:schemeClr>
                </a:solidFill>
                <a:round/>
              </a:ln>
              <a:effectLst/>
            </c:spPr>
            <c:extLst>
              <c:ext xmlns:c16="http://schemas.microsoft.com/office/drawing/2014/chart" uri="{C3380CC4-5D6E-409C-BE32-E72D297353CC}">
                <c16:uniqueId val="{00000027-4FAB-4D58-B392-F9D7B14603A3}"/>
              </c:ext>
            </c:extLst>
          </c:dPt>
          <c:dLbls>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FLS2N!$A$2:$A$21</c:f>
              <c:strCache>
                <c:ptCount val="20"/>
                <c:pt idx="0">
                  <c:v>D.K.I. JAKARTA</c:v>
                </c:pt>
                <c:pt idx="1">
                  <c:v>Jawa Barat</c:v>
                </c:pt>
                <c:pt idx="2">
                  <c:v>Jawa Timur</c:v>
                </c:pt>
                <c:pt idx="3">
                  <c:v>Lampung</c:v>
                </c:pt>
                <c:pt idx="4">
                  <c:v>Sumatera Barat</c:v>
                </c:pt>
                <c:pt idx="5">
                  <c:v>Bali</c:v>
                </c:pt>
                <c:pt idx="6">
                  <c:v>Banten</c:v>
                </c:pt>
                <c:pt idx="7">
                  <c:v>Bengkulu</c:v>
                </c:pt>
                <c:pt idx="8">
                  <c:v>D.I. Yogyakarta</c:v>
                </c:pt>
                <c:pt idx="9">
                  <c:v>Gorontalo</c:v>
                </c:pt>
                <c:pt idx="10">
                  <c:v>Riau</c:v>
                </c:pt>
                <c:pt idx="11">
                  <c:v>Sulawesi Tengah</c:v>
                </c:pt>
                <c:pt idx="12">
                  <c:v>Aceh</c:v>
                </c:pt>
                <c:pt idx="13">
                  <c:v>Jambi</c:v>
                </c:pt>
                <c:pt idx="14">
                  <c:v>Jawa Tengah</c:v>
                </c:pt>
                <c:pt idx="15">
                  <c:v>Kalimantan Barat</c:v>
                </c:pt>
                <c:pt idx="16">
                  <c:v>Maluku</c:v>
                </c:pt>
                <c:pt idx="17">
                  <c:v>Nusa Tenggara Barat</c:v>
                </c:pt>
                <c:pt idx="18">
                  <c:v>Nusa Tenggara Timur</c:v>
                </c:pt>
                <c:pt idx="19">
                  <c:v>Sumatera Selatan</c:v>
                </c:pt>
              </c:strCache>
            </c:strRef>
          </c:cat>
          <c:val>
            <c:numRef>
              <c:f>FLS2N!$B$2:$B$21</c:f>
              <c:numCache>
                <c:formatCode>General</c:formatCode>
                <c:ptCount val="20"/>
                <c:pt idx="0">
                  <c:v>4</c:v>
                </c:pt>
                <c:pt idx="1">
                  <c:v>4</c:v>
                </c:pt>
                <c:pt idx="2">
                  <c:v>4</c:v>
                </c:pt>
                <c:pt idx="3">
                  <c:v>4</c:v>
                </c:pt>
                <c:pt idx="4">
                  <c:v>4</c:v>
                </c:pt>
                <c:pt idx="5">
                  <c:v>2</c:v>
                </c:pt>
                <c:pt idx="6">
                  <c:v>2</c:v>
                </c:pt>
                <c:pt idx="7">
                  <c:v>2</c:v>
                </c:pt>
                <c:pt idx="8">
                  <c:v>2</c:v>
                </c:pt>
                <c:pt idx="9">
                  <c:v>2</c:v>
                </c:pt>
                <c:pt idx="10">
                  <c:v>2</c:v>
                </c:pt>
                <c:pt idx="11">
                  <c:v>2</c:v>
                </c:pt>
                <c:pt idx="12">
                  <c:v>1</c:v>
                </c:pt>
                <c:pt idx="13">
                  <c:v>1</c:v>
                </c:pt>
                <c:pt idx="14">
                  <c:v>1</c:v>
                </c:pt>
                <c:pt idx="15">
                  <c:v>1</c:v>
                </c:pt>
                <c:pt idx="16">
                  <c:v>1</c:v>
                </c:pt>
                <c:pt idx="17">
                  <c:v>1</c:v>
                </c:pt>
                <c:pt idx="18">
                  <c:v>1</c:v>
                </c:pt>
                <c:pt idx="19">
                  <c:v>1</c:v>
                </c:pt>
              </c:numCache>
            </c:numRef>
          </c:val>
          <c:extLst>
            <c:ext xmlns:c16="http://schemas.microsoft.com/office/drawing/2014/chart" uri="{C3380CC4-5D6E-409C-BE32-E72D297353CC}">
              <c16:uniqueId val="{00000028-4FAB-4D58-B392-F9D7B14603A3}"/>
            </c:ext>
          </c:extLst>
        </c:ser>
        <c:dLbls>
          <c:showLegendKey val="0"/>
          <c:showVal val="1"/>
          <c:showCatName val="0"/>
          <c:showSerName val="0"/>
          <c:showPercent val="0"/>
          <c:showBubbleSize val="0"/>
        </c:dLbls>
        <c:gapWidth val="65"/>
        <c:axId val="467525264"/>
        <c:axId val="467519688"/>
      </c:barChart>
      <c:catAx>
        <c:axId val="4675252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467519688"/>
        <c:crosses val="autoZero"/>
        <c:auto val="1"/>
        <c:lblAlgn val="ctr"/>
        <c:lblOffset val="100"/>
        <c:noMultiLvlLbl val="0"/>
      </c:catAx>
      <c:valAx>
        <c:axId val="467519688"/>
        <c:scaling>
          <c:orientation val="minMax"/>
        </c:scaling>
        <c:delete val="1"/>
        <c:axPos val="l"/>
        <c:numFmt formatCode="General" sourceLinked="1"/>
        <c:majorTickMark val="none"/>
        <c:minorTickMark val="none"/>
        <c:tickLblPos val="nextTo"/>
        <c:crossAx val="467525264"/>
        <c:crosses val="autoZero"/>
        <c:crossBetween val="between"/>
      </c:valAx>
      <c:spPr>
        <a:noFill/>
        <a:ln>
          <a:noFill/>
        </a:ln>
        <a:effectLst/>
      </c:spPr>
    </c:plotArea>
    <c:legend>
      <c:legendPos val="r"/>
      <c:layout>
        <c:manualLayout>
          <c:xMode val="edge"/>
          <c:yMode val="edge"/>
          <c:x val="0.773901842587013"/>
          <c:y val="0.1589575729011424"/>
          <c:w val="0.20387984036759593"/>
          <c:h val="0.8229163416458834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r>
              <a:rPr lang="id-ID"/>
              <a:t>PERAIH MEDALI</a:t>
            </a:r>
            <a:r>
              <a:rPr lang="en-US"/>
              <a:t> </a:t>
            </a:r>
            <a:r>
              <a:rPr lang="id-ID"/>
              <a:t>FIKSI</a:t>
            </a:r>
            <a:r>
              <a:rPr lang="en-US"/>
              <a:t> 201</a:t>
            </a:r>
            <a:r>
              <a:rPr lang="id-ID"/>
              <a:t>9</a:t>
            </a:r>
            <a:r>
              <a:rPr lang="en-US"/>
              <a:t>/</a:t>
            </a:r>
          </a:p>
          <a:p>
            <a:pPr>
              <a:defRPr/>
            </a:pPr>
            <a:r>
              <a:rPr lang="en-US"/>
              <a:t>PROVINSI</a:t>
            </a:r>
          </a:p>
        </c:rich>
      </c:tx>
      <c:layout/>
      <c:overlay val="0"/>
      <c:spPr>
        <a:noFill/>
        <a:ln>
          <a:noFill/>
        </a:ln>
        <a:effectLst/>
      </c:spPr>
      <c:txPr>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1"/>
        <c:ser>
          <c:idx val="0"/>
          <c:order val="0"/>
          <c:tx>
            <c:strRef>
              <c:f>FIKSI!$B$1</c:f>
              <c:strCache>
                <c:ptCount val="1"/>
                <c:pt idx="0">
                  <c:v>FIKSI</c:v>
                </c:pt>
              </c:strCache>
            </c:strRef>
          </c:tx>
          <c:invertIfNegative val="0"/>
          <c:dPt>
            <c:idx val="0"/>
            <c:invertIfNegative val="0"/>
            <c:bubble3D val="0"/>
            <c:spPr>
              <a:solidFill>
                <a:srgbClr val="002060"/>
              </a:solidFill>
              <a:ln w="9525" cap="flat" cmpd="sng" algn="ctr">
                <a:solidFill>
                  <a:schemeClr val="accent1">
                    <a:lumMod val="75000"/>
                  </a:schemeClr>
                </a:solidFill>
                <a:round/>
              </a:ln>
              <a:effectLst/>
            </c:spPr>
            <c:extLst>
              <c:ext xmlns:c16="http://schemas.microsoft.com/office/drawing/2014/chart" uri="{C3380CC4-5D6E-409C-BE32-E72D297353CC}">
                <c16:uniqueId val="{00000001-52DF-4F67-9E42-2689800D2AD3}"/>
              </c:ext>
            </c:extLst>
          </c:dPt>
          <c:dPt>
            <c:idx val="1"/>
            <c:invertIfNegative val="0"/>
            <c:bubble3D val="0"/>
            <c:spPr>
              <a:solidFill>
                <a:srgbClr val="FF0000"/>
              </a:solidFill>
              <a:ln w="9525" cap="flat" cmpd="sng" algn="ctr">
                <a:solidFill>
                  <a:schemeClr val="accent2">
                    <a:lumMod val="75000"/>
                  </a:schemeClr>
                </a:solidFill>
                <a:round/>
              </a:ln>
              <a:effectLst/>
            </c:spPr>
            <c:extLst>
              <c:ext xmlns:c16="http://schemas.microsoft.com/office/drawing/2014/chart" uri="{C3380CC4-5D6E-409C-BE32-E72D297353CC}">
                <c16:uniqueId val="{00000003-52DF-4F67-9E42-2689800D2AD3}"/>
              </c:ext>
            </c:extLst>
          </c:dPt>
          <c:dPt>
            <c:idx val="2"/>
            <c:invertIfNegative val="0"/>
            <c:bubble3D val="0"/>
            <c:spPr>
              <a:solidFill>
                <a:srgbClr val="FFC000"/>
              </a:solidFill>
              <a:ln w="9525" cap="flat" cmpd="sng" algn="ctr">
                <a:solidFill>
                  <a:schemeClr val="accent3">
                    <a:lumMod val="75000"/>
                  </a:schemeClr>
                </a:solidFill>
                <a:round/>
              </a:ln>
              <a:effectLst/>
            </c:spPr>
            <c:extLst>
              <c:ext xmlns:c16="http://schemas.microsoft.com/office/drawing/2014/chart" uri="{C3380CC4-5D6E-409C-BE32-E72D297353CC}">
                <c16:uniqueId val="{00000005-52DF-4F67-9E42-2689800D2AD3}"/>
              </c:ext>
            </c:extLst>
          </c:dPt>
          <c:dPt>
            <c:idx val="3"/>
            <c:invertIfNegative val="0"/>
            <c:bubble3D val="0"/>
            <c:spPr>
              <a:solidFill>
                <a:srgbClr val="00B050"/>
              </a:solidFill>
              <a:ln w="9525" cap="flat" cmpd="sng" algn="ctr">
                <a:solidFill>
                  <a:schemeClr val="accent4">
                    <a:lumMod val="75000"/>
                  </a:schemeClr>
                </a:solidFill>
                <a:round/>
              </a:ln>
              <a:effectLst/>
            </c:spPr>
            <c:extLst>
              <c:ext xmlns:c16="http://schemas.microsoft.com/office/drawing/2014/chart" uri="{C3380CC4-5D6E-409C-BE32-E72D297353CC}">
                <c16:uniqueId val="{00000007-52DF-4F67-9E42-2689800D2AD3}"/>
              </c:ext>
            </c:extLst>
          </c:dPt>
          <c:dPt>
            <c:idx val="4"/>
            <c:invertIfNegative val="0"/>
            <c:bubble3D val="0"/>
            <c:spPr>
              <a:solidFill>
                <a:srgbClr val="00B0F0"/>
              </a:solidFill>
              <a:ln w="9525" cap="flat" cmpd="sng" algn="ctr">
                <a:solidFill>
                  <a:schemeClr val="accent5">
                    <a:lumMod val="75000"/>
                  </a:schemeClr>
                </a:solidFill>
                <a:round/>
              </a:ln>
              <a:effectLst/>
            </c:spPr>
            <c:extLst>
              <c:ext xmlns:c16="http://schemas.microsoft.com/office/drawing/2014/chart" uri="{C3380CC4-5D6E-409C-BE32-E72D297353CC}">
                <c16:uniqueId val="{00000009-52DF-4F67-9E42-2689800D2AD3}"/>
              </c:ext>
            </c:extLst>
          </c:dPt>
          <c:dPt>
            <c:idx val="5"/>
            <c:invertIfNegative val="0"/>
            <c:bubble3D val="0"/>
            <c:spPr>
              <a:solidFill>
                <a:srgbClr val="7030A0"/>
              </a:solidFill>
              <a:ln w="9525" cap="flat" cmpd="sng" algn="ctr">
                <a:solidFill>
                  <a:srgbClr val="7030A0"/>
                </a:solidFill>
                <a:round/>
              </a:ln>
              <a:effectLst/>
              <a:sp3d contourW="9525">
                <a:contourClr>
                  <a:srgbClr val="7030A0"/>
                </a:contourClr>
              </a:sp3d>
            </c:spPr>
            <c:extLst>
              <c:ext xmlns:c16="http://schemas.microsoft.com/office/drawing/2014/chart" uri="{C3380CC4-5D6E-409C-BE32-E72D297353CC}">
                <c16:uniqueId val="{0000000B-52DF-4F67-9E42-2689800D2AD3}"/>
              </c:ext>
            </c:extLst>
          </c:dPt>
          <c:dPt>
            <c:idx val="6"/>
            <c:invertIfNegative val="0"/>
            <c:bubble3D val="0"/>
            <c:spPr>
              <a:solidFill>
                <a:schemeClr val="bg1">
                  <a:lumMod val="85000"/>
                </a:schemeClr>
              </a:solidFill>
              <a:ln w="9525" cap="flat" cmpd="sng" algn="ctr">
                <a:solidFill>
                  <a:schemeClr val="accent1">
                    <a:lumMod val="60000"/>
                    <a:lumMod val="75000"/>
                  </a:schemeClr>
                </a:solidFill>
                <a:round/>
              </a:ln>
              <a:effectLst/>
            </c:spPr>
            <c:extLst>
              <c:ext xmlns:c16="http://schemas.microsoft.com/office/drawing/2014/chart" uri="{C3380CC4-5D6E-409C-BE32-E72D297353CC}">
                <c16:uniqueId val="{0000000D-52DF-4F67-9E42-2689800D2AD3}"/>
              </c:ext>
            </c:extLst>
          </c:dPt>
          <c:dPt>
            <c:idx val="7"/>
            <c:invertIfNegative val="0"/>
            <c:bubble3D val="0"/>
            <c:spPr>
              <a:solidFill>
                <a:srgbClr val="A50021"/>
              </a:solidFill>
              <a:ln w="9525" cap="flat" cmpd="sng" algn="ctr">
                <a:solidFill>
                  <a:schemeClr val="accent2">
                    <a:lumMod val="60000"/>
                    <a:lumMod val="75000"/>
                  </a:schemeClr>
                </a:solidFill>
                <a:round/>
              </a:ln>
              <a:effectLst/>
            </c:spPr>
            <c:extLst>
              <c:ext xmlns:c16="http://schemas.microsoft.com/office/drawing/2014/chart" uri="{C3380CC4-5D6E-409C-BE32-E72D297353CC}">
                <c16:uniqueId val="{0000000F-52DF-4F67-9E42-2689800D2AD3}"/>
              </c:ext>
            </c:extLst>
          </c:dPt>
          <c:dPt>
            <c:idx val="8"/>
            <c:invertIfNegative val="0"/>
            <c:bubble3D val="0"/>
            <c:spPr>
              <a:solidFill>
                <a:schemeClr val="tx1">
                  <a:lumMod val="75000"/>
                  <a:lumOff val="25000"/>
                </a:schemeClr>
              </a:solidFill>
              <a:ln w="9525" cap="flat" cmpd="sng" algn="ctr">
                <a:solidFill>
                  <a:schemeClr val="accent3">
                    <a:lumMod val="60000"/>
                    <a:lumMod val="75000"/>
                  </a:schemeClr>
                </a:solidFill>
                <a:round/>
              </a:ln>
              <a:effectLst/>
            </c:spPr>
            <c:extLst>
              <c:ext xmlns:c16="http://schemas.microsoft.com/office/drawing/2014/chart" uri="{C3380CC4-5D6E-409C-BE32-E72D297353CC}">
                <c16:uniqueId val="{00000011-52DF-4F67-9E42-2689800D2AD3}"/>
              </c:ext>
            </c:extLst>
          </c:dPt>
          <c:dPt>
            <c:idx val="9"/>
            <c:invertIfNegative val="0"/>
            <c:bubble3D val="0"/>
            <c:spPr>
              <a:solidFill>
                <a:schemeClr val="accent4">
                  <a:lumMod val="60000"/>
                  <a:alpha val="85000"/>
                </a:schemeClr>
              </a:solidFill>
              <a:ln w="9525" cap="flat" cmpd="sng" algn="ctr">
                <a:solidFill>
                  <a:schemeClr val="accent4">
                    <a:lumMod val="60000"/>
                    <a:lumMod val="75000"/>
                  </a:schemeClr>
                </a:solidFill>
                <a:round/>
              </a:ln>
              <a:effectLst/>
            </c:spPr>
            <c:extLst>
              <c:ext xmlns:c16="http://schemas.microsoft.com/office/drawing/2014/chart" uri="{C3380CC4-5D6E-409C-BE32-E72D297353CC}">
                <c16:uniqueId val="{00000013-52DF-4F67-9E42-2689800D2AD3}"/>
              </c:ext>
            </c:extLst>
          </c:dPt>
          <c:dPt>
            <c:idx val="10"/>
            <c:invertIfNegative val="0"/>
            <c:bubble3D val="0"/>
            <c:spPr>
              <a:solidFill>
                <a:srgbClr val="00FFFF"/>
              </a:solidFill>
              <a:ln w="9525" cap="flat" cmpd="sng" algn="ctr">
                <a:solidFill>
                  <a:srgbClr val="00FFFF"/>
                </a:solidFill>
                <a:round/>
              </a:ln>
              <a:effectLst/>
              <a:sp3d contourW="9525">
                <a:contourClr>
                  <a:srgbClr val="00FFFF"/>
                </a:contourClr>
              </a:sp3d>
            </c:spPr>
            <c:extLst>
              <c:ext xmlns:c16="http://schemas.microsoft.com/office/drawing/2014/chart" uri="{C3380CC4-5D6E-409C-BE32-E72D297353CC}">
                <c16:uniqueId val="{00000015-52DF-4F67-9E42-2689800D2AD3}"/>
              </c:ext>
            </c:extLst>
          </c:dPt>
          <c:dPt>
            <c:idx val="11"/>
            <c:invertIfNegative val="0"/>
            <c:bubble3D val="0"/>
            <c:spPr>
              <a:solidFill>
                <a:schemeClr val="accent6">
                  <a:lumMod val="60000"/>
                  <a:alpha val="85000"/>
                </a:schemeClr>
              </a:solidFill>
              <a:ln w="9525" cap="flat" cmpd="sng" algn="ctr">
                <a:solidFill>
                  <a:schemeClr val="accent6">
                    <a:lumMod val="60000"/>
                    <a:lumMod val="75000"/>
                  </a:schemeClr>
                </a:solidFill>
                <a:round/>
              </a:ln>
              <a:effectLst/>
            </c:spPr>
            <c:extLst>
              <c:ext xmlns:c16="http://schemas.microsoft.com/office/drawing/2014/chart" uri="{C3380CC4-5D6E-409C-BE32-E72D297353CC}">
                <c16:uniqueId val="{00000017-52DF-4F67-9E42-2689800D2AD3}"/>
              </c:ext>
            </c:extLst>
          </c:dPt>
          <c:dPt>
            <c:idx val="12"/>
            <c:invertIfNegative val="0"/>
            <c:bubble3D val="0"/>
            <c:spPr>
              <a:solidFill>
                <a:schemeClr val="accent1">
                  <a:lumMod val="80000"/>
                  <a:lumOff val="20000"/>
                  <a:alpha val="85000"/>
                </a:schemeClr>
              </a:solidFill>
              <a:ln w="9525" cap="flat" cmpd="sng" algn="ctr">
                <a:solidFill>
                  <a:schemeClr val="accent1">
                    <a:lumMod val="80000"/>
                    <a:lumOff val="20000"/>
                    <a:lumMod val="75000"/>
                  </a:schemeClr>
                </a:solidFill>
                <a:round/>
              </a:ln>
              <a:effectLst/>
            </c:spPr>
            <c:extLst>
              <c:ext xmlns:c16="http://schemas.microsoft.com/office/drawing/2014/chart" uri="{C3380CC4-5D6E-409C-BE32-E72D297353CC}">
                <c16:uniqueId val="{00000019-52DF-4F67-9E42-2689800D2AD3}"/>
              </c:ext>
            </c:extLst>
          </c:dPt>
          <c:dLbls>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FIKSI!$A$2:$A$14</c:f>
              <c:strCache>
                <c:ptCount val="13"/>
                <c:pt idx="0">
                  <c:v>D.I. Yogyakarta</c:v>
                </c:pt>
                <c:pt idx="1">
                  <c:v>Jawa Timur</c:v>
                </c:pt>
                <c:pt idx="2">
                  <c:v>Jawa Barat</c:v>
                </c:pt>
                <c:pt idx="3">
                  <c:v>Bali</c:v>
                </c:pt>
                <c:pt idx="4">
                  <c:v>Kalimantan Barat</c:v>
                </c:pt>
                <c:pt idx="5">
                  <c:v>Sumatera Barat</c:v>
                </c:pt>
                <c:pt idx="6">
                  <c:v>Jambi</c:v>
                </c:pt>
                <c:pt idx="7">
                  <c:v>Aceh</c:v>
                </c:pt>
                <c:pt idx="8">
                  <c:v>Banten</c:v>
                </c:pt>
                <c:pt idx="9">
                  <c:v>Bengkulu</c:v>
                </c:pt>
                <c:pt idx="10">
                  <c:v>Kalimantan Tengah</c:v>
                </c:pt>
                <c:pt idx="11">
                  <c:v>Sulawesi Selatan</c:v>
                </c:pt>
                <c:pt idx="12">
                  <c:v>D.K.I. JAKARTA</c:v>
                </c:pt>
              </c:strCache>
            </c:strRef>
          </c:cat>
          <c:val>
            <c:numRef>
              <c:f>FIKSI!$B$2:$B$14</c:f>
              <c:numCache>
                <c:formatCode>General</c:formatCode>
                <c:ptCount val="13"/>
                <c:pt idx="0">
                  <c:v>14</c:v>
                </c:pt>
                <c:pt idx="1">
                  <c:v>10</c:v>
                </c:pt>
                <c:pt idx="2">
                  <c:v>5</c:v>
                </c:pt>
                <c:pt idx="3">
                  <c:v>4</c:v>
                </c:pt>
                <c:pt idx="4">
                  <c:v>4</c:v>
                </c:pt>
                <c:pt idx="5">
                  <c:v>4</c:v>
                </c:pt>
                <c:pt idx="6">
                  <c:v>3</c:v>
                </c:pt>
                <c:pt idx="7">
                  <c:v>2</c:v>
                </c:pt>
                <c:pt idx="8">
                  <c:v>2</c:v>
                </c:pt>
                <c:pt idx="9">
                  <c:v>2</c:v>
                </c:pt>
                <c:pt idx="10">
                  <c:v>2</c:v>
                </c:pt>
                <c:pt idx="11">
                  <c:v>2</c:v>
                </c:pt>
                <c:pt idx="12">
                  <c:v>1</c:v>
                </c:pt>
              </c:numCache>
            </c:numRef>
          </c:val>
          <c:extLst>
            <c:ext xmlns:c16="http://schemas.microsoft.com/office/drawing/2014/chart" uri="{C3380CC4-5D6E-409C-BE32-E72D297353CC}">
              <c16:uniqueId val="{0000001A-52DF-4F67-9E42-2689800D2AD3}"/>
            </c:ext>
          </c:extLst>
        </c:ser>
        <c:dLbls>
          <c:showLegendKey val="0"/>
          <c:showVal val="1"/>
          <c:showCatName val="0"/>
          <c:showSerName val="0"/>
          <c:showPercent val="0"/>
          <c:showBubbleSize val="0"/>
        </c:dLbls>
        <c:gapWidth val="65"/>
        <c:axId val="467525264"/>
        <c:axId val="467519688"/>
      </c:barChart>
      <c:catAx>
        <c:axId val="4675252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467519688"/>
        <c:crosses val="autoZero"/>
        <c:auto val="1"/>
        <c:lblAlgn val="ctr"/>
        <c:lblOffset val="100"/>
        <c:noMultiLvlLbl val="0"/>
      </c:catAx>
      <c:valAx>
        <c:axId val="467519688"/>
        <c:scaling>
          <c:orientation val="minMax"/>
        </c:scaling>
        <c:delete val="1"/>
        <c:axPos val="l"/>
        <c:numFmt formatCode="General" sourceLinked="1"/>
        <c:majorTickMark val="none"/>
        <c:minorTickMark val="none"/>
        <c:tickLblPos val="nextTo"/>
        <c:crossAx val="467525264"/>
        <c:crosses val="autoZero"/>
        <c:crossBetween val="between"/>
      </c:valAx>
      <c:spPr>
        <a:noFill/>
        <a:ln>
          <a:noFill/>
        </a:ln>
        <a:effectLst/>
      </c:spPr>
    </c:plotArea>
    <c:legend>
      <c:legendPos val="r"/>
      <c:layout>
        <c:manualLayout>
          <c:xMode val="edge"/>
          <c:yMode val="edge"/>
          <c:x val="0.79693351376100863"/>
          <c:y val="0.13252201990603218"/>
          <c:w val="0.1872801103060879"/>
          <c:h val="0.843870528912914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id-ID"/>
              <a:t>PERAIH MEDALI</a:t>
            </a:r>
            <a:r>
              <a:rPr lang="en-US"/>
              <a:t> </a:t>
            </a:r>
            <a:r>
              <a:rPr lang="id-ID"/>
              <a:t>OPSI</a:t>
            </a:r>
            <a:r>
              <a:rPr lang="en-US"/>
              <a:t> 201</a:t>
            </a:r>
            <a:r>
              <a:rPr lang="id-ID"/>
              <a:t>9</a:t>
            </a:r>
            <a:r>
              <a:rPr lang="en-US"/>
              <a:t>/</a:t>
            </a:r>
          </a:p>
          <a:p>
            <a:pPr>
              <a:defRPr/>
            </a:pPr>
            <a:r>
              <a:rPr lang="en-US"/>
              <a:t>PROVINSI</a:t>
            </a:r>
          </a:p>
        </c:rich>
      </c:tx>
      <c:layout/>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1"/>
        <c:ser>
          <c:idx val="0"/>
          <c:order val="0"/>
          <c:tx>
            <c:strRef>
              <c:f>OPSI!$B$1</c:f>
              <c:strCache>
                <c:ptCount val="1"/>
                <c:pt idx="0">
                  <c:v>OPSI</c:v>
                </c:pt>
              </c:strCache>
            </c:strRef>
          </c:tx>
          <c:invertIfNegative val="0"/>
          <c:dPt>
            <c:idx val="0"/>
            <c:invertIfNegative val="0"/>
            <c:bubble3D val="0"/>
            <c:spPr>
              <a:solidFill>
                <a:srgbClr val="002060"/>
              </a:solidFill>
              <a:ln w="9525" cap="flat" cmpd="sng" algn="ctr">
                <a:solidFill>
                  <a:schemeClr val="accent1">
                    <a:lumMod val="75000"/>
                  </a:schemeClr>
                </a:solidFill>
                <a:round/>
              </a:ln>
              <a:effectLst/>
            </c:spPr>
            <c:extLst>
              <c:ext xmlns:c16="http://schemas.microsoft.com/office/drawing/2014/chart" uri="{C3380CC4-5D6E-409C-BE32-E72D297353CC}">
                <c16:uniqueId val="{00000001-2CAE-4F63-B5EC-CA22208B0BD3}"/>
              </c:ext>
            </c:extLst>
          </c:dPt>
          <c:dPt>
            <c:idx val="1"/>
            <c:invertIfNegative val="0"/>
            <c:bubble3D val="0"/>
            <c:spPr>
              <a:solidFill>
                <a:srgbClr val="FF0000"/>
              </a:solidFill>
              <a:ln w="9525" cap="flat" cmpd="sng" algn="ctr">
                <a:solidFill>
                  <a:schemeClr val="accent2">
                    <a:lumMod val="75000"/>
                  </a:schemeClr>
                </a:solidFill>
                <a:round/>
              </a:ln>
              <a:effectLst/>
            </c:spPr>
            <c:extLst>
              <c:ext xmlns:c16="http://schemas.microsoft.com/office/drawing/2014/chart" uri="{C3380CC4-5D6E-409C-BE32-E72D297353CC}">
                <c16:uniqueId val="{00000003-2CAE-4F63-B5EC-CA22208B0BD3}"/>
              </c:ext>
            </c:extLst>
          </c:dPt>
          <c:dPt>
            <c:idx val="2"/>
            <c:invertIfNegative val="0"/>
            <c:bubble3D val="0"/>
            <c:spPr>
              <a:solidFill>
                <a:srgbClr val="FFC000"/>
              </a:solidFill>
              <a:ln w="9525" cap="flat" cmpd="sng" algn="ctr">
                <a:solidFill>
                  <a:schemeClr val="accent3">
                    <a:lumMod val="75000"/>
                  </a:schemeClr>
                </a:solidFill>
                <a:round/>
              </a:ln>
              <a:effectLst/>
            </c:spPr>
            <c:extLst>
              <c:ext xmlns:c16="http://schemas.microsoft.com/office/drawing/2014/chart" uri="{C3380CC4-5D6E-409C-BE32-E72D297353CC}">
                <c16:uniqueId val="{00000005-2CAE-4F63-B5EC-CA22208B0BD3}"/>
              </c:ext>
            </c:extLst>
          </c:dPt>
          <c:dPt>
            <c:idx val="3"/>
            <c:invertIfNegative val="0"/>
            <c:bubble3D val="0"/>
            <c:spPr>
              <a:solidFill>
                <a:srgbClr val="00B050"/>
              </a:solidFill>
              <a:ln w="9525" cap="flat" cmpd="sng" algn="ctr">
                <a:solidFill>
                  <a:schemeClr val="accent4">
                    <a:lumMod val="75000"/>
                  </a:schemeClr>
                </a:solidFill>
                <a:round/>
              </a:ln>
              <a:effectLst/>
            </c:spPr>
            <c:extLst>
              <c:ext xmlns:c16="http://schemas.microsoft.com/office/drawing/2014/chart" uri="{C3380CC4-5D6E-409C-BE32-E72D297353CC}">
                <c16:uniqueId val="{00000007-2CAE-4F63-B5EC-CA22208B0BD3}"/>
              </c:ext>
            </c:extLst>
          </c:dPt>
          <c:dPt>
            <c:idx val="4"/>
            <c:invertIfNegative val="0"/>
            <c:bubble3D val="0"/>
            <c:spPr>
              <a:solidFill>
                <a:srgbClr val="00B0F0"/>
              </a:solidFill>
              <a:ln w="9525" cap="flat" cmpd="sng" algn="ctr">
                <a:solidFill>
                  <a:schemeClr val="accent5">
                    <a:lumMod val="75000"/>
                  </a:schemeClr>
                </a:solidFill>
                <a:round/>
              </a:ln>
              <a:effectLst/>
            </c:spPr>
            <c:extLst>
              <c:ext xmlns:c16="http://schemas.microsoft.com/office/drawing/2014/chart" uri="{C3380CC4-5D6E-409C-BE32-E72D297353CC}">
                <c16:uniqueId val="{00000009-2CAE-4F63-B5EC-CA22208B0BD3}"/>
              </c:ext>
            </c:extLst>
          </c:dPt>
          <c:dPt>
            <c:idx val="5"/>
            <c:invertIfNegative val="0"/>
            <c:bubble3D val="0"/>
            <c:spPr>
              <a:solidFill>
                <a:srgbClr val="7030A0"/>
              </a:solidFill>
              <a:ln w="9525" cap="flat" cmpd="sng" algn="ctr">
                <a:solidFill>
                  <a:srgbClr val="7030A0"/>
                </a:solidFill>
                <a:round/>
              </a:ln>
              <a:effectLst/>
              <a:sp3d contourW="9525">
                <a:contourClr>
                  <a:srgbClr val="7030A0"/>
                </a:contourClr>
              </a:sp3d>
            </c:spPr>
            <c:extLst>
              <c:ext xmlns:c16="http://schemas.microsoft.com/office/drawing/2014/chart" uri="{C3380CC4-5D6E-409C-BE32-E72D297353CC}">
                <c16:uniqueId val="{0000000B-2CAE-4F63-B5EC-CA22208B0BD3}"/>
              </c:ext>
            </c:extLst>
          </c:dPt>
          <c:dPt>
            <c:idx val="6"/>
            <c:invertIfNegative val="0"/>
            <c:bubble3D val="0"/>
            <c:spPr>
              <a:solidFill>
                <a:schemeClr val="bg1">
                  <a:lumMod val="85000"/>
                </a:schemeClr>
              </a:solidFill>
              <a:ln w="9525" cap="flat" cmpd="sng" algn="ctr">
                <a:solidFill>
                  <a:schemeClr val="accent1">
                    <a:lumMod val="60000"/>
                    <a:lumMod val="75000"/>
                  </a:schemeClr>
                </a:solidFill>
                <a:round/>
              </a:ln>
              <a:effectLst/>
            </c:spPr>
            <c:extLst>
              <c:ext xmlns:c16="http://schemas.microsoft.com/office/drawing/2014/chart" uri="{C3380CC4-5D6E-409C-BE32-E72D297353CC}">
                <c16:uniqueId val="{0000000D-2CAE-4F63-B5EC-CA22208B0BD3}"/>
              </c:ext>
            </c:extLst>
          </c:dPt>
          <c:dPt>
            <c:idx val="7"/>
            <c:invertIfNegative val="0"/>
            <c:bubble3D val="0"/>
            <c:spPr>
              <a:solidFill>
                <a:srgbClr val="A50021"/>
              </a:solidFill>
              <a:ln w="9525" cap="flat" cmpd="sng" algn="ctr">
                <a:solidFill>
                  <a:schemeClr val="accent2">
                    <a:lumMod val="60000"/>
                    <a:lumMod val="75000"/>
                  </a:schemeClr>
                </a:solidFill>
                <a:round/>
              </a:ln>
              <a:effectLst/>
            </c:spPr>
            <c:extLst>
              <c:ext xmlns:c16="http://schemas.microsoft.com/office/drawing/2014/chart" uri="{C3380CC4-5D6E-409C-BE32-E72D297353CC}">
                <c16:uniqueId val="{0000000F-2CAE-4F63-B5EC-CA22208B0BD3}"/>
              </c:ext>
            </c:extLst>
          </c:dPt>
          <c:dPt>
            <c:idx val="8"/>
            <c:invertIfNegative val="0"/>
            <c:bubble3D val="0"/>
            <c:spPr>
              <a:solidFill>
                <a:schemeClr val="tx1">
                  <a:lumMod val="75000"/>
                  <a:lumOff val="25000"/>
                </a:schemeClr>
              </a:solidFill>
              <a:ln w="9525" cap="flat" cmpd="sng" algn="ctr">
                <a:solidFill>
                  <a:schemeClr val="accent3">
                    <a:lumMod val="60000"/>
                    <a:lumMod val="75000"/>
                  </a:schemeClr>
                </a:solidFill>
                <a:round/>
              </a:ln>
              <a:effectLst/>
            </c:spPr>
            <c:extLst>
              <c:ext xmlns:c16="http://schemas.microsoft.com/office/drawing/2014/chart" uri="{C3380CC4-5D6E-409C-BE32-E72D297353CC}">
                <c16:uniqueId val="{00000011-2CAE-4F63-B5EC-CA22208B0BD3}"/>
              </c:ext>
            </c:extLst>
          </c:dPt>
          <c:dPt>
            <c:idx val="9"/>
            <c:invertIfNegative val="0"/>
            <c:bubble3D val="0"/>
            <c:spPr>
              <a:solidFill>
                <a:schemeClr val="accent4">
                  <a:lumMod val="60000"/>
                  <a:alpha val="85000"/>
                </a:schemeClr>
              </a:solidFill>
              <a:ln w="9525" cap="flat" cmpd="sng" algn="ctr">
                <a:solidFill>
                  <a:schemeClr val="accent4">
                    <a:lumMod val="60000"/>
                    <a:lumMod val="75000"/>
                  </a:schemeClr>
                </a:solidFill>
                <a:round/>
              </a:ln>
              <a:effectLst/>
            </c:spPr>
            <c:extLst>
              <c:ext xmlns:c16="http://schemas.microsoft.com/office/drawing/2014/chart" uri="{C3380CC4-5D6E-409C-BE32-E72D297353CC}">
                <c16:uniqueId val="{00000013-2CAE-4F63-B5EC-CA22208B0BD3}"/>
              </c:ext>
            </c:extLst>
          </c:dPt>
          <c:dPt>
            <c:idx val="10"/>
            <c:invertIfNegative val="0"/>
            <c:bubble3D val="0"/>
            <c:spPr>
              <a:solidFill>
                <a:srgbClr val="00FFFF"/>
              </a:solidFill>
              <a:ln w="9525" cap="flat" cmpd="sng" algn="ctr">
                <a:solidFill>
                  <a:srgbClr val="00FFFF"/>
                </a:solidFill>
                <a:round/>
              </a:ln>
              <a:effectLst/>
              <a:sp3d contourW="9525">
                <a:contourClr>
                  <a:srgbClr val="00FFFF"/>
                </a:contourClr>
              </a:sp3d>
            </c:spPr>
            <c:extLst>
              <c:ext xmlns:c16="http://schemas.microsoft.com/office/drawing/2014/chart" uri="{C3380CC4-5D6E-409C-BE32-E72D297353CC}">
                <c16:uniqueId val="{00000015-2CAE-4F63-B5EC-CA22208B0BD3}"/>
              </c:ext>
            </c:extLst>
          </c:dPt>
          <c:dLbls>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OPSI!$A$2:$A$12</c:f>
              <c:strCache>
                <c:ptCount val="11"/>
                <c:pt idx="0">
                  <c:v>D.I. Yogyakarta</c:v>
                </c:pt>
                <c:pt idx="1">
                  <c:v>Jawa Tengah</c:v>
                </c:pt>
                <c:pt idx="2">
                  <c:v>Jawa Timur</c:v>
                </c:pt>
                <c:pt idx="3">
                  <c:v>Banten</c:v>
                </c:pt>
                <c:pt idx="4">
                  <c:v>Aceh</c:v>
                </c:pt>
                <c:pt idx="5">
                  <c:v>Bali</c:v>
                </c:pt>
                <c:pt idx="6">
                  <c:v>Bengkulu</c:v>
                </c:pt>
                <c:pt idx="7">
                  <c:v>Jawa Barat</c:v>
                </c:pt>
                <c:pt idx="8">
                  <c:v>Nusa Tenggara Barat</c:v>
                </c:pt>
                <c:pt idx="9">
                  <c:v>Sulawesi Tengah</c:v>
                </c:pt>
                <c:pt idx="10">
                  <c:v>Kalimantan Utara</c:v>
                </c:pt>
              </c:strCache>
            </c:strRef>
          </c:cat>
          <c:val>
            <c:numRef>
              <c:f>OPSI!$B$2:$B$12</c:f>
              <c:numCache>
                <c:formatCode>General</c:formatCode>
                <c:ptCount val="11"/>
                <c:pt idx="0">
                  <c:v>16</c:v>
                </c:pt>
                <c:pt idx="1">
                  <c:v>10</c:v>
                </c:pt>
                <c:pt idx="2">
                  <c:v>10</c:v>
                </c:pt>
                <c:pt idx="3">
                  <c:v>4</c:v>
                </c:pt>
                <c:pt idx="4">
                  <c:v>2</c:v>
                </c:pt>
                <c:pt idx="5">
                  <c:v>2</c:v>
                </c:pt>
                <c:pt idx="6">
                  <c:v>2</c:v>
                </c:pt>
                <c:pt idx="7">
                  <c:v>2</c:v>
                </c:pt>
                <c:pt idx="8">
                  <c:v>2</c:v>
                </c:pt>
                <c:pt idx="9">
                  <c:v>2</c:v>
                </c:pt>
                <c:pt idx="10">
                  <c:v>1</c:v>
                </c:pt>
              </c:numCache>
            </c:numRef>
          </c:val>
          <c:extLst>
            <c:ext xmlns:c16="http://schemas.microsoft.com/office/drawing/2014/chart" uri="{C3380CC4-5D6E-409C-BE32-E72D297353CC}">
              <c16:uniqueId val="{00000016-2CAE-4F63-B5EC-CA22208B0BD3}"/>
            </c:ext>
          </c:extLst>
        </c:ser>
        <c:dLbls>
          <c:showLegendKey val="0"/>
          <c:showVal val="1"/>
          <c:showCatName val="0"/>
          <c:showSerName val="0"/>
          <c:showPercent val="0"/>
          <c:showBubbleSize val="0"/>
        </c:dLbls>
        <c:gapWidth val="65"/>
        <c:axId val="467525264"/>
        <c:axId val="467519688"/>
      </c:barChart>
      <c:catAx>
        <c:axId val="4675252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tx1"/>
                </a:solidFill>
                <a:latin typeface="+mn-lt"/>
                <a:ea typeface="+mn-ea"/>
                <a:cs typeface="+mn-cs"/>
              </a:defRPr>
            </a:pPr>
            <a:endParaRPr lang="en-US"/>
          </a:p>
        </c:txPr>
        <c:crossAx val="467519688"/>
        <c:crosses val="autoZero"/>
        <c:auto val="1"/>
        <c:lblAlgn val="ctr"/>
        <c:lblOffset val="100"/>
        <c:noMultiLvlLbl val="0"/>
      </c:catAx>
      <c:valAx>
        <c:axId val="467519688"/>
        <c:scaling>
          <c:orientation val="minMax"/>
        </c:scaling>
        <c:delete val="1"/>
        <c:axPos val="l"/>
        <c:numFmt formatCode="General" sourceLinked="1"/>
        <c:majorTickMark val="none"/>
        <c:minorTickMark val="none"/>
        <c:tickLblPos val="nextTo"/>
        <c:crossAx val="467525264"/>
        <c:crosses val="autoZero"/>
        <c:crossBetween val="between"/>
      </c:valAx>
      <c:spPr>
        <a:noFill/>
        <a:ln>
          <a:noFill/>
        </a:ln>
        <a:effectLst/>
      </c:spPr>
    </c:plotArea>
    <c:legend>
      <c:legendPos val="r"/>
      <c:layout>
        <c:manualLayout>
          <c:xMode val="edge"/>
          <c:yMode val="edge"/>
          <c:x val="0.78441416100067962"/>
          <c:y val="0.1213354133481018"/>
          <c:w val="0.20387984036759593"/>
          <c:h val="0.8229163416458834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2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r>
              <a:rPr lang="en-US"/>
              <a:t>PE</a:t>
            </a:r>
            <a:r>
              <a:rPr lang="id-ID"/>
              <a:t>RAIH PENGHARGAAN</a:t>
            </a:r>
            <a:r>
              <a:rPr lang="en-US"/>
              <a:t> </a:t>
            </a:r>
            <a:r>
              <a:rPr lang="id-ID"/>
              <a:t>KEPAK</a:t>
            </a:r>
            <a:r>
              <a:rPr lang="en-US"/>
              <a:t> </a:t>
            </a:r>
            <a:r>
              <a:rPr lang="id-ID"/>
              <a:t>NASIONAL </a:t>
            </a:r>
            <a:r>
              <a:rPr lang="en-US"/>
              <a:t>201</a:t>
            </a:r>
            <a:r>
              <a:rPr lang="id-ID"/>
              <a:t>9 </a:t>
            </a:r>
            <a:r>
              <a:rPr lang="en-US"/>
              <a:t>/</a:t>
            </a:r>
          </a:p>
          <a:p>
            <a:pPr>
              <a:defRPr/>
            </a:pPr>
            <a:r>
              <a:rPr lang="en-US"/>
              <a:t>PROVINSI</a:t>
            </a:r>
          </a:p>
        </c:rich>
      </c:tx>
      <c:layout/>
      <c:overlay val="0"/>
      <c:spPr>
        <a:noFill/>
        <a:ln>
          <a:noFill/>
        </a:ln>
        <a:effectLst/>
      </c:spPr>
      <c:txPr>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1"/>
        <c:ser>
          <c:idx val="0"/>
          <c:order val="0"/>
          <c:tx>
            <c:strRef>
              <c:f>KEPAK!$B$1</c:f>
              <c:strCache>
                <c:ptCount val="1"/>
                <c:pt idx="0">
                  <c:v>KEPAK</c:v>
                </c:pt>
              </c:strCache>
            </c:strRef>
          </c:tx>
          <c:invertIfNegative val="0"/>
          <c:dPt>
            <c:idx val="0"/>
            <c:invertIfNegative val="0"/>
            <c:bubble3D val="0"/>
            <c:spPr>
              <a:solidFill>
                <a:srgbClr val="002060"/>
              </a:solidFill>
              <a:ln w="9525" cap="flat" cmpd="sng" algn="ctr">
                <a:solidFill>
                  <a:schemeClr val="accent1">
                    <a:lumMod val="75000"/>
                  </a:schemeClr>
                </a:solidFill>
                <a:round/>
              </a:ln>
              <a:effectLst/>
            </c:spPr>
            <c:extLst>
              <c:ext xmlns:c16="http://schemas.microsoft.com/office/drawing/2014/chart" uri="{C3380CC4-5D6E-409C-BE32-E72D297353CC}">
                <c16:uniqueId val="{00000001-17E4-4D1B-80C2-CDCC87C8C121}"/>
              </c:ext>
            </c:extLst>
          </c:dPt>
          <c:dPt>
            <c:idx val="1"/>
            <c:invertIfNegative val="0"/>
            <c:bubble3D val="0"/>
            <c:spPr>
              <a:solidFill>
                <a:srgbClr val="FF0000"/>
              </a:solidFill>
              <a:ln w="9525" cap="flat" cmpd="sng" algn="ctr">
                <a:solidFill>
                  <a:schemeClr val="accent2">
                    <a:lumMod val="75000"/>
                  </a:schemeClr>
                </a:solidFill>
                <a:round/>
              </a:ln>
              <a:effectLst/>
            </c:spPr>
            <c:extLst>
              <c:ext xmlns:c16="http://schemas.microsoft.com/office/drawing/2014/chart" uri="{C3380CC4-5D6E-409C-BE32-E72D297353CC}">
                <c16:uniqueId val="{00000003-17E4-4D1B-80C2-CDCC87C8C121}"/>
              </c:ext>
            </c:extLst>
          </c:dPt>
          <c:dPt>
            <c:idx val="2"/>
            <c:invertIfNegative val="0"/>
            <c:bubble3D val="0"/>
            <c:spPr>
              <a:solidFill>
                <a:srgbClr val="FFC000"/>
              </a:solidFill>
              <a:ln w="9525" cap="flat" cmpd="sng" algn="ctr">
                <a:solidFill>
                  <a:schemeClr val="accent3">
                    <a:lumMod val="75000"/>
                  </a:schemeClr>
                </a:solidFill>
                <a:round/>
              </a:ln>
              <a:effectLst/>
            </c:spPr>
            <c:extLst>
              <c:ext xmlns:c16="http://schemas.microsoft.com/office/drawing/2014/chart" uri="{C3380CC4-5D6E-409C-BE32-E72D297353CC}">
                <c16:uniqueId val="{00000005-17E4-4D1B-80C2-CDCC87C8C121}"/>
              </c:ext>
            </c:extLst>
          </c:dPt>
          <c:dPt>
            <c:idx val="3"/>
            <c:invertIfNegative val="0"/>
            <c:bubble3D val="0"/>
            <c:spPr>
              <a:solidFill>
                <a:srgbClr val="00B050"/>
              </a:solidFill>
              <a:ln w="9525" cap="flat" cmpd="sng" algn="ctr">
                <a:solidFill>
                  <a:schemeClr val="accent4">
                    <a:lumMod val="75000"/>
                  </a:schemeClr>
                </a:solidFill>
                <a:round/>
              </a:ln>
              <a:effectLst/>
            </c:spPr>
            <c:extLst>
              <c:ext xmlns:c16="http://schemas.microsoft.com/office/drawing/2014/chart" uri="{C3380CC4-5D6E-409C-BE32-E72D297353CC}">
                <c16:uniqueId val="{00000007-17E4-4D1B-80C2-CDCC87C8C121}"/>
              </c:ext>
            </c:extLst>
          </c:dPt>
          <c:dPt>
            <c:idx val="4"/>
            <c:invertIfNegative val="0"/>
            <c:bubble3D val="0"/>
            <c:spPr>
              <a:solidFill>
                <a:srgbClr val="00B0F0"/>
              </a:solidFill>
              <a:ln w="9525" cap="flat" cmpd="sng" algn="ctr">
                <a:solidFill>
                  <a:schemeClr val="accent5">
                    <a:lumMod val="75000"/>
                  </a:schemeClr>
                </a:solidFill>
                <a:round/>
              </a:ln>
              <a:effectLst/>
            </c:spPr>
            <c:extLst>
              <c:ext xmlns:c16="http://schemas.microsoft.com/office/drawing/2014/chart" uri="{C3380CC4-5D6E-409C-BE32-E72D297353CC}">
                <c16:uniqueId val="{00000009-17E4-4D1B-80C2-CDCC87C8C121}"/>
              </c:ext>
            </c:extLst>
          </c:dPt>
          <c:dPt>
            <c:idx val="5"/>
            <c:invertIfNegative val="0"/>
            <c:bubble3D val="0"/>
            <c:spPr>
              <a:solidFill>
                <a:srgbClr val="7030A0"/>
              </a:solidFill>
              <a:ln w="9525" cap="flat" cmpd="sng" algn="ctr">
                <a:solidFill>
                  <a:srgbClr val="7030A0"/>
                </a:solidFill>
                <a:round/>
              </a:ln>
              <a:effectLst/>
              <a:sp3d contourW="9525">
                <a:contourClr>
                  <a:srgbClr val="7030A0"/>
                </a:contourClr>
              </a:sp3d>
            </c:spPr>
            <c:extLst>
              <c:ext xmlns:c16="http://schemas.microsoft.com/office/drawing/2014/chart" uri="{C3380CC4-5D6E-409C-BE32-E72D297353CC}">
                <c16:uniqueId val="{0000000B-17E4-4D1B-80C2-CDCC87C8C121}"/>
              </c:ext>
            </c:extLst>
          </c:dPt>
          <c:dPt>
            <c:idx val="6"/>
            <c:invertIfNegative val="0"/>
            <c:bubble3D val="0"/>
            <c:spPr>
              <a:solidFill>
                <a:schemeClr val="bg1">
                  <a:lumMod val="85000"/>
                </a:schemeClr>
              </a:solidFill>
              <a:ln w="9525" cap="flat" cmpd="sng" algn="ctr">
                <a:solidFill>
                  <a:schemeClr val="accent1">
                    <a:lumMod val="60000"/>
                    <a:lumMod val="75000"/>
                  </a:schemeClr>
                </a:solidFill>
                <a:round/>
              </a:ln>
              <a:effectLst/>
            </c:spPr>
            <c:extLst>
              <c:ext xmlns:c16="http://schemas.microsoft.com/office/drawing/2014/chart" uri="{C3380CC4-5D6E-409C-BE32-E72D297353CC}">
                <c16:uniqueId val="{0000000D-17E4-4D1B-80C2-CDCC87C8C121}"/>
              </c:ext>
            </c:extLst>
          </c:dPt>
          <c:dPt>
            <c:idx val="7"/>
            <c:invertIfNegative val="0"/>
            <c:bubble3D val="0"/>
            <c:spPr>
              <a:solidFill>
                <a:srgbClr val="A50021"/>
              </a:solidFill>
              <a:ln w="9525" cap="flat" cmpd="sng" algn="ctr">
                <a:solidFill>
                  <a:schemeClr val="accent2">
                    <a:lumMod val="60000"/>
                    <a:lumMod val="75000"/>
                  </a:schemeClr>
                </a:solidFill>
                <a:round/>
              </a:ln>
              <a:effectLst/>
            </c:spPr>
            <c:extLst>
              <c:ext xmlns:c16="http://schemas.microsoft.com/office/drawing/2014/chart" uri="{C3380CC4-5D6E-409C-BE32-E72D297353CC}">
                <c16:uniqueId val="{0000000F-17E4-4D1B-80C2-CDCC87C8C121}"/>
              </c:ext>
            </c:extLst>
          </c:dPt>
          <c:dPt>
            <c:idx val="8"/>
            <c:invertIfNegative val="0"/>
            <c:bubble3D val="0"/>
            <c:spPr>
              <a:solidFill>
                <a:schemeClr val="tx1">
                  <a:lumMod val="75000"/>
                  <a:lumOff val="25000"/>
                </a:schemeClr>
              </a:solidFill>
              <a:ln w="9525" cap="flat" cmpd="sng" algn="ctr">
                <a:solidFill>
                  <a:schemeClr val="accent3">
                    <a:lumMod val="60000"/>
                    <a:lumMod val="75000"/>
                  </a:schemeClr>
                </a:solidFill>
                <a:round/>
              </a:ln>
              <a:effectLst/>
            </c:spPr>
            <c:extLst>
              <c:ext xmlns:c16="http://schemas.microsoft.com/office/drawing/2014/chart" uri="{C3380CC4-5D6E-409C-BE32-E72D297353CC}">
                <c16:uniqueId val="{00000011-17E4-4D1B-80C2-CDCC87C8C121}"/>
              </c:ext>
            </c:extLst>
          </c:dPt>
          <c:dPt>
            <c:idx val="9"/>
            <c:invertIfNegative val="0"/>
            <c:bubble3D val="0"/>
            <c:spPr>
              <a:solidFill>
                <a:schemeClr val="accent4">
                  <a:lumMod val="60000"/>
                  <a:alpha val="85000"/>
                </a:schemeClr>
              </a:solidFill>
              <a:ln w="9525" cap="flat" cmpd="sng" algn="ctr">
                <a:solidFill>
                  <a:schemeClr val="accent4">
                    <a:lumMod val="60000"/>
                    <a:lumMod val="75000"/>
                  </a:schemeClr>
                </a:solidFill>
                <a:round/>
              </a:ln>
              <a:effectLst/>
            </c:spPr>
            <c:extLst>
              <c:ext xmlns:c16="http://schemas.microsoft.com/office/drawing/2014/chart" uri="{C3380CC4-5D6E-409C-BE32-E72D297353CC}">
                <c16:uniqueId val="{00000013-17E4-4D1B-80C2-CDCC87C8C121}"/>
              </c:ext>
            </c:extLst>
          </c:dPt>
          <c:dPt>
            <c:idx val="10"/>
            <c:invertIfNegative val="0"/>
            <c:bubble3D val="0"/>
            <c:spPr>
              <a:solidFill>
                <a:srgbClr val="00FFFF"/>
              </a:solidFill>
              <a:ln w="9525" cap="flat" cmpd="sng" algn="ctr">
                <a:solidFill>
                  <a:srgbClr val="00FFFF"/>
                </a:solidFill>
                <a:round/>
              </a:ln>
              <a:effectLst/>
              <a:sp3d contourW="9525">
                <a:contourClr>
                  <a:srgbClr val="00FFFF"/>
                </a:contourClr>
              </a:sp3d>
            </c:spPr>
            <c:extLst>
              <c:ext xmlns:c16="http://schemas.microsoft.com/office/drawing/2014/chart" uri="{C3380CC4-5D6E-409C-BE32-E72D297353CC}">
                <c16:uniqueId val="{00000015-17E4-4D1B-80C2-CDCC87C8C121}"/>
              </c:ext>
            </c:extLst>
          </c:dPt>
          <c:dPt>
            <c:idx val="11"/>
            <c:invertIfNegative val="0"/>
            <c:bubble3D val="0"/>
            <c:spPr>
              <a:solidFill>
                <a:schemeClr val="accent6">
                  <a:lumMod val="60000"/>
                  <a:alpha val="85000"/>
                </a:schemeClr>
              </a:solidFill>
              <a:ln w="9525" cap="flat" cmpd="sng" algn="ctr">
                <a:solidFill>
                  <a:schemeClr val="accent6">
                    <a:lumMod val="60000"/>
                    <a:lumMod val="75000"/>
                  </a:schemeClr>
                </a:solidFill>
                <a:round/>
              </a:ln>
              <a:effectLst/>
            </c:spPr>
            <c:extLst>
              <c:ext xmlns:c16="http://schemas.microsoft.com/office/drawing/2014/chart" uri="{C3380CC4-5D6E-409C-BE32-E72D297353CC}">
                <c16:uniqueId val="{00000017-17E4-4D1B-80C2-CDCC87C8C121}"/>
              </c:ext>
            </c:extLst>
          </c:dPt>
          <c:dPt>
            <c:idx val="12"/>
            <c:invertIfNegative val="0"/>
            <c:bubble3D val="0"/>
            <c:spPr>
              <a:solidFill>
                <a:schemeClr val="tx1"/>
              </a:solidFill>
              <a:ln w="9525" cap="flat" cmpd="sng" algn="ctr">
                <a:solidFill>
                  <a:schemeClr val="tx1"/>
                </a:solidFill>
                <a:round/>
              </a:ln>
              <a:effectLst/>
              <a:sp3d contourW="9525">
                <a:contourClr>
                  <a:schemeClr val="tx1"/>
                </a:contourClr>
              </a:sp3d>
            </c:spPr>
            <c:extLst>
              <c:ext xmlns:c16="http://schemas.microsoft.com/office/drawing/2014/chart" uri="{C3380CC4-5D6E-409C-BE32-E72D297353CC}">
                <c16:uniqueId val="{00000019-17E4-4D1B-80C2-CDCC87C8C121}"/>
              </c:ext>
            </c:extLst>
          </c:dPt>
          <c:dPt>
            <c:idx val="13"/>
            <c:invertIfNegative val="0"/>
            <c:bubble3D val="0"/>
            <c:spPr>
              <a:solidFill>
                <a:schemeClr val="accent2">
                  <a:lumMod val="80000"/>
                  <a:lumOff val="20000"/>
                  <a:alpha val="85000"/>
                </a:schemeClr>
              </a:solidFill>
              <a:ln w="9525" cap="flat" cmpd="sng" algn="ctr">
                <a:solidFill>
                  <a:schemeClr val="accent2">
                    <a:lumMod val="80000"/>
                    <a:lumOff val="20000"/>
                    <a:lumMod val="75000"/>
                  </a:schemeClr>
                </a:solidFill>
                <a:round/>
              </a:ln>
              <a:effectLst/>
            </c:spPr>
            <c:extLst>
              <c:ext xmlns:c16="http://schemas.microsoft.com/office/drawing/2014/chart" uri="{C3380CC4-5D6E-409C-BE32-E72D297353CC}">
                <c16:uniqueId val="{0000001B-17E4-4D1B-80C2-CDCC87C8C121}"/>
              </c:ext>
            </c:extLst>
          </c:dPt>
          <c:dPt>
            <c:idx val="14"/>
            <c:invertIfNegative val="0"/>
            <c:bubble3D val="0"/>
            <c:spPr>
              <a:solidFill>
                <a:schemeClr val="accent3">
                  <a:lumMod val="80000"/>
                  <a:lumOff val="20000"/>
                  <a:alpha val="85000"/>
                </a:schemeClr>
              </a:solidFill>
              <a:ln w="9525" cap="flat" cmpd="sng" algn="ctr">
                <a:solidFill>
                  <a:schemeClr val="accent3">
                    <a:lumMod val="80000"/>
                    <a:lumOff val="20000"/>
                    <a:lumMod val="75000"/>
                  </a:schemeClr>
                </a:solidFill>
                <a:round/>
              </a:ln>
              <a:effectLst/>
            </c:spPr>
            <c:extLst>
              <c:ext xmlns:c16="http://schemas.microsoft.com/office/drawing/2014/chart" uri="{C3380CC4-5D6E-409C-BE32-E72D297353CC}">
                <c16:uniqueId val="{0000001D-17E4-4D1B-80C2-CDCC87C8C121}"/>
              </c:ext>
            </c:extLst>
          </c:dPt>
          <c:dPt>
            <c:idx val="15"/>
            <c:invertIfNegative val="0"/>
            <c:bubble3D val="0"/>
            <c:spPr>
              <a:solidFill>
                <a:srgbClr val="003300"/>
              </a:solidFill>
              <a:ln w="9525" cap="flat" cmpd="sng" algn="ctr">
                <a:solidFill>
                  <a:srgbClr val="003300"/>
                </a:solidFill>
                <a:round/>
              </a:ln>
              <a:effectLst/>
              <a:sp3d contourW="9525">
                <a:contourClr>
                  <a:srgbClr val="003300"/>
                </a:contourClr>
              </a:sp3d>
            </c:spPr>
            <c:extLst>
              <c:ext xmlns:c16="http://schemas.microsoft.com/office/drawing/2014/chart" uri="{C3380CC4-5D6E-409C-BE32-E72D297353CC}">
                <c16:uniqueId val="{0000001F-17E4-4D1B-80C2-CDCC87C8C121}"/>
              </c:ext>
            </c:extLst>
          </c:dPt>
          <c:dLbls>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KEPAK!$A$2:$A$17</c:f>
              <c:strCache>
                <c:ptCount val="16"/>
                <c:pt idx="0">
                  <c:v>Aceh</c:v>
                </c:pt>
                <c:pt idx="1">
                  <c:v>Jawa Barat</c:v>
                </c:pt>
                <c:pt idx="2">
                  <c:v>Jawa Tengah</c:v>
                </c:pt>
                <c:pt idx="3">
                  <c:v>Kalimantan Barat</c:v>
                </c:pt>
                <c:pt idx="4">
                  <c:v>D.I. Yogyakarta</c:v>
                </c:pt>
                <c:pt idx="5">
                  <c:v>D.K.I. JAKARTA</c:v>
                </c:pt>
                <c:pt idx="6">
                  <c:v>Kalimantan Tengah</c:v>
                </c:pt>
                <c:pt idx="7">
                  <c:v>Kalimantan Utara</c:v>
                </c:pt>
                <c:pt idx="8">
                  <c:v>Kep. Bangka Belitung</c:v>
                </c:pt>
                <c:pt idx="9">
                  <c:v>Lampung</c:v>
                </c:pt>
                <c:pt idx="10">
                  <c:v>Nusa Tenggara Barat</c:v>
                </c:pt>
                <c:pt idx="11">
                  <c:v>Sulawesi Selatan</c:v>
                </c:pt>
                <c:pt idx="12">
                  <c:v>Sulawesi Tengah</c:v>
                </c:pt>
                <c:pt idx="13">
                  <c:v>Sumatera Selatan</c:v>
                </c:pt>
                <c:pt idx="14">
                  <c:v>Papua</c:v>
                </c:pt>
                <c:pt idx="15">
                  <c:v>Papua Barat</c:v>
                </c:pt>
              </c:strCache>
            </c:strRef>
          </c:cat>
          <c:val>
            <c:numRef>
              <c:f>KEPAK!$B$2:$B$17</c:f>
              <c:numCache>
                <c:formatCode>General</c:formatCode>
                <c:ptCount val="16"/>
                <c:pt idx="0">
                  <c:v>2</c:v>
                </c:pt>
                <c:pt idx="1">
                  <c:v>2</c:v>
                </c:pt>
                <c:pt idx="2">
                  <c:v>2</c:v>
                </c:pt>
                <c:pt idx="3">
                  <c:v>2</c:v>
                </c:pt>
                <c:pt idx="4">
                  <c:v>1</c:v>
                </c:pt>
                <c:pt idx="5">
                  <c:v>1</c:v>
                </c:pt>
                <c:pt idx="6">
                  <c:v>1</c:v>
                </c:pt>
                <c:pt idx="7">
                  <c:v>1</c:v>
                </c:pt>
                <c:pt idx="8">
                  <c:v>1</c:v>
                </c:pt>
                <c:pt idx="9">
                  <c:v>1</c:v>
                </c:pt>
                <c:pt idx="10">
                  <c:v>1</c:v>
                </c:pt>
                <c:pt idx="11">
                  <c:v>1</c:v>
                </c:pt>
                <c:pt idx="12">
                  <c:v>1</c:v>
                </c:pt>
                <c:pt idx="13">
                  <c:v>1</c:v>
                </c:pt>
                <c:pt idx="14">
                  <c:v>1</c:v>
                </c:pt>
                <c:pt idx="15">
                  <c:v>1</c:v>
                </c:pt>
              </c:numCache>
            </c:numRef>
          </c:val>
          <c:extLst>
            <c:ext xmlns:c16="http://schemas.microsoft.com/office/drawing/2014/chart" uri="{C3380CC4-5D6E-409C-BE32-E72D297353CC}">
              <c16:uniqueId val="{00000020-17E4-4D1B-80C2-CDCC87C8C121}"/>
            </c:ext>
          </c:extLst>
        </c:ser>
        <c:dLbls>
          <c:showLegendKey val="0"/>
          <c:showVal val="1"/>
          <c:showCatName val="0"/>
          <c:showSerName val="0"/>
          <c:showPercent val="0"/>
          <c:showBubbleSize val="0"/>
        </c:dLbls>
        <c:gapWidth val="65"/>
        <c:axId val="467525264"/>
        <c:axId val="467519688"/>
      </c:barChart>
      <c:catAx>
        <c:axId val="4675252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467519688"/>
        <c:crosses val="autoZero"/>
        <c:auto val="1"/>
        <c:lblAlgn val="ctr"/>
        <c:lblOffset val="100"/>
        <c:noMultiLvlLbl val="0"/>
      </c:catAx>
      <c:valAx>
        <c:axId val="467519688"/>
        <c:scaling>
          <c:orientation val="minMax"/>
        </c:scaling>
        <c:delete val="1"/>
        <c:axPos val="l"/>
        <c:numFmt formatCode="General" sourceLinked="1"/>
        <c:majorTickMark val="none"/>
        <c:minorTickMark val="none"/>
        <c:tickLblPos val="nextTo"/>
        <c:crossAx val="467525264"/>
        <c:crosses val="autoZero"/>
        <c:crossBetween val="between"/>
      </c:valAx>
      <c:spPr>
        <a:noFill/>
        <a:ln>
          <a:noFill/>
        </a:ln>
        <a:effectLst/>
      </c:spPr>
    </c:plotArea>
    <c:legend>
      <c:legendPos val="r"/>
      <c:layout>
        <c:manualLayout>
          <c:xMode val="edge"/>
          <c:yMode val="edge"/>
          <c:x val="0.76883511932982707"/>
          <c:y val="0.1561546412385775"/>
          <c:w val="0.20387984036759593"/>
          <c:h val="0.8229163416458834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all" baseline="0">
                <a:solidFill>
                  <a:schemeClr val="lt1"/>
                </a:solidFill>
                <a:latin typeface="Bahnschrift SemiBold Condensed" panose="020B0502040204020203" pitchFamily="34" charset="0"/>
                <a:ea typeface="+mn-ea"/>
                <a:cs typeface="+mn-cs"/>
              </a:defRPr>
            </a:pPr>
            <a:r>
              <a:rPr lang="id-ID"/>
              <a:t>RAIHAN PRESTASI SAINS INTERNASIONAL SISWA / TAHUN</a:t>
            </a:r>
          </a:p>
        </c:rich>
      </c:tx>
      <c:layout/>
      <c:overlay val="0"/>
      <c:spPr>
        <a:noFill/>
        <a:ln>
          <a:noFill/>
        </a:ln>
        <a:effectLst/>
      </c:spPr>
      <c:txPr>
        <a:bodyPr rot="0" spcFirstLastPara="1" vertOverflow="ellipsis" vert="horz" wrap="square" anchor="ctr" anchorCtr="1"/>
        <a:lstStyle/>
        <a:p>
          <a:pPr>
            <a:defRPr sz="2400" b="0" i="0" u="none" strike="noStrike" kern="1200" cap="all" baseline="0">
              <a:solidFill>
                <a:schemeClr val="lt1"/>
              </a:solidFill>
              <a:latin typeface="Bahnschrift SemiBold Condensed" panose="020B0502040204020203" pitchFamily="34" charset="0"/>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bg1"/>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noFill/>
              <a:ln>
                <a:noFill/>
                <a:round/>
              </a:ln>
              <a:effectLst>
                <a:outerShdw blurRad="63500" dist="88900" dir="2700000" algn="tl" rotWithShape="0">
                  <a:prstClr val="black">
                    <a:alpha val="40000"/>
                  </a:prstClr>
                </a:outerShdw>
              </a:effectLst>
            </c:spPr>
            <c:txPr>
              <a:bodyPr rot="0" spcFirstLastPara="1" vertOverflow="ellipsis" vert="horz" wrap="square" anchor="ctr" anchorCtr="1"/>
              <a:lstStyle/>
              <a:p>
                <a:pPr>
                  <a:defRPr sz="2000" b="1" i="0" u="none" strike="noStrike" kern="1200" baseline="0">
                    <a:solidFill>
                      <a:schemeClr val="lt1"/>
                    </a:solidFill>
                    <a:latin typeface="Bahnschrift SemiBold Condensed"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PerTahun!$P$10:$S$10</c:f>
              <c:strCache>
                <c:ptCount val="4"/>
                <c:pt idx="0">
                  <c:v>2015</c:v>
                </c:pt>
                <c:pt idx="1">
                  <c:v>2016</c:v>
                </c:pt>
                <c:pt idx="2">
                  <c:v>2017</c:v>
                </c:pt>
                <c:pt idx="3">
                  <c:v>2018</c:v>
                </c:pt>
              </c:strCache>
            </c:strRef>
          </c:cat>
          <c:val>
            <c:numRef>
              <c:f>PerTahun!$P$11:$S$11</c:f>
              <c:numCache>
                <c:formatCode>General</c:formatCode>
                <c:ptCount val="4"/>
                <c:pt idx="0">
                  <c:v>38</c:v>
                </c:pt>
                <c:pt idx="1">
                  <c:v>36</c:v>
                </c:pt>
                <c:pt idx="2">
                  <c:v>38</c:v>
                </c:pt>
                <c:pt idx="3">
                  <c:v>41</c:v>
                </c:pt>
              </c:numCache>
            </c:numRef>
          </c:val>
          <c:extLst>
            <c:ext xmlns:c16="http://schemas.microsoft.com/office/drawing/2014/chart" uri="{C3380CC4-5D6E-409C-BE32-E72D297353CC}">
              <c16:uniqueId val="{00000000-0503-4C67-9C65-89187BA1CAA6}"/>
            </c:ext>
          </c:extLst>
        </c:ser>
        <c:dLbls>
          <c:showLegendKey val="0"/>
          <c:showVal val="1"/>
          <c:showCatName val="0"/>
          <c:showSerName val="0"/>
          <c:showPercent val="0"/>
          <c:showBubbleSize val="0"/>
        </c:dLbls>
        <c:gapWidth val="84"/>
        <c:gapDepth val="53"/>
        <c:shape val="box"/>
        <c:axId val="576778952"/>
        <c:axId val="576777776"/>
        <c:axId val="0"/>
      </c:bar3DChart>
      <c:catAx>
        <c:axId val="5767789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Bahnschrift SemiBold Condensed" panose="020B0502040204020203" pitchFamily="34" charset="0"/>
                <a:ea typeface="+mn-ea"/>
                <a:cs typeface="+mn-cs"/>
              </a:defRPr>
            </a:pPr>
            <a:endParaRPr lang="en-US"/>
          </a:p>
        </c:txPr>
        <c:crossAx val="576777776"/>
        <c:crosses val="autoZero"/>
        <c:auto val="1"/>
        <c:lblAlgn val="ctr"/>
        <c:lblOffset val="100"/>
        <c:noMultiLvlLbl val="0"/>
      </c:catAx>
      <c:valAx>
        <c:axId val="576777776"/>
        <c:scaling>
          <c:orientation val="minMax"/>
        </c:scaling>
        <c:delete val="1"/>
        <c:axPos val="b"/>
        <c:numFmt formatCode="General" sourceLinked="1"/>
        <c:majorTickMark val="out"/>
        <c:minorTickMark val="none"/>
        <c:tickLblPos val="nextTo"/>
        <c:crossAx val="5767789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043C61"/>
    </a:solidFill>
    <a:ln w="6350" cap="flat" cmpd="sng" algn="ctr">
      <a:solidFill>
        <a:schemeClr val="dk1">
          <a:tint val="75000"/>
        </a:schemeClr>
      </a:solidFill>
      <a:round/>
    </a:ln>
    <a:effectLst/>
  </c:spPr>
  <c:txPr>
    <a:bodyPr/>
    <a:lstStyle/>
    <a:p>
      <a:pPr>
        <a:defRPr sz="2000">
          <a:latin typeface="Bahnschrift SemiBold Condensed"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1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BD3E48-897D-4C6D-964D-A41FCCE14F88}"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E2E116B5-0242-4BAA-A114-DE92446BF03B}">
      <dgm:prSet phldrT="[Text]" custT="1"/>
      <dgm:spPr/>
      <dgm:t>
        <a:bodyPr/>
        <a:lstStyle/>
        <a:p>
          <a:pPr algn="ctr"/>
          <a:r>
            <a:rPr lang="en-US" sz="1800" dirty="0" err="1">
              <a:solidFill>
                <a:schemeClr val="bg1"/>
              </a:solidFill>
            </a:rPr>
            <a:t>Olah</a:t>
          </a:r>
          <a:r>
            <a:rPr lang="en-US" sz="1800" dirty="0">
              <a:solidFill>
                <a:schemeClr val="bg1"/>
              </a:solidFill>
            </a:rPr>
            <a:t> Rasa</a:t>
          </a:r>
        </a:p>
      </dgm:t>
    </dgm:pt>
    <dgm:pt modelId="{F809B638-4E81-4273-B9BB-331E69DE4358}" type="parTrans" cxnId="{DB5D5F71-BEED-4A6F-BDB7-CB20B67F70C4}">
      <dgm:prSet/>
      <dgm:spPr/>
      <dgm:t>
        <a:bodyPr/>
        <a:lstStyle/>
        <a:p>
          <a:pPr algn="ctr"/>
          <a:endParaRPr lang="en-US">
            <a:solidFill>
              <a:schemeClr val="bg1"/>
            </a:solidFill>
          </a:endParaRPr>
        </a:p>
      </dgm:t>
    </dgm:pt>
    <dgm:pt modelId="{CCEBB833-31F1-4295-AA46-722B6F0DEBF0}" type="sibTrans" cxnId="{DB5D5F71-BEED-4A6F-BDB7-CB20B67F70C4}">
      <dgm:prSet/>
      <dgm:spPr/>
      <dgm:t>
        <a:bodyPr/>
        <a:lstStyle/>
        <a:p>
          <a:pPr algn="ctr"/>
          <a:endParaRPr lang="en-US">
            <a:solidFill>
              <a:schemeClr val="bg1"/>
            </a:solidFill>
          </a:endParaRPr>
        </a:p>
      </dgm:t>
    </dgm:pt>
    <dgm:pt modelId="{7B705E5C-4C9A-42D4-875C-74C188278217}">
      <dgm:prSet phldrT="[Text]" custT="1"/>
      <dgm:spPr/>
      <dgm:t>
        <a:bodyPr/>
        <a:lstStyle/>
        <a:p>
          <a:pPr algn="ctr"/>
          <a:r>
            <a:rPr lang="en-US" sz="1800" dirty="0" err="1">
              <a:solidFill>
                <a:schemeClr val="bg1"/>
              </a:solidFill>
            </a:rPr>
            <a:t>Olah</a:t>
          </a:r>
          <a:r>
            <a:rPr lang="en-US" sz="1800" dirty="0">
              <a:solidFill>
                <a:schemeClr val="bg1"/>
              </a:solidFill>
            </a:rPr>
            <a:t> </a:t>
          </a:r>
          <a:r>
            <a:rPr lang="en-US" sz="1800" dirty="0" err="1">
              <a:solidFill>
                <a:schemeClr val="bg1"/>
              </a:solidFill>
            </a:rPr>
            <a:t>Hati</a:t>
          </a:r>
          <a:endParaRPr lang="en-US" sz="1800" dirty="0">
            <a:solidFill>
              <a:schemeClr val="bg1"/>
            </a:solidFill>
          </a:endParaRPr>
        </a:p>
      </dgm:t>
    </dgm:pt>
    <dgm:pt modelId="{74615AC0-4560-45DA-A602-D57274A6601C}" type="parTrans" cxnId="{FEF68DD4-5B72-4B4C-8419-169A929A690B}">
      <dgm:prSet/>
      <dgm:spPr/>
      <dgm:t>
        <a:bodyPr/>
        <a:lstStyle/>
        <a:p>
          <a:pPr algn="ctr"/>
          <a:endParaRPr lang="en-US">
            <a:solidFill>
              <a:schemeClr val="bg1"/>
            </a:solidFill>
          </a:endParaRPr>
        </a:p>
      </dgm:t>
    </dgm:pt>
    <dgm:pt modelId="{8B5A312F-B504-475C-A3C0-D95383A0BC4E}" type="sibTrans" cxnId="{FEF68DD4-5B72-4B4C-8419-169A929A690B}">
      <dgm:prSet/>
      <dgm:spPr/>
      <dgm:t>
        <a:bodyPr/>
        <a:lstStyle/>
        <a:p>
          <a:pPr algn="ctr"/>
          <a:endParaRPr lang="en-US">
            <a:solidFill>
              <a:schemeClr val="bg1"/>
            </a:solidFill>
          </a:endParaRPr>
        </a:p>
      </dgm:t>
    </dgm:pt>
    <dgm:pt modelId="{8926E47E-1310-42D2-ACA2-1BEF232AC4F4}">
      <dgm:prSet phldrT="[Text]" custT="1"/>
      <dgm:spPr/>
      <dgm:t>
        <a:bodyPr/>
        <a:lstStyle/>
        <a:p>
          <a:pPr algn="ctr"/>
          <a:r>
            <a:rPr lang="en-US" sz="1800" dirty="0" err="1">
              <a:solidFill>
                <a:schemeClr val="bg1"/>
              </a:solidFill>
            </a:rPr>
            <a:t>Olah</a:t>
          </a:r>
          <a:r>
            <a:rPr lang="en-US" sz="1800" dirty="0">
              <a:solidFill>
                <a:schemeClr val="bg1"/>
              </a:solidFill>
            </a:rPr>
            <a:t> </a:t>
          </a:r>
          <a:r>
            <a:rPr lang="en-US" sz="1800" dirty="0" err="1">
              <a:solidFill>
                <a:schemeClr val="bg1"/>
              </a:solidFill>
            </a:rPr>
            <a:t>Pikir</a:t>
          </a:r>
          <a:endParaRPr lang="en-US" sz="1800" dirty="0">
            <a:solidFill>
              <a:schemeClr val="bg1"/>
            </a:solidFill>
          </a:endParaRPr>
        </a:p>
      </dgm:t>
    </dgm:pt>
    <dgm:pt modelId="{3D2C2608-2E74-42B1-9C65-297A6259304C}" type="parTrans" cxnId="{4434F13B-A5F1-4F53-AD99-17ACC1C13470}">
      <dgm:prSet/>
      <dgm:spPr/>
      <dgm:t>
        <a:bodyPr/>
        <a:lstStyle/>
        <a:p>
          <a:pPr algn="ctr"/>
          <a:endParaRPr lang="en-US">
            <a:solidFill>
              <a:schemeClr val="bg1"/>
            </a:solidFill>
          </a:endParaRPr>
        </a:p>
      </dgm:t>
    </dgm:pt>
    <dgm:pt modelId="{C23628CA-B89E-45D8-94AF-6A5D253DE230}" type="sibTrans" cxnId="{4434F13B-A5F1-4F53-AD99-17ACC1C13470}">
      <dgm:prSet/>
      <dgm:spPr/>
      <dgm:t>
        <a:bodyPr/>
        <a:lstStyle/>
        <a:p>
          <a:pPr algn="ctr"/>
          <a:endParaRPr lang="en-US">
            <a:solidFill>
              <a:schemeClr val="bg1"/>
            </a:solidFill>
          </a:endParaRPr>
        </a:p>
      </dgm:t>
    </dgm:pt>
    <dgm:pt modelId="{E0C62E9E-28D6-4692-8A0C-C584DFC0CD3A}">
      <dgm:prSet phldrT="[Text]" custT="1"/>
      <dgm:spPr/>
      <dgm:t>
        <a:bodyPr/>
        <a:lstStyle/>
        <a:p>
          <a:pPr algn="ctr"/>
          <a:r>
            <a:rPr lang="en-US" sz="1800" dirty="0" err="1">
              <a:solidFill>
                <a:schemeClr val="bg1"/>
              </a:solidFill>
            </a:rPr>
            <a:t>Olah</a:t>
          </a:r>
          <a:r>
            <a:rPr lang="en-US" sz="1800" dirty="0">
              <a:solidFill>
                <a:schemeClr val="bg1"/>
              </a:solidFill>
            </a:rPr>
            <a:t> Raga</a:t>
          </a:r>
        </a:p>
      </dgm:t>
    </dgm:pt>
    <dgm:pt modelId="{CC78D8DD-CED0-4361-82D5-FF4A19E48D09}" type="parTrans" cxnId="{E405031B-A2E0-40A6-9B0A-AE9F3B0DEA19}">
      <dgm:prSet/>
      <dgm:spPr/>
      <dgm:t>
        <a:bodyPr/>
        <a:lstStyle/>
        <a:p>
          <a:pPr algn="ctr"/>
          <a:endParaRPr lang="en-US">
            <a:solidFill>
              <a:schemeClr val="bg1"/>
            </a:solidFill>
          </a:endParaRPr>
        </a:p>
      </dgm:t>
    </dgm:pt>
    <dgm:pt modelId="{7D27FE81-6AFD-4804-A039-32246368C544}" type="sibTrans" cxnId="{E405031B-A2E0-40A6-9B0A-AE9F3B0DEA19}">
      <dgm:prSet/>
      <dgm:spPr/>
      <dgm:t>
        <a:bodyPr/>
        <a:lstStyle/>
        <a:p>
          <a:pPr algn="ctr"/>
          <a:endParaRPr lang="en-US">
            <a:solidFill>
              <a:schemeClr val="bg1"/>
            </a:solidFill>
          </a:endParaRPr>
        </a:p>
      </dgm:t>
    </dgm:pt>
    <dgm:pt modelId="{A7F0BCF9-8F4A-4302-B0BC-8F8EED844E99}" type="pres">
      <dgm:prSet presAssocID="{26BD3E48-897D-4C6D-964D-A41FCCE14F88}" presName="Name0" presStyleCnt="0">
        <dgm:presLayoutVars>
          <dgm:dir/>
          <dgm:resizeHandles val="exact"/>
        </dgm:presLayoutVars>
      </dgm:prSet>
      <dgm:spPr/>
      <dgm:t>
        <a:bodyPr/>
        <a:lstStyle/>
        <a:p>
          <a:endParaRPr lang="id-ID"/>
        </a:p>
      </dgm:t>
    </dgm:pt>
    <dgm:pt modelId="{58361528-824D-4181-88CC-0949E06FAE0E}" type="pres">
      <dgm:prSet presAssocID="{E2E116B5-0242-4BAA-A114-DE92446BF03B}" presName="Name5" presStyleLbl="vennNode1" presStyleIdx="0" presStyleCnt="4" custScaleY="46668" custLinFactNeighborX="2778" custLinFactNeighborY="-9809">
        <dgm:presLayoutVars>
          <dgm:bulletEnabled val="1"/>
        </dgm:presLayoutVars>
      </dgm:prSet>
      <dgm:spPr/>
      <dgm:t>
        <a:bodyPr/>
        <a:lstStyle/>
        <a:p>
          <a:endParaRPr lang="id-ID"/>
        </a:p>
      </dgm:t>
    </dgm:pt>
    <dgm:pt modelId="{755C50FE-DA7D-4A7D-AAAA-2342E44FD158}" type="pres">
      <dgm:prSet presAssocID="{CCEBB833-31F1-4295-AA46-722B6F0DEBF0}" presName="space" presStyleCnt="0"/>
      <dgm:spPr/>
    </dgm:pt>
    <dgm:pt modelId="{5BA4C782-B1D1-4847-A329-6A2BD5BA2083}" type="pres">
      <dgm:prSet presAssocID="{7B705E5C-4C9A-42D4-875C-74C188278217}" presName="Name5" presStyleLbl="vennNode1" presStyleIdx="1" presStyleCnt="4" custScaleY="43616" custLinFactNeighborX="-32140" custLinFactNeighborY="-11335">
        <dgm:presLayoutVars>
          <dgm:bulletEnabled val="1"/>
        </dgm:presLayoutVars>
      </dgm:prSet>
      <dgm:spPr/>
      <dgm:t>
        <a:bodyPr/>
        <a:lstStyle/>
        <a:p>
          <a:endParaRPr lang="id-ID"/>
        </a:p>
      </dgm:t>
    </dgm:pt>
    <dgm:pt modelId="{8ED0E2AB-CEAE-4D70-9880-EBE5CE69D7FC}" type="pres">
      <dgm:prSet presAssocID="{8B5A312F-B504-475C-A3C0-D95383A0BC4E}" presName="space" presStyleCnt="0"/>
      <dgm:spPr/>
    </dgm:pt>
    <dgm:pt modelId="{4E93569C-AB8E-4603-A898-18F9E38BBE53}" type="pres">
      <dgm:prSet presAssocID="{8926E47E-1310-42D2-ACA2-1BEF232AC4F4}" presName="Name5" presStyleLbl="vennNode1" presStyleIdx="2" presStyleCnt="4" custScaleY="47685" custLinFactNeighborX="5721" custLinFactNeighborY="-9300">
        <dgm:presLayoutVars>
          <dgm:bulletEnabled val="1"/>
        </dgm:presLayoutVars>
      </dgm:prSet>
      <dgm:spPr/>
      <dgm:t>
        <a:bodyPr/>
        <a:lstStyle/>
        <a:p>
          <a:endParaRPr lang="id-ID"/>
        </a:p>
      </dgm:t>
    </dgm:pt>
    <dgm:pt modelId="{AF2946BF-870B-4A6E-962C-35099A19B77C}" type="pres">
      <dgm:prSet presAssocID="{C23628CA-B89E-45D8-94AF-6A5D253DE230}" presName="space" presStyleCnt="0"/>
      <dgm:spPr/>
    </dgm:pt>
    <dgm:pt modelId="{85E644E2-6344-4588-9C5F-526D445ED25E}" type="pres">
      <dgm:prSet presAssocID="{E0C62E9E-28D6-4692-8A0C-C584DFC0CD3A}" presName="Name5" presStyleLbl="vennNode1" presStyleIdx="3" presStyleCnt="4" custScaleY="45131" custLinFactNeighborX="23389" custLinFactNeighborY="-8087">
        <dgm:presLayoutVars>
          <dgm:bulletEnabled val="1"/>
        </dgm:presLayoutVars>
      </dgm:prSet>
      <dgm:spPr/>
      <dgm:t>
        <a:bodyPr/>
        <a:lstStyle/>
        <a:p>
          <a:endParaRPr lang="id-ID"/>
        </a:p>
      </dgm:t>
    </dgm:pt>
  </dgm:ptLst>
  <dgm:cxnLst>
    <dgm:cxn modelId="{C3A30829-1A23-42C4-8317-56DF1AAA9C95}" type="presOf" srcId="{E2E116B5-0242-4BAA-A114-DE92446BF03B}" destId="{58361528-824D-4181-88CC-0949E06FAE0E}" srcOrd="0" destOrd="0" presId="urn:microsoft.com/office/officeart/2005/8/layout/venn3"/>
    <dgm:cxn modelId="{F2C99CAB-C533-40F5-9AF1-2C3F0FAC8800}" type="presOf" srcId="{E0C62E9E-28D6-4692-8A0C-C584DFC0CD3A}" destId="{85E644E2-6344-4588-9C5F-526D445ED25E}" srcOrd="0" destOrd="0" presId="urn:microsoft.com/office/officeart/2005/8/layout/venn3"/>
    <dgm:cxn modelId="{4434F13B-A5F1-4F53-AD99-17ACC1C13470}" srcId="{26BD3E48-897D-4C6D-964D-A41FCCE14F88}" destId="{8926E47E-1310-42D2-ACA2-1BEF232AC4F4}" srcOrd="2" destOrd="0" parTransId="{3D2C2608-2E74-42B1-9C65-297A6259304C}" sibTransId="{C23628CA-B89E-45D8-94AF-6A5D253DE230}"/>
    <dgm:cxn modelId="{FEF68DD4-5B72-4B4C-8419-169A929A690B}" srcId="{26BD3E48-897D-4C6D-964D-A41FCCE14F88}" destId="{7B705E5C-4C9A-42D4-875C-74C188278217}" srcOrd="1" destOrd="0" parTransId="{74615AC0-4560-45DA-A602-D57274A6601C}" sibTransId="{8B5A312F-B504-475C-A3C0-D95383A0BC4E}"/>
    <dgm:cxn modelId="{78A5B755-E56D-4EDB-A10C-CCF2C3A89520}" type="presOf" srcId="{26BD3E48-897D-4C6D-964D-A41FCCE14F88}" destId="{A7F0BCF9-8F4A-4302-B0BC-8F8EED844E99}" srcOrd="0" destOrd="0" presId="urn:microsoft.com/office/officeart/2005/8/layout/venn3"/>
    <dgm:cxn modelId="{C3808FBC-F59D-4050-BDD1-5BC5D67A41B2}" type="presOf" srcId="{7B705E5C-4C9A-42D4-875C-74C188278217}" destId="{5BA4C782-B1D1-4847-A329-6A2BD5BA2083}" srcOrd="0" destOrd="0" presId="urn:microsoft.com/office/officeart/2005/8/layout/venn3"/>
    <dgm:cxn modelId="{446CD838-48E6-4B16-A566-90A7FB3D04D1}" type="presOf" srcId="{8926E47E-1310-42D2-ACA2-1BEF232AC4F4}" destId="{4E93569C-AB8E-4603-A898-18F9E38BBE53}" srcOrd="0" destOrd="0" presId="urn:microsoft.com/office/officeart/2005/8/layout/venn3"/>
    <dgm:cxn modelId="{DB5D5F71-BEED-4A6F-BDB7-CB20B67F70C4}" srcId="{26BD3E48-897D-4C6D-964D-A41FCCE14F88}" destId="{E2E116B5-0242-4BAA-A114-DE92446BF03B}" srcOrd="0" destOrd="0" parTransId="{F809B638-4E81-4273-B9BB-331E69DE4358}" sibTransId="{CCEBB833-31F1-4295-AA46-722B6F0DEBF0}"/>
    <dgm:cxn modelId="{E405031B-A2E0-40A6-9B0A-AE9F3B0DEA19}" srcId="{26BD3E48-897D-4C6D-964D-A41FCCE14F88}" destId="{E0C62E9E-28D6-4692-8A0C-C584DFC0CD3A}" srcOrd="3" destOrd="0" parTransId="{CC78D8DD-CED0-4361-82D5-FF4A19E48D09}" sibTransId="{7D27FE81-6AFD-4804-A039-32246368C544}"/>
    <dgm:cxn modelId="{EDDA3DDE-A2A9-4B8B-B03A-BFDB8D43998A}" type="presParOf" srcId="{A7F0BCF9-8F4A-4302-B0BC-8F8EED844E99}" destId="{58361528-824D-4181-88CC-0949E06FAE0E}" srcOrd="0" destOrd="0" presId="urn:microsoft.com/office/officeart/2005/8/layout/venn3"/>
    <dgm:cxn modelId="{0CC6DA14-45F3-4690-B619-EA052581CC77}" type="presParOf" srcId="{A7F0BCF9-8F4A-4302-B0BC-8F8EED844E99}" destId="{755C50FE-DA7D-4A7D-AAAA-2342E44FD158}" srcOrd="1" destOrd="0" presId="urn:microsoft.com/office/officeart/2005/8/layout/venn3"/>
    <dgm:cxn modelId="{6A13FEF3-EE8A-4DB1-858F-B36254FC71A6}" type="presParOf" srcId="{A7F0BCF9-8F4A-4302-B0BC-8F8EED844E99}" destId="{5BA4C782-B1D1-4847-A329-6A2BD5BA2083}" srcOrd="2" destOrd="0" presId="urn:microsoft.com/office/officeart/2005/8/layout/venn3"/>
    <dgm:cxn modelId="{EF70558C-6DB0-4243-9C93-C04E5F6EB56E}" type="presParOf" srcId="{A7F0BCF9-8F4A-4302-B0BC-8F8EED844E99}" destId="{8ED0E2AB-CEAE-4D70-9880-EBE5CE69D7FC}" srcOrd="3" destOrd="0" presId="urn:microsoft.com/office/officeart/2005/8/layout/venn3"/>
    <dgm:cxn modelId="{B846F882-29AD-4EC8-8706-12679E7AC699}" type="presParOf" srcId="{A7F0BCF9-8F4A-4302-B0BC-8F8EED844E99}" destId="{4E93569C-AB8E-4603-A898-18F9E38BBE53}" srcOrd="4" destOrd="0" presId="urn:microsoft.com/office/officeart/2005/8/layout/venn3"/>
    <dgm:cxn modelId="{6F38313A-4739-4D98-8FE2-A6A94C1E2AEB}" type="presParOf" srcId="{A7F0BCF9-8F4A-4302-B0BC-8F8EED844E99}" destId="{AF2946BF-870B-4A6E-962C-35099A19B77C}" srcOrd="5" destOrd="0" presId="urn:microsoft.com/office/officeart/2005/8/layout/venn3"/>
    <dgm:cxn modelId="{4ACEF4F0-B935-4313-BE4B-B037837C1363}" type="presParOf" srcId="{A7F0BCF9-8F4A-4302-B0BC-8F8EED844E99}" destId="{85E644E2-6344-4588-9C5F-526D445ED25E}"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6EA62A-A682-4708-95F8-D77DB32DA1FA}" type="doc">
      <dgm:prSet loTypeId="urn:microsoft.com/office/officeart/2005/8/layout/radial6" loCatId="cycle" qsTypeId="urn:microsoft.com/office/officeart/2005/8/quickstyle/3d2" qsCatId="3D" csTypeId="urn:microsoft.com/office/officeart/2005/8/colors/colorful3" csCatId="colorful" phldr="1"/>
      <dgm:spPr/>
      <dgm:t>
        <a:bodyPr/>
        <a:lstStyle/>
        <a:p>
          <a:endParaRPr lang="en-US"/>
        </a:p>
      </dgm:t>
    </dgm:pt>
    <dgm:pt modelId="{EA76D671-A3B5-4E31-8997-CAE0A7A0A24D}">
      <dgm:prSet phldrT="[Text]"/>
      <dgm:spPr>
        <a:solidFill>
          <a:schemeClr val="bg1">
            <a:lumMod val="85000"/>
          </a:schemeClr>
        </a:solidFill>
        <a:ln>
          <a:solidFill>
            <a:schemeClr val="bg1">
              <a:lumMod val="50000"/>
            </a:schemeClr>
          </a:solidFill>
        </a:ln>
      </dgm:spPr>
      <dgm:t>
        <a:bodyPr/>
        <a:lstStyle/>
        <a:p>
          <a:endParaRPr lang="en-US" dirty="0">
            <a:solidFill>
              <a:srgbClr val="C00000"/>
            </a:solidFill>
          </a:endParaRPr>
        </a:p>
      </dgm:t>
    </dgm:pt>
    <dgm:pt modelId="{ABEC32D0-FA5B-4484-88F5-CD1437D9B333}" type="parTrans" cxnId="{E8B3EB5A-F517-4736-ACC9-75A3287DB3BD}">
      <dgm:prSet/>
      <dgm:spPr/>
      <dgm:t>
        <a:bodyPr/>
        <a:lstStyle/>
        <a:p>
          <a:endParaRPr lang="en-US"/>
        </a:p>
      </dgm:t>
    </dgm:pt>
    <dgm:pt modelId="{CBFD987C-70CD-427F-9E73-E2355D9F7796}" type="sibTrans" cxnId="{E8B3EB5A-F517-4736-ACC9-75A3287DB3BD}">
      <dgm:prSet/>
      <dgm:spPr/>
      <dgm:t>
        <a:bodyPr/>
        <a:lstStyle/>
        <a:p>
          <a:endParaRPr lang="en-US"/>
        </a:p>
      </dgm:t>
    </dgm:pt>
    <dgm:pt modelId="{E91C62BD-6534-4626-95DF-2BE1929A0DB3}">
      <dgm:prSet phldrT="[Text]" custT="1"/>
      <dgm:spPr>
        <a:solidFill>
          <a:schemeClr val="accent1">
            <a:lumMod val="60000"/>
            <a:lumOff val="40000"/>
          </a:schemeClr>
        </a:solidFill>
        <a:ln>
          <a:solidFill>
            <a:srgbClr val="002060"/>
          </a:solidFill>
        </a:ln>
      </dgm:spPr>
      <dgm:t>
        <a:bodyPr/>
        <a:lstStyle/>
        <a:p>
          <a:endParaRPr lang="en-US" sz="1500" b="1" dirty="0">
            <a:solidFill>
              <a:schemeClr val="tx1"/>
            </a:solidFill>
            <a:latin typeface="Arial Narrow" panose="020B0606020202030204" pitchFamily="34" charset="0"/>
          </a:endParaRPr>
        </a:p>
        <a:p>
          <a:r>
            <a:rPr lang="en-US" sz="1500" b="1" dirty="0" err="1">
              <a:solidFill>
                <a:schemeClr val="tx1"/>
              </a:solidFill>
              <a:latin typeface="Arial Narrow" panose="020B0606020202030204" pitchFamily="34" charset="0"/>
            </a:rPr>
            <a:t>Pendidikan</a:t>
          </a:r>
          <a:r>
            <a:rPr lang="en-US" sz="1500" b="1" dirty="0">
              <a:solidFill>
                <a:schemeClr val="tx1"/>
              </a:solidFill>
              <a:latin typeface="Arial Narrow" panose="020B0606020202030204" pitchFamily="34" charset="0"/>
            </a:rPr>
            <a:t> </a:t>
          </a:r>
          <a:r>
            <a:rPr lang="en-US" sz="1500" b="1" dirty="0" err="1">
              <a:solidFill>
                <a:schemeClr val="tx1"/>
              </a:solidFill>
              <a:latin typeface="Arial Narrow" panose="020B0606020202030204" pitchFamily="34" charset="0"/>
            </a:rPr>
            <a:t>Karakter</a:t>
          </a:r>
          <a:endParaRPr lang="en-US" sz="1500" b="1" dirty="0">
            <a:solidFill>
              <a:schemeClr val="tx1"/>
            </a:solidFill>
            <a:latin typeface="Arial Narrow" panose="020B0606020202030204" pitchFamily="34" charset="0"/>
          </a:endParaRPr>
        </a:p>
        <a:p>
          <a:endParaRPr lang="en-US" sz="1500" b="1" dirty="0">
            <a:solidFill>
              <a:schemeClr val="tx1"/>
            </a:solidFill>
            <a:latin typeface="Arial Narrow" panose="020B0606020202030204" pitchFamily="34" charset="0"/>
          </a:endParaRPr>
        </a:p>
      </dgm:t>
    </dgm:pt>
    <dgm:pt modelId="{157E1937-5AC6-4E5F-BEBF-B3997EC7D920}" type="parTrans" cxnId="{5D48585D-EC08-4D51-91DA-4BE560C4BE81}">
      <dgm:prSet/>
      <dgm:spPr/>
      <dgm:t>
        <a:bodyPr/>
        <a:lstStyle/>
        <a:p>
          <a:endParaRPr lang="en-US"/>
        </a:p>
      </dgm:t>
    </dgm:pt>
    <dgm:pt modelId="{5B2668BC-8EE9-430D-AFB1-A110E975CDB1}" type="sibTrans" cxnId="{5D48585D-EC08-4D51-91DA-4BE560C4BE81}">
      <dgm:prSet/>
      <dgm:spPr>
        <a:solidFill>
          <a:srgbClr val="002060"/>
        </a:solidFill>
        <a:ln>
          <a:solidFill>
            <a:schemeClr val="bg1">
              <a:lumMod val="50000"/>
            </a:schemeClr>
          </a:solidFill>
        </a:ln>
      </dgm:spPr>
      <dgm:t>
        <a:bodyPr/>
        <a:lstStyle/>
        <a:p>
          <a:endParaRPr lang="en-US"/>
        </a:p>
      </dgm:t>
    </dgm:pt>
    <dgm:pt modelId="{4F08AFF3-FD32-402A-BD64-55DA9F5E8B6D}">
      <dgm:prSet phldrT="[Text]" custT="1"/>
      <dgm:spPr>
        <a:solidFill>
          <a:schemeClr val="accent4">
            <a:lumMod val="60000"/>
            <a:lumOff val="40000"/>
          </a:schemeClr>
        </a:solidFill>
        <a:ln>
          <a:solidFill>
            <a:srgbClr val="002060"/>
          </a:solidFill>
        </a:ln>
      </dgm:spPr>
      <dgm:t>
        <a:bodyPr/>
        <a:lstStyle/>
        <a:p>
          <a:r>
            <a:rPr lang="en-US" sz="1400" b="1" dirty="0" err="1">
              <a:solidFill>
                <a:schemeClr val="tx1"/>
              </a:solidFill>
              <a:latin typeface="Arial Narrow" panose="020B0606020202030204" pitchFamily="34" charset="0"/>
            </a:rPr>
            <a:t>Lomba</a:t>
          </a:r>
          <a:r>
            <a:rPr lang="en-US" sz="1400" b="1" dirty="0">
              <a:solidFill>
                <a:schemeClr val="tx1"/>
              </a:solidFill>
              <a:latin typeface="Arial Narrow" panose="020B0606020202030204" pitchFamily="34" charset="0"/>
            </a:rPr>
            <a:t>, Festival, </a:t>
          </a:r>
          <a:r>
            <a:rPr lang="en-US" sz="1400" b="1" dirty="0" err="1">
              <a:solidFill>
                <a:schemeClr val="tx1"/>
              </a:solidFill>
              <a:latin typeface="Arial Narrow" panose="020B0606020202030204" pitchFamily="34" charset="0"/>
            </a:rPr>
            <a:t>dan</a:t>
          </a:r>
          <a:r>
            <a:rPr lang="en-US" sz="1400" b="1" dirty="0">
              <a:solidFill>
                <a:schemeClr val="tx1"/>
              </a:solidFill>
              <a:latin typeface="Arial Narrow" panose="020B0606020202030204" pitchFamily="34" charset="0"/>
            </a:rPr>
            <a:t> </a:t>
          </a:r>
          <a:r>
            <a:rPr lang="en-US" sz="1400" b="1" dirty="0" err="1">
              <a:solidFill>
                <a:schemeClr val="tx1"/>
              </a:solidFill>
              <a:latin typeface="Arial Narrow" panose="020B0606020202030204" pitchFamily="34" charset="0"/>
            </a:rPr>
            <a:t>Olimpiade</a:t>
          </a:r>
          <a:endParaRPr lang="en-US" sz="1400" b="1" dirty="0">
            <a:solidFill>
              <a:schemeClr val="tx1"/>
            </a:solidFill>
            <a:latin typeface="Arial Narrow" panose="020B0606020202030204" pitchFamily="34" charset="0"/>
          </a:endParaRPr>
        </a:p>
      </dgm:t>
    </dgm:pt>
    <dgm:pt modelId="{BD3C094B-9373-4004-9E0E-ACAEDD14634D}" type="parTrans" cxnId="{711B206D-1098-4876-8BD8-A63074FC5E1F}">
      <dgm:prSet/>
      <dgm:spPr/>
      <dgm:t>
        <a:bodyPr/>
        <a:lstStyle/>
        <a:p>
          <a:endParaRPr lang="en-US"/>
        </a:p>
      </dgm:t>
    </dgm:pt>
    <dgm:pt modelId="{A8D9A457-B02E-479B-BD9A-8C112443DADB}" type="sibTrans" cxnId="{711B206D-1098-4876-8BD8-A63074FC5E1F}">
      <dgm:prSet/>
      <dgm:spPr>
        <a:solidFill>
          <a:srgbClr val="002060"/>
        </a:solidFill>
        <a:ln>
          <a:solidFill>
            <a:schemeClr val="bg1">
              <a:lumMod val="50000"/>
            </a:schemeClr>
          </a:solidFill>
        </a:ln>
      </dgm:spPr>
      <dgm:t>
        <a:bodyPr/>
        <a:lstStyle/>
        <a:p>
          <a:endParaRPr lang="en-US"/>
        </a:p>
      </dgm:t>
    </dgm:pt>
    <dgm:pt modelId="{4D77FCA4-FF90-4ACA-9EDB-9134D9D353D4}">
      <dgm:prSet phldrT="[Text]" custT="1"/>
      <dgm:spPr>
        <a:solidFill>
          <a:srgbClr val="FF7C80"/>
        </a:solidFill>
        <a:ln>
          <a:solidFill>
            <a:srgbClr val="002060"/>
          </a:solidFill>
        </a:ln>
      </dgm:spPr>
      <dgm:t>
        <a:bodyPr/>
        <a:lstStyle/>
        <a:p>
          <a:r>
            <a:rPr lang="en-US" sz="1500" b="1" dirty="0" err="1">
              <a:solidFill>
                <a:schemeClr val="tx1"/>
              </a:solidFill>
              <a:latin typeface="Arial Narrow" panose="020B0606020202030204" pitchFamily="34" charset="0"/>
            </a:rPr>
            <a:t>Beasiswa</a:t>
          </a:r>
          <a:r>
            <a:rPr lang="en-US" sz="1500" b="1" dirty="0">
              <a:solidFill>
                <a:schemeClr val="tx1"/>
              </a:solidFill>
              <a:latin typeface="Arial Narrow" panose="020B0606020202030204" pitchFamily="34" charset="0"/>
            </a:rPr>
            <a:t> </a:t>
          </a:r>
          <a:r>
            <a:rPr lang="en-US" sz="1500" b="1" dirty="0" err="1">
              <a:solidFill>
                <a:schemeClr val="tx1"/>
              </a:solidFill>
              <a:latin typeface="Arial Narrow" panose="020B0606020202030204" pitchFamily="34" charset="0"/>
            </a:rPr>
            <a:t>Prestasi</a:t>
          </a:r>
          <a:endParaRPr lang="en-US" sz="1500" b="1" dirty="0">
            <a:solidFill>
              <a:schemeClr val="tx1"/>
            </a:solidFill>
            <a:latin typeface="Arial Narrow" panose="020B0606020202030204" pitchFamily="34" charset="0"/>
          </a:endParaRPr>
        </a:p>
      </dgm:t>
    </dgm:pt>
    <dgm:pt modelId="{E68D828E-5A38-446C-BA41-CA9012557E7A}" type="parTrans" cxnId="{42256178-2A6D-4F86-B9A7-D5D351D2FA32}">
      <dgm:prSet/>
      <dgm:spPr/>
      <dgm:t>
        <a:bodyPr/>
        <a:lstStyle/>
        <a:p>
          <a:endParaRPr lang="en-US"/>
        </a:p>
      </dgm:t>
    </dgm:pt>
    <dgm:pt modelId="{74D42D98-FEEC-4748-8C27-93A11852D0ED}" type="sibTrans" cxnId="{42256178-2A6D-4F86-B9A7-D5D351D2FA32}">
      <dgm:prSet/>
      <dgm:spPr>
        <a:solidFill>
          <a:srgbClr val="002060"/>
        </a:solidFill>
        <a:ln>
          <a:solidFill>
            <a:schemeClr val="bg1">
              <a:lumMod val="50000"/>
            </a:schemeClr>
          </a:solidFill>
        </a:ln>
      </dgm:spPr>
      <dgm:t>
        <a:bodyPr/>
        <a:lstStyle/>
        <a:p>
          <a:endParaRPr lang="en-US"/>
        </a:p>
      </dgm:t>
    </dgm:pt>
    <dgm:pt modelId="{2F95CBB8-BB09-4A96-A323-86045E773AE2}">
      <dgm:prSet/>
      <dgm:spPr/>
      <dgm:t>
        <a:bodyPr/>
        <a:lstStyle/>
        <a:p>
          <a:endParaRPr lang="en-US" dirty="0"/>
        </a:p>
      </dgm:t>
    </dgm:pt>
    <dgm:pt modelId="{86D83E3A-7DA0-46B9-9264-B735FDC4B653}" type="parTrans" cxnId="{600FC75E-1FE7-4094-9822-7C85E343577B}">
      <dgm:prSet/>
      <dgm:spPr/>
      <dgm:t>
        <a:bodyPr/>
        <a:lstStyle/>
        <a:p>
          <a:endParaRPr lang="en-US"/>
        </a:p>
      </dgm:t>
    </dgm:pt>
    <dgm:pt modelId="{24924BB3-0EFC-45C0-84A7-F0212D359CAA}" type="sibTrans" cxnId="{600FC75E-1FE7-4094-9822-7C85E343577B}">
      <dgm:prSet/>
      <dgm:spPr/>
      <dgm:t>
        <a:bodyPr/>
        <a:lstStyle/>
        <a:p>
          <a:endParaRPr lang="en-US"/>
        </a:p>
      </dgm:t>
    </dgm:pt>
    <dgm:pt modelId="{A33C3C8B-4B62-4ED8-8A24-3E9AEC08CAAE}">
      <dgm:prSet/>
      <dgm:spPr/>
      <dgm:t>
        <a:bodyPr/>
        <a:lstStyle/>
        <a:p>
          <a:endParaRPr lang="en-US"/>
        </a:p>
      </dgm:t>
    </dgm:pt>
    <dgm:pt modelId="{234028C1-1F59-4394-9D28-4BC4A412EEB6}" type="parTrans" cxnId="{D54339AB-C81C-47EB-A810-38F2B4EFB08F}">
      <dgm:prSet/>
      <dgm:spPr/>
      <dgm:t>
        <a:bodyPr/>
        <a:lstStyle/>
        <a:p>
          <a:endParaRPr lang="en-US"/>
        </a:p>
      </dgm:t>
    </dgm:pt>
    <dgm:pt modelId="{8DB0FE41-B03B-4FE7-BB8F-3C6195A31B72}" type="sibTrans" cxnId="{D54339AB-C81C-47EB-A810-38F2B4EFB08F}">
      <dgm:prSet/>
      <dgm:spPr/>
      <dgm:t>
        <a:bodyPr/>
        <a:lstStyle/>
        <a:p>
          <a:endParaRPr lang="en-US"/>
        </a:p>
      </dgm:t>
    </dgm:pt>
    <dgm:pt modelId="{AB3C4202-79FB-4E97-93D7-BC2338306BEF}">
      <dgm:prSet phldrT="[Text]" custT="1"/>
      <dgm:spPr>
        <a:solidFill>
          <a:schemeClr val="accent2"/>
        </a:solidFill>
        <a:ln>
          <a:solidFill>
            <a:srgbClr val="002060"/>
          </a:solidFill>
        </a:ln>
      </dgm:spPr>
      <dgm:t>
        <a:bodyPr/>
        <a:lstStyle/>
        <a:p>
          <a:pPr rtl="0"/>
          <a:r>
            <a:rPr lang="en-US" sz="1400" b="1" dirty="0">
              <a:solidFill>
                <a:schemeClr val="tx1"/>
              </a:solidFill>
              <a:latin typeface="Arial Narrow" panose="020B0606020202030204" pitchFamily="34" charset="0"/>
            </a:rPr>
            <a:t>PIP/KIP</a:t>
          </a:r>
        </a:p>
      </dgm:t>
    </dgm:pt>
    <dgm:pt modelId="{8336E692-F695-4E25-A587-96B700E53783}" type="parTrans" cxnId="{27E16E62-62F4-4D70-9953-3692E6D0A76A}">
      <dgm:prSet/>
      <dgm:spPr/>
      <dgm:t>
        <a:bodyPr/>
        <a:lstStyle/>
        <a:p>
          <a:endParaRPr lang="en-US"/>
        </a:p>
      </dgm:t>
    </dgm:pt>
    <dgm:pt modelId="{7CBBC23D-3DA9-481E-90F7-5EBBB1360C6B}" type="sibTrans" cxnId="{27E16E62-62F4-4D70-9953-3692E6D0A76A}">
      <dgm:prSet/>
      <dgm:spPr>
        <a:solidFill>
          <a:srgbClr val="002060"/>
        </a:solidFill>
        <a:ln>
          <a:solidFill>
            <a:schemeClr val="bg1">
              <a:lumMod val="50000"/>
            </a:schemeClr>
          </a:solidFill>
        </a:ln>
      </dgm:spPr>
      <dgm:t>
        <a:bodyPr/>
        <a:lstStyle/>
        <a:p>
          <a:endParaRPr lang="en-US"/>
        </a:p>
      </dgm:t>
    </dgm:pt>
    <dgm:pt modelId="{0C093C1E-992D-455B-8946-2770CCFDBBF8}">
      <dgm:prSet/>
      <dgm:spPr/>
      <dgm:t>
        <a:bodyPr/>
        <a:lstStyle/>
        <a:p>
          <a:endParaRPr lang="en-US"/>
        </a:p>
      </dgm:t>
    </dgm:pt>
    <dgm:pt modelId="{B3BD1051-8D1D-46F7-AD36-44D78CCC0ECB}" type="parTrans" cxnId="{6469D517-E683-4F68-9A8A-72A5048923C2}">
      <dgm:prSet/>
      <dgm:spPr/>
      <dgm:t>
        <a:bodyPr/>
        <a:lstStyle/>
        <a:p>
          <a:endParaRPr lang="en-US"/>
        </a:p>
      </dgm:t>
    </dgm:pt>
    <dgm:pt modelId="{DCC6DCFF-1131-44B5-9DC3-FDED7E7E144A}" type="sibTrans" cxnId="{6469D517-E683-4F68-9A8A-72A5048923C2}">
      <dgm:prSet/>
      <dgm:spPr/>
      <dgm:t>
        <a:bodyPr/>
        <a:lstStyle/>
        <a:p>
          <a:endParaRPr lang="en-US"/>
        </a:p>
      </dgm:t>
    </dgm:pt>
    <dgm:pt modelId="{BAC71961-6C16-4865-B5C9-01441A61641C}">
      <dgm:prSet/>
      <dgm:spPr/>
      <dgm:t>
        <a:bodyPr/>
        <a:lstStyle/>
        <a:p>
          <a:endParaRPr lang="en-US"/>
        </a:p>
      </dgm:t>
    </dgm:pt>
    <dgm:pt modelId="{3581C808-718E-40D6-832E-46154392B8A1}" type="parTrans" cxnId="{348E46EC-598F-43AB-BB74-9B648BF37AE6}">
      <dgm:prSet/>
      <dgm:spPr/>
      <dgm:t>
        <a:bodyPr/>
        <a:lstStyle/>
        <a:p>
          <a:endParaRPr lang="en-US"/>
        </a:p>
      </dgm:t>
    </dgm:pt>
    <dgm:pt modelId="{DE05E865-795E-4677-9006-F89605F46268}" type="sibTrans" cxnId="{348E46EC-598F-43AB-BB74-9B648BF37AE6}">
      <dgm:prSet/>
      <dgm:spPr/>
      <dgm:t>
        <a:bodyPr/>
        <a:lstStyle/>
        <a:p>
          <a:endParaRPr lang="en-US"/>
        </a:p>
      </dgm:t>
    </dgm:pt>
    <dgm:pt modelId="{4949A903-34B2-4DBA-8669-42008B0C21E9}">
      <dgm:prSet/>
      <dgm:spPr/>
      <dgm:t>
        <a:bodyPr/>
        <a:lstStyle/>
        <a:p>
          <a:endParaRPr lang="en-US"/>
        </a:p>
      </dgm:t>
    </dgm:pt>
    <dgm:pt modelId="{B85DB48D-A187-4ABB-A860-52148CAB43A3}" type="parTrans" cxnId="{6E1CA87F-DE48-4193-87FA-830AE89BCCC9}">
      <dgm:prSet/>
      <dgm:spPr/>
      <dgm:t>
        <a:bodyPr/>
        <a:lstStyle/>
        <a:p>
          <a:endParaRPr lang="en-US"/>
        </a:p>
      </dgm:t>
    </dgm:pt>
    <dgm:pt modelId="{95F086D8-A769-4892-9C7C-09CA16E8F391}" type="sibTrans" cxnId="{6E1CA87F-DE48-4193-87FA-830AE89BCCC9}">
      <dgm:prSet/>
      <dgm:spPr/>
      <dgm:t>
        <a:bodyPr/>
        <a:lstStyle/>
        <a:p>
          <a:endParaRPr lang="en-US"/>
        </a:p>
      </dgm:t>
    </dgm:pt>
    <dgm:pt modelId="{F2DC343A-14CD-4EDC-A567-A40D14142CDB}">
      <dgm:prSet phldrT="[Text]" custT="1"/>
      <dgm:spPr>
        <a:solidFill>
          <a:schemeClr val="accent6">
            <a:lumMod val="40000"/>
            <a:lumOff val="60000"/>
          </a:schemeClr>
        </a:solidFill>
        <a:ln>
          <a:solidFill>
            <a:srgbClr val="002060"/>
          </a:solidFill>
        </a:ln>
      </dgm:spPr>
      <dgm:t>
        <a:bodyPr/>
        <a:lstStyle/>
        <a:p>
          <a:pPr rtl="0"/>
          <a:r>
            <a:rPr lang="id-ID" sz="1600" b="1" dirty="0">
              <a:solidFill>
                <a:schemeClr val="tx1"/>
              </a:solidFill>
              <a:latin typeface="Arial Narrow" panose="020B0606020202030204" pitchFamily="34" charset="0"/>
            </a:rPr>
            <a:t>Pembinaan</a:t>
          </a:r>
          <a:r>
            <a:rPr lang="en-US" sz="1600" b="1" dirty="0">
              <a:solidFill>
                <a:schemeClr val="tx1"/>
              </a:solidFill>
              <a:latin typeface="Arial Narrow" panose="020B0606020202030204" pitchFamily="34" charset="0"/>
            </a:rPr>
            <a:t> </a:t>
          </a:r>
          <a:r>
            <a:rPr lang="id-ID" sz="1600" b="1" dirty="0">
              <a:solidFill>
                <a:schemeClr val="tx1"/>
              </a:solidFill>
              <a:latin typeface="Arial Narrow" panose="020B0606020202030204" pitchFamily="34" charset="0"/>
            </a:rPr>
            <a:t>Ekstrakurikuler</a:t>
          </a:r>
          <a:endParaRPr lang="en-US" sz="1600" b="1" dirty="0">
            <a:solidFill>
              <a:schemeClr val="tx1"/>
            </a:solidFill>
            <a:latin typeface="Arial Narrow" panose="020B0606020202030204" pitchFamily="34" charset="0"/>
          </a:endParaRPr>
        </a:p>
      </dgm:t>
    </dgm:pt>
    <dgm:pt modelId="{83C63246-54A0-45BE-9A5A-1C4523A541EE}" type="sibTrans" cxnId="{FE14C4FC-2E45-4C06-963A-C18DB5FF12ED}">
      <dgm:prSet/>
      <dgm:spPr>
        <a:solidFill>
          <a:srgbClr val="002060"/>
        </a:solidFill>
        <a:ln>
          <a:solidFill>
            <a:schemeClr val="bg1">
              <a:lumMod val="50000"/>
            </a:schemeClr>
          </a:solidFill>
        </a:ln>
      </dgm:spPr>
      <dgm:t>
        <a:bodyPr/>
        <a:lstStyle/>
        <a:p>
          <a:endParaRPr lang="en-US"/>
        </a:p>
      </dgm:t>
    </dgm:pt>
    <dgm:pt modelId="{926B7681-BFC4-486B-BB4B-07C636866AC7}" type="parTrans" cxnId="{FE14C4FC-2E45-4C06-963A-C18DB5FF12ED}">
      <dgm:prSet/>
      <dgm:spPr/>
      <dgm:t>
        <a:bodyPr/>
        <a:lstStyle/>
        <a:p>
          <a:endParaRPr lang="en-US"/>
        </a:p>
      </dgm:t>
    </dgm:pt>
    <dgm:pt modelId="{508D3308-CCBE-4112-A98D-6F55AB4CCEC8}" type="pres">
      <dgm:prSet presAssocID="{2A6EA62A-A682-4708-95F8-D77DB32DA1FA}" presName="Name0" presStyleCnt="0">
        <dgm:presLayoutVars>
          <dgm:chMax val="1"/>
          <dgm:dir/>
          <dgm:animLvl val="ctr"/>
          <dgm:resizeHandles val="exact"/>
        </dgm:presLayoutVars>
      </dgm:prSet>
      <dgm:spPr/>
      <dgm:t>
        <a:bodyPr/>
        <a:lstStyle/>
        <a:p>
          <a:endParaRPr lang="id-ID"/>
        </a:p>
      </dgm:t>
    </dgm:pt>
    <dgm:pt modelId="{285EA5EE-8814-4FAD-9EAD-D326F9E37512}" type="pres">
      <dgm:prSet presAssocID="{EA76D671-A3B5-4E31-8997-CAE0A7A0A24D}" presName="centerShape" presStyleLbl="node0" presStyleIdx="0" presStyleCnt="1" custScaleX="96275" custScaleY="74031" custLinFactNeighborX="-2770" custLinFactNeighborY="-4360"/>
      <dgm:spPr/>
      <dgm:t>
        <a:bodyPr/>
        <a:lstStyle/>
        <a:p>
          <a:endParaRPr lang="id-ID"/>
        </a:p>
      </dgm:t>
    </dgm:pt>
    <dgm:pt modelId="{41C61944-38CE-46D9-B04F-3BD223DD20E0}" type="pres">
      <dgm:prSet presAssocID="{E91C62BD-6534-4626-95DF-2BE1929A0DB3}" presName="node" presStyleLbl="node1" presStyleIdx="0" presStyleCnt="5" custScaleX="125420" custScaleY="73273" custRadScaleRad="86813" custRadScaleInc="-29328">
        <dgm:presLayoutVars>
          <dgm:bulletEnabled val="1"/>
        </dgm:presLayoutVars>
      </dgm:prSet>
      <dgm:spPr/>
      <dgm:t>
        <a:bodyPr/>
        <a:lstStyle/>
        <a:p>
          <a:endParaRPr lang="id-ID"/>
        </a:p>
      </dgm:t>
    </dgm:pt>
    <dgm:pt modelId="{73678418-E09D-45C1-A5B1-5988F3A75C97}" type="pres">
      <dgm:prSet presAssocID="{E91C62BD-6534-4626-95DF-2BE1929A0DB3}" presName="dummy" presStyleCnt="0"/>
      <dgm:spPr/>
    </dgm:pt>
    <dgm:pt modelId="{14CFFDEC-7A28-41D2-95E9-9C2FE5CB4D3D}" type="pres">
      <dgm:prSet presAssocID="{5B2668BC-8EE9-430D-AFB1-A110E975CDB1}" presName="sibTrans" presStyleLbl="sibTrans2D1" presStyleIdx="0" presStyleCnt="5" custLinFactNeighborX="7496" custLinFactNeighborY="-2260"/>
      <dgm:spPr/>
      <dgm:t>
        <a:bodyPr/>
        <a:lstStyle/>
        <a:p>
          <a:endParaRPr lang="id-ID"/>
        </a:p>
      </dgm:t>
    </dgm:pt>
    <dgm:pt modelId="{4A08B68D-1E04-4107-9063-25EBAE00914A}" type="pres">
      <dgm:prSet presAssocID="{4F08AFF3-FD32-402A-BD64-55DA9F5E8B6D}" presName="node" presStyleLbl="node1" presStyleIdx="1" presStyleCnt="5" custScaleX="128581" custScaleY="82969" custRadScaleRad="92856" custRadScaleInc="22970">
        <dgm:presLayoutVars>
          <dgm:bulletEnabled val="1"/>
        </dgm:presLayoutVars>
      </dgm:prSet>
      <dgm:spPr/>
      <dgm:t>
        <a:bodyPr/>
        <a:lstStyle/>
        <a:p>
          <a:endParaRPr lang="id-ID"/>
        </a:p>
      </dgm:t>
    </dgm:pt>
    <dgm:pt modelId="{AB21B3B8-37C5-455F-9B45-7CA49C2C232E}" type="pres">
      <dgm:prSet presAssocID="{4F08AFF3-FD32-402A-BD64-55DA9F5E8B6D}" presName="dummy" presStyleCnt="0"/>
      <dgm:spPr/>
    </dgm:pt>
    <dgm:pt modelId="{390C3439-2800-4C9F-B46D-A023367E8FC2}" type="pres">
      <dgm:prSet presAssocID="{A8D9A457-B02E-479B-BD9A-8C112443DADB}" presName="sibTrans" presStyleLbl="sibTrans2D1" presStyleIdx="1" presStyleCnt="5" custScaleX="124250" custScaleY="116699" custLinFactNeighborX="-6333" custLinFactNeighborY="2735"/>
      <dgm:spPr/>
      <dgm:t>
        <a:bodyPr/>
        <a:lstStyle/>
        <a:p>
          <a:endParaRPr lang="id-ID"/>
        </a:p>
      </dgm:t>
    </dgm:pt>
    <dgm:pt modelId="{6149B6BE-A1B0-4CBB-98E8-5934D06648A4}" type="pres">
      <dgm:prSet presAssocID="{4D77FCA4-FF90-4ACA-9EDB-9134D9D353D4}" presName="node" presStyleLbl="node1" presStyleIdx="2" presStyleCnt="5" custScaleX="125420" custScaleY="73848" custRadScaleRad="75226" custRadScaleInc="-7001">
        <dgm:presLayoutVars>
          <dgm:bulletEnabled val="1"/>
        </dgm:presLayoutVars>
      </dgm:prSet>
      <dgm:spPr/>
      <dgm:t>
        <a:bodyPr/>
        <a:lstStyle/>
        <a:p>
          <a:endParaRPr lang="id-ID"/>
        </a:p>
      </dgm:t>
    </dgm:pt>
    <dgm:pt modelId="{4B622B40-5A29-4CAE-BDBE-A90788200545}" type="pres">
      <dgm:prSet presAssocID="{4D77FCA4-FF90-4ACA-9EDB-9134D9D353D4}" presName="dummy" presStyleCnt="0"/>
      <dgm:spPr/>
    </dgm:pt>
    <dgm:pt modelId="{C73EC3B5-963C-49F5-90CD-EC51CF66BD53}" type="pres">
      <dgm:prSet presAssocID="{74D42D98-FEEC-4748-8C27-93A11852D0ED}" presName="sibTrans" presStyleLbl="sibTrans2D1" presStyleIdx="2" presStyleCnt="5" custLinFactNeighborX="3462" custLinFactNeighborY="4796"/>
      <dgm:spPr/>
      <dgm:t>
        <a:bodyPr/>
        <a:lstStyle/>
        <a:p>
          <a:endParaRPr lang="id-ID"/>
        </a:p>
      </dgm:t>
    </dgm:pt>
    <dgm:pt modelId="{DCCBA5BF-E6B3-41AC-AB5B-D7351497E451}" type="pres">
      <dgm:prSet presAssocID="{F2DC343A-14CD-4EDC-A567-A40D14142CDB}" presName="node" presStyleLbl="node1" presStyleIdx="3" presStyleCnt="5" custScaleX="122242" custScaleY="76086" custRadScaleRad="93267" custRadScaleInc="77957">
        <dgm:presLayoutVars>
          <dgm:bulletEnabled val="1"/>
        </dgm:presLayoutVars>
      </dgm:prSet>
      <dgm:spPr/>
      <dgm:t>
        <a:bodyPr/>
        <a:lstStyle/>
        <a:p>
          <a:endParaRPr lang="id-ID"/>
        </a:p>
      </dgm:t>
    </dgm:pt>
    <dgm:pt modelId="{3A6487A4-6E89-45DE-ABAE-B212A38851DB}" type="pres">
      <dgm:prSet presAssocID="{F2DC343A-14CD-4EDC-A567-A40D14142CDB}" presName="dummy" presStyleCnt="0"/>
      <dgm:spPr/>
    </dgm:pt>
    <dgm:pt modelId="{09899AC5-7D91-49E1-9487-1D3D28B1CEDA}" type="pres">
      <dgm:prSet presAssocID="{83C63246-54A0-45BE-9A5A-1C4523A541EE}" presName="sibTrans" presStyleLbl="sibTrans2D1" presStyleIdx="3" presStyleCnt="5" custLinFactNeighborX="-7744" custLinFactNeighborY="-3777"/>
      <dgm:spPr/>
      <dgm:t>
        <a:bodyPr/>
        <a:lstStyle/>
        <a:p>
          <a:endParaRPr lang="id-ID"/>
        </a:p>
      </dgm:t>
    </dgm:pt>
    <dgm:pt modelId="{A6CF52AF-45F4-4BAD-88C4-150BF7EACEE7}" type="pres">
      <dgm:prSet presAssocID="{AB3C4202-79FB-4E97-93D7-BC2338306BEF}" presName="node" presStyleLbl="node1" presStyleIdx="4" presStyleCnt="5" custScaleX="122135" custScaleY="81203" custRadScaleRad="102658" custRadScaleInc="-15937">
        <dgm:presLayoutVars>
          <dgm:bulletEnabled val="1"/>
        </dgm:presLayoutVars>
      </dgm:prSet>
      <dgm:spPr/>
      <dgm:t>
        <a:bodyPr/>
        <a:lstStyle/>
        <a:p>
          <a:endParaRPr lang="id-ID"/>
        </a:p>
      </dgm:t>
    </dgm:pt>
    <dgm:pt modelId="{041FD623-BB0A-4E29-8929-C8321314E7E5}" type="pres">
      <dgm:prSet presAssocID="{AB3C4202-79FB-4E97-93D7-BC2338306BEF}" presName="dummy" presStyleCnt="0"/>
      <dgm:spPr/>
    </dgm:pt>
    <dgm:pt modelId="{A9D04CF8-CA3B-4C23-BC2B-0C1DF2035D60}" type="pres">
      <dgm:prSet presAssocID="{7CBBC23D-3DA9-481E-90F7-5EBBB1360C6B}" presName="sibTrans" presStyleLbl="sibTrans2D1" presStyleIdx="4" presStyleCnt="5" custScaleX="110604" custLinFactNeighborX="-1172" custLinFactNeighborY="-7933"/>
      <dgm:spPr/>
      <dgm:t>
        <a:bodyPr/>
        <a:lstStyle/>
        <a:p>
          <a:endParaRPr lang="id-ID"/>
        </a:p>
      </dgm:t>
    </dgm:pt>
  </dgm:ptLst>
  <dgm:cxnLst>
    <dgm:cxn modelId="{27D7F5F6-B905-4AFF-9B8C-BC5C53362AEF}" type="presOf" srcId="{7CBBC23D-3DA9-481E-90F7-5EBBB1360C6B}" destId="{A9D04CF8-CA3B-4C23-BC2B-0C1DF2035D60}" srcOrd="0" destOrd="0" presId="urn:microsoft.com/office/officeart/2005/8/layout/radial6"/>
    <dgm:cxn modelId="{6E1CA87F-DE48-4193-87FA-830AE89BCCC9}" srcId="{0C093C1E-992D-455B-8946-2770CCFDBBF8}" destId="{4949A903-34B2-4DBA-8669-42008B0C21E9}" srcOrd="1" destOrd="0" parTransId="{B85DB48D-A187-4ABB-A860-52148CAB43A3}" sibTransId="{95F086D8-A769-4892-9C7C-09CA16E8F391}"/>
    <dgm:cxn modelId="{FE14C4FC-2E45-4C06-963A-C18DB5FF12ED}" srcId="{EA76D671-A3B5-4E31-8997-CAE0A7A0A24D}" destId="{F2DC343A-14CD-4EDC-A567-A40D14142CDB}" srcOrd="3" destOrd="0" parTransId="{926B7681-BFC4-486B-BB4B-07C636866AC7}" sibTransId="{83C63246-54A0-45BE-9A5A-1C4523A541EE}"/>
    <dgm:cxn modelId="{3A4862AE-198A-4061-A2DD-449E054FCCE9}" type="presOf" srcId="{5B2668BC-8EE9-430D-AFB1-A110E975CDB1}" destId="{14CFFDEC-7A28-41D2-95E9-9C2FE5CB4D3D}" srcOrd="0" destOrd="0" presId="urn:microsoft.com/office/officeart/2005/8/layout/radial6"/>
    <dgm:cxn modelId="{4CD22BD9-D29B-47C1-9C6B-C668AB28204B}" type="presOf" srcId="{A8D9A457-B02E-479B-BD9A-8C112443DADB}" destId="{390C3439-2800-4C9F-B46D-A023367E8FC2}" srcOrd="0" destOrd="0" presId="urn:microsoft.com/office/officeart/2005/8/layout/radial6"/>
    <dgm:cxn modelId="{42256178-2A6D-4F86-B9A7-D5D351D2FA32}" srcId="{EA76D671-A3B5-4E31-8997-CAE0A7A0A24D}" destId="{4D77FCA4-FF90-4ACA-9EDB-9134D9D353D4}" srcOrd="2" destOrd="0" parTransId="{E68D828E-5A38-446C-BA41-CA9012557E7A}" sibTransId="{74D42D98-FEEC-4748-8C27-93A11852D0ED}"/>
    <dgm:cxn modelId="{600FC75E-1FE7-4094-9822-7C85E343577B}" srcId="{2A6EA62A-A682-4708-95F8-D77DB32DA1FA}" destId="{2F95CBB8-BB09-4A96-A323-86045E773AE2}" srcOrd="1" destOrd="0" parTransId="{86D83E3A-7DA0-46B9-9264-B735FDC4B653}" sibTransId="{24924BB3-0EFC-45C0-84A7-F0212D359CAA}"/>
    <dgm:cxn modelId="{3119D5B3-CD39-4FD8-BBD1-DF874E95AFB2}" type="presOf" srcId="{74D42D98-FEEC-4748-8C27-93A11852D0ED}" destId="{C73EC3B5-963C-49F5-90CD-EC51CF66BD53}" srcOrd="0" destOrd="0" presId="urn:microsoft.com/office/officeart/2005/8/layout/radial6"/>
    <dgm:cxn modelId="{5D48585D-EC08-4D51-91DA-4BE560C4BE81}" srcId="{EA76D671-A3B5-4E31-8997-CAE0A7A0A24D}" destId="{E91C62BD-6534-4626-95DF-2BE1929A0DB3}" srcOrd="0" destOrd="0" parTransId="{157E1937-5AC6-4E5F-BEBF-B3997EC7D920}" sibTransId="{5B2668BC-8EE9-430D-AFB1-A110E975CDB1}"/>
    <dgm:cxn modelId="{711B206D-1098-4876-8BD8-A63074FC5E1F}" srcId="{EA76D671-A3B5-4E31-8997-CAE0A7A0A24D}" destId="{4F08AFF3-FD32-402A-BD64-55DA9F5E8B6D}" srcOrd="1" destOrd="0" parTransId="{BD3C094B-9373-4004-9E0E-ACAEDD14634D}" sibTransId="{A8D9A457-B02E-479B-BD9A-8C112443DADB}"/>
    <dgm:cxn modelId="{FDAEAD97-B046-454B-91A3-6059D5271611}" type="presOf" srcId="{83C63246-54A0-45BE-9A5A-1C4523A541EE}" destId="{09899AC5-7D91-49E1-9487-1D3D28B1CEDA}" srcOrd="0" destOrd="0" presId="urn:microsoft.com/office/officeart/2005/8/layout/radial6"/>
    <dgm:cxn modelId="{9CB69CAC-7D59-422A-8223-CCC5C55B2CC8}" type="presOf" srcId="{E91C62BD-6534-4626-95DF-2BE1929A0DB3}" destId="{41C61944-38CE-46D9-B04F-3BD223DD20E0}" srcOrd="0" destOrd="0" presId="urn:microsoft.com/office/officeart/2005/8/layout/radial6"/>
    <dgm:cxn modelId="{E8B3EB5A-F517-4736-ACC9-75A3287DB3BD}" srcId="{2A6EA62A-A682-4708-95F8-D77DB32DA1FA}" destId="{EA76D671-A3B5-4E31-8997-CAE0A7A0A24D}" srcOrd="0" destOrd="0" parTransId="{ABEC32D0-FA5B-4484-88F5-CD1437D9B333}" sibTransId="{CBFD987C-70CD-427F-9E73-E2355D9F7796}"/>
    <dgm:cxn modelId="{5623655F-DDCB-432F-AAF0-5BE45DF9FDAC}" type="presOf" srcId="{4D77FCA4-FF90-4ACA-9EDB-9134D9D353D4}" destId="{6149B6BE-A1B0-4CBB-98E8-5934D06648A4}" srcOrd="0" destOrd="0" presId="urn:microsoft.com/office/officeart/2005/8/layout/radial6"/>
    <dgm:cxn modelId="{348E46EC-598F-43AB-BB74-9B648BF37AE6}" srcId="{0C093C1E-992D-455B-8946-2770CCFDBBF8}" destId="{BAC71961-6C16-4865-B5C9-01441A61641C}" srcOrd="0" destOrd="0" parTransId="{3581C808-718E-40D6-832E-46154392B8A1}" sibTransId="{DE05E865-795E-4677-9006-F89605F46268}"/>
    <dgm:cxn modelId="{6469D517-E683-4F68-9A8A-72A5048923C2}" srcId="{2A6EA62A-A682-4708-95F8-D77DB32DA1FA}" destId="{0C093C1E-992D-455B-8946-2770CCFDBBF8}" srcOrd="3" destOrd="0" parTransId="{B3BD1051-8D1D-46F7-AD36-44D78CCC0ECB}" sibTransId="{DCC6DCFF-1131-44B5-9DC3-FDED7E7E144A}"/>
    <dgm:cxn modelId="{6816A373-C1D7-4A6D-B39C-ED39EE9B955B}" type="presOf" srcId="{2A6EA62A-A682-4708-95F8-D77DB32DA1FA}" destId="{508D3308-CCBE-4112-A98D-6F55AB4CCEC8}" srcOrd="0" destOrd="0" presId="urn:microsoft.com/office/officeart/2005/8/layout/radial6"/>
    <dgm:cxn modelId="{27E16E62-62F4-4D70-9953-3692E6D0A76A}" srcId="{EA76D671-A3B5-4E31-8997-CAE0A7A0A24D}" destId="{AB3C4202-79FB-4E97-93D7-BC2338306BEF}" srcOrd="4" destOrd="0" parTransId="{8336E692-F695-4E25-A587-96B700E53783}" sibTransId="{7CBBC23D-3DA9-481E-90F7-5EBBB1360C6B}"/>
    <dgm:cxn modelId="{AFC2357A-04E8-4289-98FE-08815B7004C1}" type="presOf" srcId="{EA76D671-A3B5-4E31-8997-CAE0A7A0A24D}" destId="{285EA5EE-8814-4FAD-9EAD-D326F9E37512}" srcOrd="0" destOrd="0" presId="urn:microsoft.com/office/officeart/2005/8/layout/radial6"/>
    <dgm:cxn modelId="{58AA39DB-B4F0-4812-AADC-E0671E76DE93}" type="presOf" srcId="{AB3C4202-79FB-4E97-93D7-BC2338306BEF}" destId="{A6CF52AF-45F4-4BAD-88C4-150BF7EACEE7}" srcOrd="0" destOrd="0" presId="urn:microsoft.com/office/officeart/2005/8/layout/radial6"/>
    <dgm:cxn modelId="{2D427BFC-7741-4516-A506-9102EF78B948}" type="presOf" srcId="{F2DC343A-14CD-4EDC-A567-A40D14142CDB}" destId="{DCCBA5BF-E6B3-41AC-AB5B-D7351497E451}" srcOrd="0" destOrd="0" presId="urn:microsoft.com/office/officeart/2005/8/layout/radial6"/>
    <dgm:cxn modelId="{D54339AB-C81C-47EB-A810-38F2B4EFB08F}" srcId="{2A6EA62A-A682-4708-95F8-D77DB32DA1FA}" destId="{A33C3C8B-4B62-4ED8-8A24-3E9AEC08CAAE}" srcOrd="2" destOrd="0" parTransId="{234028C1-1F59-4394-9D28-4BC4A412EEB6}" sibTransId="{8DB0FE41-B03B-4FE7-BB8F-3C6195A31B72}"/>
    <dgm:cxn modelId="{1F1FE597-2B6B-4312-8E33-49D7119A59A0}" type="presOf" srcId="{4F08AFF3-FD32-402A-BD64-55DA9F5E8B6D}" destId="{4A08B68D-1E04-4107-9063-25EBAE00914A}" srcOrd="0" destOrd="0" presId="urn:microsoft.com/office/officeart/2005/8/layout/radial6"/>
    <dgm:cxn modelId="{E689B655-BE09-4532-BE32-9634E8D601FE}" type="presParOf" srcId="{508D3308-CCBE-4112-A98D-6F55AB4CCEC8}" destId="{285EA5EE-8814-4FAD-9EAD-D326F9E37512}" srcOrd="0" destOrd="0" presId="urn:microsoft.com/office/officeart/2005/8/layout/radial6"/>
    <dgm:cxn modelId="{946444EA-5A41-4281-B433-2CDADC2218E0}" type="presParOf" srcId="{508D3308-CCBE-4112-A98D-6F55AB4CCEC8}" destId="{41C61944-38CE-46D9-B04F-3BD223DD20E0}" srcOrd="1" destOrd="0" presId="urn:microsoft.com/office/officeart/2005/8/layout/radial6"/>
    <dgm:cxn modelId="{3C9FB4FC-828C-4543-87C0-54F598B6A58E}" type="presParOf" srcId="{508D3308-CCBE-4112-A98D-6F55AB4CCEC8}" destId="{73678418-E09D-45C1-A5B1-5988F3A75C97}" srcOrd="2" destOrd="0" presId="urn:microsoft.com/office/officeart/2005/8/layout/radial6"/>
    <dgm:cxn modelId="{3BB0CE64-F247-467E-BFB0-ED71EF2BF08F}" type="presParOf" srcId="{508D3308-CCBE-4112-A98D-6F55AB4CCEC8}" destId="{14CFFDEC-7A28-41D2-95E9-9C2FE5CB4D3D}" srcOrd="3" destOrd="0" presId="urn:microsoft.com/office/officeart/2005/8/layout/radial6"/>
    <dgm:cxn modelId="{784588A9-F962-4908-BB9D-55867E8AB738}" type="presParOf" srcId="{508D3308-CCBE-4112-A98D-6F55AB4CCEC8}" destId="{4A08B68D-1E04-4107-9063-25EBAE00914A}" srcOrd="4" destOrd="0" presId="urn:microsoft.com/office/officeart/2005/8/layout/radial6"/>
    <dgm:cxn modelId="{244BE508-26DC-45B7-9E81-96C7E7807394}" type="presParOf" srcId="{508D3308-CCBE-4112-A98D-6F55AB4CCEC8}" destId="{AB21B3B8-37C5-455F-9B45-7CA49C2C232E}" srcOrd="5" destOrd="0" presId="urn:microsoft.com/office/officeart/2005/8/layout/radial6"/>
    <dgm:cxn modelId="{794EDAEC-60C9-4116-9DFF-FF9720BA55CF}" type="presParOf" srcId="{508D3308-CCBE-4112-A98D-6F55AB4CCEC8}" destId="{390C3439-2800-4C9F-B46D-A023367E8FC2}" srcOrd="6" destOrd="0" presId="urn:microsoft.com/office/officeart/2005/8/layout/radial6"/>
    <dgm:cxn modelId="{16351C38-2C88-48BE-B430-958617E7D64D}" type="presParOf" srcId="{508D3308-CCBE-4112-A98D-6F55AB4CCEC8}" destId="{6149B6BE-A1B0-4CBB-98E8-5934D06648A4}" srcOrd="7" destOrd="0" presId="urn:microsoft.com/office/officeart/2005/8/layout/radial6"/>
    <dgm:cxn modelId="{ADCF63F5-A6F6-40FE-BB89-7FDA181974B7}" type="presParOf" srcId="{508D3308-CCBE-4112-A98D-6F55AB4CCEC8}" destId="{4B622B40-5A29-4CAE-BDBE-A90788200545}" srcOrd="8" destOrd="0" presId="urn:microsoft.com/office/officeart/2005/8/layout/radial6"/>
    <dgm:cxn modelId="{2C2B977F-0328-45E9-8C49-CAD54001A67E}" type="presParOf" srcId="{508D3308-CCBE-4112-A98D-6F55AB4CCEC8}" destId="{C73EC3B5-963C-49F5-90CD-EC51CF66BD53}" srcOrd="9" destOrd="0" presId="urn:microsoft.com/office/officeart/2005/8/layout/radial6"/>
    <dgm:cxn modelId="{A2F4C316-6BFA-4998-8466-EC78A3335277}" type="presParOf" srcId="{508D3308-CCBE-4112-A98D-6F55AB4CCEC8}" destId="{DCCBA5BF-E6B3-41AC-AB5B-D7351497E451}" srcOrd="10" destOrd="0" presId="urn:microsoft.com/office/officeart/2005/8/layout/radial6"/>
    <dgm:cxn modelId="{A67DB4E0-A5E1-49F4-95D9-C471CC4AA9B3}" type="presParOf" srcId="{508D3308-CCBE-4112-A98D-6F55AB4CCEC8}" destId="{3A6487A4-6E89-45DE-ABAE-B212A38851DB}" srcOrd="11" destOrd="0" presId="urn:microsoft.com/office/officeart/2005/8/layout/radial6"/>
    <dgm:cxn modelId="{B330BDBF-AE12-40D3-8161-9567147C0ADB}" type="presParOf" srcId="{508D3308-CCBE-4112-A98D-6F55AB4CCEC8}" destId="{09899AC5-7D91-49E1-9487-1D3D28B1CEDA}" srcOrd="12" destOrd="0" presId="urn:microsoft.com/office/officeart/2005/8/layout/radial6"/>
    <dgm:cxn modelId="{FF8FB1D9-EECC-48D2-A581-6A02649A57C2}" type="presParOf" srcId="{508D3308-CCBE-4112-A98D-6F55AB4CCEC8}" destId="{A6CF52AF-45F4-4BAD-88C4-150BF7EACEE7}" srcOrd="13" destOrd="0" presId="urn:microsoft.com/office/officeart/2005/8/layout/radial6"/>
    <dgm:cxn modelId="{37512B42-EA7E-4CA7-938E-5260312064D9}" type="presParOf" srcId="{508D3308-CCBE-4112-A98D-6F55AB4CCEC8}" destId="{041FD623-BB0A-4E29-8929-C8321314E7E5}" srcOrd="14" destOrd="0" presId="urn:microsoft.com/office/officeart/2005/8/layout/radial6"/>
    <dgm:cxn modelId="{07BB2B08-23F3-486C-916B-FB3693609022}" type="presParOf" srcId="{508D3308-CCBE-4112-A98D-6F55AB4CCEC8}" destId="{A9D04CF8-CA3B-4C23-BC2B-0C1DF2035D60}"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61528-824D-4181-88CC-0949E06FAE0E}">
      <dsp:nvSpPr>
        <dsp:cNvPr id="0" name=""/>
        <dsp:cNvSpPr/>
      </dsp:nvSpPr>
      <dsp:spPr>
        <a:xfrm>
          <a:off x="136862" y="0"/>
          <a:ext cx="1383830" cy="645805"/>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157" tIns="22860" rIns="76157" bIns="22860" numCol="1" spcCol="1270" anchor="ctr" anchorCtr="0">
          <a:noAutofit/>
        </a:bodyPr>
        <a:lstStyle/>
        <a:p>
          <a:pPr lvl="0" algn="ctr" defTabSz="800100">
            <a:lnSpc>
              <a:spcPct val="90000"/>
            </a:lnSpc>
            <a:spcBef>
              <a:spcPct val="0"/>
            </a:spcBef>
            <a:spcAft>
              <a:spcPct val="35000"/>
            </a:spcAft>
          </a:pPr>
          <a:r>
            <a:rPr lang="en-US" sz="1800" kern="1200" dirty="0" err="1">
              <a:solidFill>
                <a:schemeClr val="bg1"/>
              </a:solidFill>
            </a:rPr>
            <a:t>Olah</a:t>
          </a:r>
          <a:r>
            <a:rPr lang="en-US" sz="1800" kern="1200" dirty="0">
              <a:solidFill>
                <a:schemeClr val="bg1"/>
              </a:solidFill>
            </a:rPr>
            <a:t> Rasa</a:t>
          </a:r>
        </a:p>
      </dsp:txBody>
      <dsp:txXfrm>
        <a:off x="339519" y="94576"/>
        <a:ext cx="978516" cy="456653"/>
      </dsp:txXfrm>
    </dsp:sp>
    <dsp:sp modelId="{5BA4C782-B1D1-4847-A329-6A2BD5BA2083}">
      <dsp:nvSpPr>
        <dsp:cNvPr id="0" name=""/>
        <dsp:cNvSpPr/>
      </dsp:nvSpPr>
      <dsp:spPr>
        <a:xfrm>
          <a:off x="1147285" y="0"/>
          <a:ext cx="1383830" cy="603571"/>
        </a:xfrm>
        <a:prstGeom prst="ellipse">
          <a:avLst/>
        </a:prstGeom>
        <a:solidFill>
          <a:schemeClr val="accent5">
            <a:alpha val="50000"/>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157" tIns="22860" rIns="76157" bIns="22860" numCol="1" spcCol="1270" anchor="ctr" anchorCtr="0">
          <a:noAutofit/>
        </a:bodyPr>
        <a:lstStyle/>
        <a:p>
          <a:pPr lvl="0" algn="ctr" defTabSz="800100">
            <a:lnSpc>
              <a:spcPct val="90000"/>
            </a:lnSpc>
            <a:spcBef>
              <a:spcPct val="0"/>
            </a:spcBef>
            <a:spcAft>
              <a:spcPct val="35000"/>
            </a:spcAft>
          </a:pPr>
          <a:r>
            <a:rPr lang="en-US" sz="1800" kern="1200" dirty="0" err="1">
              <a:solidFill>
                <a:schemeClr val="bg1"/>
              </a:solidFill>
            </a:rPr>
            <a:t>Olah</a:t>
          </a:r>
          <a:r>
            <a:rPr lang="en-US" sz="1800" kern="1200" dirty="0">
              <a:solidFill>
                <a:schemeClr val="bg1"/>
              </a:solidFill>
            </a:rPr>
            <a:t> </a:t>
          </a:r>
          <a:r>
            <a:rPr lang="en-US" sz="1800" kern="1200" dirty="0" err="1">
              <a:solidFill>
                <a:schemeClr val="bg1"/>
              </a:solidFill>
            </a:rPr>
            <a:t>Hati</a:t>
          </a:r>
          <a:endParaRPr lang="en-US" sz="1800" kern="1200" dirty="0">
            <a:solidFill>
              <a:schemeClr val="bg1"/>
            </a:solidFill>
          </a:endParaRPr>
        </a:p>
      </dsp:txBody>
      <dsp:txXfrm>
        <a:off x="1349942" y="88391"/>
        <a:ext cx="978516" cy="426789"/>
      </dsp:txXfrm>
    </dsp:sp>
    <dsp:sp modelId="{4E93569C-AB8E-4603-A898-18F9E38BBE53}">
      <dsp:nvSpPr>
        <dsp:cNvPr id="0" name=""/>
        <dsp:cNvSpPr/>
      </dsp:nvSpPr>
      <dsp:spPr>
        <a:xfrm>
          <a:off x="2359135" y="0"/>
          <a:ext cx="1383830" cy="659879"/>
        </a:xfrm>
        <a:prstGeom prst="ellipse">
          <a:avLst/>
        </a:prstGeom>
        <a:solidFill>
          <a:schemeClr val="accent5">
            <a:alpha val="50000"/>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157" tIns="22860" rIns="76157" bIns="22860" numCol="1" spcCol="1270" anchor="ctr" anchorCtr="0">
          <a:noAutofit/>
        </a:bodyPr>
        <a:lstStyle/>
        <a:p>
          <a:pPr lvl="0" algn="ctr" defTabSz="800100">
            <a:lnSpc>
              <a:spcPct val="90000"/>
            </a:lnSpc>
            <a:spcBef>
              <a:spcPct val="0"/>
            </a:spcBef>
            <a:spcAft>
              <a:spcPct val="35000"/>
            </a:spcAft>
          </a:pPr>
          <a:r>
            <a:rPr lang="en-US" sz="1800" kern="1200" dirty="0" err="1">
              <a:solidFill>
                <a:schemeClr val="bg1"/>
              </a:solidFill>
            </a:rPr>
            <a:t>Olah</a:t>
          </a:r>
          <a:r>
            <a:rPr lang="en-US" sz="1800" kern="1200" dirty="0">
              <a:solidFill>
                <a:schemeClr val="bg1"/>
              </a:solidFill>
            </a:rPr>
            <a:t> </a:t>
          </a:r>
          <a:r>
            <a:rPr lang="en-US" sz="1800" kern="1200" dirty="0" err="1">
              <a:solidFill>
                <a:schemeClr val="bg1"/>
              </a:solidFill>
            </a:rPr>
            <a:t>Pikir</a:t>
          </a:r>
          <a:endParaRPr lang="en-US" sz="1800" kern="1200" dirty="0">
            <a:solidFill>
              <a:schemeClr val="bg1"/>
            </a:solidFill>
          </a:endParaRPr>
        </a:p>
      </dsp:txBody>
      <dsp:txXfrm>
        <a:off x="2561792" y="96637"/>
        <a:ext cx="978516" cy="466605"/>
      </dsp:txXfrm>
    </dsp:sp>
    <dsp:sp modelId="{85E644E2-6344-4588-9C5F-526D445ED25E}">
      <dsp:nvSpPr>
        <dsp:cNvPr id="0" name=""/>
        <dsp:cNvSpPr/>
      </dsp:nvSpPr>
      <dsp:spPr>
        <a:xfrm>
          <a:off x="3515098" y="0"/>
          <a:ext cx="1383830" cy="624536"/>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157" tIns="22860" rIns="76157" bIns="22860" numCol="1" spcCol="1270" anchor="ctr" anchorCtr="0">
          <a:noAutofit/>
        </a:bodyPr>
        <a:lstStyle/>
        <a:p>
          <a:pPr lvl="0" algn="ctr" defTabSz="800100">
            <a:lnSpc>
              <a:spcPct val="90000"/>
            </a:lnSpc>
            <a:spcBef>
              <a:spcPct val="0"/>
            </a:spcBef>
            <a:spcAft>
              <a:spcPct val="35000"/>
            </a:spcAft>
          </a:pPr>
          <a:r>
            <a:rPr lang="en-US" sz="1800" kern="1200" dirty="0" err="1">
              <a:solidFill>
                <a:schemeClr val="bg1"/>
              </a:solidFill>
            </a:rPr>
            <a:t>Olah</a:t>
          </a:r>
          <a:r>
            <a:rPr lang="en-US" sz="1800" kern="1200" dirty="0">
              <a:solidFill>
                <a:schemeClr val="bg1"/>
              </a:solidFill>
            </a:rPr>
            <a:t> Raga</a:t>
          </a:r>
        </a:p>
      </dsp:txBody>
      <dsp:txXfrm>
        <a:off x="3717755" y="91461"/>
        <a:ext cx="978516" cy="441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04CF8-CA3B-4C23-BC2B-0C1DF2035D60}">
      <dsp:nvSpPr>
        <dsp:cNvPr id="0" name=""/>
        <dsp:cNvSpPr/>
      </dsp:nvSpPr>
      <dsp:spPr>
        <a:xfrm>
          <a:off x="655704" y="533624"/>
          <a:ext cx="5054740" cy="4570124"/>
        </a:xfrm>
        <a:prstGeom prst="blockArc">
          <a:avLst>
            <a:gd name="adj1" fmla="val 12174621"/>
            <a:gd name="adj2" fmla="val 16089377"/>
            <a:gd name="adj3" fmla="val 4642"/>
          </a:avLst>
        </a:prstGeom>
        <a:solidFill>
          <a:srgbClr val="002060"/>
        </a:solidFill>
        <a:ln>
          <a:solidFill>
            <a:schemeClr val="bg1">
              <a:lumMod val="50000"/>
            </a:schemeClr>
          </a:solid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9899AC5-7D91-49E1-9487-1D3D28B1CEDA}">
      <dsp:nvSpPr>
        <dsp:cNvPr id="0" name=""/>
        <dsp:cNvSpPr/>
      </dsp:nvSpPr>
      <dsp:spPr>
        <a:xfrm>
          <a:off x="752890" y="159003"/>
          <a:ext cx="4570124" cy="4570124"/>
        </a:xfrm>
        <a:prstGeom prst="blockArc">
          <a:avLst>
            <a:gd name="adj1" fmla="val 8350003"/>
            <a:gd name="adj2" fmla="val 11270226"/>
            <a:gd name="adj3" fmla="val 4642"/>
          </a:avLst>
        </a:prstGeom>
        <a:solidFill>
          <a:srgbClr val="002060"/>
        </a:solidFill>
        <a:ln>
          <a:solidFill>
            <a:schemeClr val="bg1">
              <a:lumMod val="50000"/>
            </a:schemeClr>
          </a:solid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73EC3B5-963C-49F5-90CD-EC51CF66BD53}">
      <dsp:nvSpPr>
        <dsp:cNvPr id="0" name=""/>
        <dsp:cNvSpPr/>
      </dsp:nvSpPr>
      <dsp:spPr>
        <a:xfrm>
          <a:off x="1020709" y="308638"/>
          <a:ext cx="4570124" cy="4570124"/>
        </a:xfrm>
        <a:prstGeom prst="blockArc">
          <a:avLst>
            <a:gd name="adj1" fmla="val 3298472"/>
            <a:gd name="adj2" fmla="val 7819668"/>
            <a:gd name="adj3" fmla="val 4642"/>
          </a:avLst>
        </a:prstGeom>
        <a:solidFill>
          <a:srgbClr val="002060"/>
        </a:solidFill>
        <a:ln>
          <a:solidFill>
            <a:schemeClr val="bg1">
              <a:lumMod val="50000"/>
            </a:schemeClr>
          </a:solid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90C3439-2800-4C9F-B46D-A023367E8FC2}">
      <dsp:nvSpPr>
        <dsp:cNvPr id="0" name=""/>
        <dsp:cNvSpPr/>
      </dsp:nvSpPr>
      <dsp:spPr>
        <a:xfrm>
          <a:off x="66727" y="-199713"/>
          <a:ext cx="5678380" cy="5333289"/>
        </a:xfrm>
        <a:prstGeom prst="blockArc">
          <a:avLst>
            <a:gd name="adj1" fmla="val 128444"/>
            <a:gd name="adj2" fmla="val 3387555"/>
            <a:gd name="adj3" fmla="val 4642"/>
          </a:avLst>
        </a:prstGeom>
        <a:solidFill>
          <a:srgbClr val="002060"/>
        </a:solidFill>
        <a:ln>
          <a:solidFill>
            <a:schemeClr val="bg1">
              <a:lumMod val="50000"/>
            </a:schemeClr>
          </a:solid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4CFFDEC-7A28-41D2-95E9-9C2FE5CB4D3D}">
      <dsp:nvSpPr>
        <dsp:cNvPr id="0" name=""/>
        <dsp:cNvSpPr/>
      </dsp:nvSpPr>
      <dsp:spPr>
        <a:xfrm>
          <a:off x="1381575" y="788355"/>
          <a:ext cx="4570124" cy="4570124"/>
        </a:xfrm>
        <a:prstGeom prst="blockArc">
          <a:avLst>
            <a:gd name="adj1" fmla="val 15954538"/>
            <a:gd name="adj2" fmla="val 20419665"/>
            <a:gd name="adj3" fmla="val 4642"/>
          </a:avLst>
        </a:prstGeom>
        <a:solidFill>
          <a:srgbClr val="002060"/>
        </a:solidFill>
        <a:ln>
          <a:solidFill>
            <a:schemeClr val="bg1">
              <a:lumMod val="50000"/>
            </a:schemeClr>
          </a:solid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85EA5EE-8814-4FAD-9EAD-D326F9E37512}">
      <dsp:nvSpPr>
        <dsp:cNvPr id="0" name=""/>
        <dsp:cNvSpPr/>
      </dsp:nvSpPr>
      <dsp:spPr>
        <a:xfrm>
          <a:off x="2265584" y="1899842"/>
          <a:ext cx="2026062" cy="1557947"/>
        </a:xfrm>
        <a:prstGeom prst="ellipse">
          <a:avLst/>
        </a:prstGeom>
        <a:solidFill>
          <a:schemeClr val="bg1">
            <a:lumMod val="85000"/>
          </a:schemeClr>
        </a:solidFill>
        <a:ln>
          <a:solidFill>
            <a:schemeClr val="bg1">
              <a:lumMod val="50000"/>
            </a:schemeClr>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solidFill>
              <a:srgbClr val="C00000"/>
            </a:solidFill>
          </a:endParaRPr>
        </a:p>
      </dsp:txBody>
      <dsp:txXfrm>
        <a:off x="2562294" y="2127998"/>
        <a:ext cx="1432642" cy="1101635"/>
      </dsp:txXfrm>
    </dsp:sp>
    <dsp:sp modelId="{41C61944-38CE-46D9-B04F-3BD223DD20E0}">
      <dsp:nvSpPr>
        <dsp:cNvPr id="0" name=""/>
        <dsp:cNvSpPr/>
      </dsp:nvSpPr>
      <dsp:spPr>
        <a:xfrm>
          <a:off x="2241033" y="410661"/>
          <a:ext cx="1847583" cy="1079397"/>
        </a:xfrm>
        <a:prstGeom prst="ellipse">
          <a:avLst/>
        </a:prstGeom>
        <a:solidFill>
          <a:schemeClr val="accent1">
            <a:lumMod val="60000"/>
            <a:lumOff val="40000"/>
          </a:schemeClr>
        </a:solidFill>
        <a:ln>
          <a:solidFill>
            <a:srgbClr val="00206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n-US" sz="1500" b="1" kern="1200" dirty="0">
            <a:solidFill>
              <a:schemeClr val="tx1"/>
            </a:solidFill>
            <a:latin typeface="Arial Narrow" panose="020B0606020202030204" pitchFamily="34" charset="0"/>
          </a:endParaRPr>
        </a:p>
        <a:p>
          <a:pPr lvl="0" algn="ctr" defTabSz="666750">
            <a:lnSpc>
              <a:spcPct val="90000"/>
            </a:lnSpc>
            <a:spcBef>
              <a:spcPct val="0"/>
            </a:spcBef>
            <a:spcAft>
              <a:spcPct val="35000"/>
            </a:spcAft>
          </a:pPr>
          <a:r>
            <a:rPr lang="en-US" sz="1500" b="1" kern="1200" dirty="0" err="1">
              <a:solidFill>
                <a:schemeClr val="tx1"/>
              </a:solidFill>
              <a:latin typeface="Arial Narrow" panose="020B0606020202030204" pitchFamily="34" charset="0"/>
            </a:rPr>
            <a:t>Pendidikan</a:t>
          </a:r>
          <a:r>
            <a:rPr lang="en-US" sz="1500" b="1" kern="1200" dirty="0">
              <a:solidFill>
                <a:schemeClr val="tx1"/>
              </a:solidFill>
              <a:latin typeface="Arial Narrow" panose="020B0606020202030204" pitchFamily="34" charset="0"/>
            </a:rPr>
            <a:t> </a:t>
          </a:r>
          <a:r>
            <a:rPr lang="en-US" sz="1500" b="1" kern="1200" dirty="0" err="1">
              <a:solidFill>
                <a:schemeClr val="tx1"/>
              </a:solidFill>
              <a:latin typeface="Arial Narrow" panose="020B0606020202030204" pitchFamily="34" charset="0"/>
            </a:rPr>
            <a:t>Karakter</a:t>
          </a:r>
          <a:endParaRPr lang="en-US" sz="1500" b="1" kern="1200" dirty="0">
            <a:solidFill>
              <a:schemeClr val="tx1"/>
            </a:solidFill>
            <a:latin typeface="Arial Narrow" panose="020B0606020202030204" pitchFamily="34" charset="0"/>
          </a:endParaRPr>
        </a:p>
        <a:p>
          <a:pPr lvl="0" algn="ctr" defTabSz="666750">
            <a:lnSpc>
              <a:spcPct val="90000"/>
            </a:lnSpc>
            <a:spcBef>
              <a:spcPct val="0"/>
            </a:spcBef>
            <a:spcAft>
              <a:spcPct val="35000"/>
            </a:spcAft>
          </a:pPr>
          <a:endParaRPr lang="en-US" sz="1500" b="1" kern="1200" dirty="0">
            <a:solidFill>
              <a:schemeClr val="tx1"/>
            </a:solidFill>
            <a:latin typeface="Arial Narrow" panose="020B0606020202030204" pitchFamily="34" charset="0"/>
          </a:endParaRPr>
        </a:p>
      </dsp:txBody>
      <dsp:txXfrm>
        <a:off x="2511605" y="568735"/>
        <a:ext cx="1306439" cy="763249"/>
      </dsp:txXfrm>
    </dsp:sp>
    <dsp:sp modelId="{4A08B68D-1E04-4107-9063-25EBAE00914A}">
      <dsp:nvSpPr>
        <dsp:cNvPr id="0" name=""/>
        <dsp:cNvSpPr/>
      </dsp:nvSpPr>
      <dsp:spPr>
        <a:xfrm>
          <a:off x="4478741" y="1814198"/>
          <a:ext cx="1894148" cy="1222230"/>
        </a:xfrm>
        <a:prstGeom prst="ellipse">
          <a:avLst/>
        </a:prstGeom>
        <a:solidFill>
          <a:schemeClr val="accent4">
            <a:lumMod val="60000"/>
            <a:lumOff val="40000"/>
          </a:schemeClr>
        </a:solidFill>
        <a:ln>
          <a:solidFill>
            <a:srgbClr val="00206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err="1">
              <a:solidFill>
                <a:schemeClr val="tx1"/>
              </a:solidFill>
              <a:latin typeface="Arial Narrow" panose="020B0606020202030204" pitchFamily="34" charset="0"/>
            </a:rPr>
            <a:t>Lomba</a:t>
          </a:r>
          <a:r>
            <a:rPr lang="en-US" sz="1400" b="1" kern="1200" dirty="0">
              <a:solidFill>
                <a:schemeClr val="tx1"/>
              </a:solidFill>
              <a:latin typeface="Arial Narrow" panose="020B0606020202030204" pitchFamily="34" charset="0"/>
            </a:rPr>
            <a:t>, Festival, </a:t>
          </a:r>
          <a:r>
            <a:rPr lang="en-US" sz="1400" b="1" kern="1200" dirty="0" err="1">
              <a:solidFill>
                <a:schemeClr val="tx1"/>
              </a:solidFill>
              <a:latin typeface="Arial Narrow" panose="020B0606020202030204" pitchFamily="34" charset="0"/>
            </a:rPr>
            <a:t>dan</a:t>
          </a:r>
          <a:r>
            <a:rPr lang="en-US" sz="1400" b="1" kern="1200" dirty="0">
              <a:solidFill>
                <a:schemeClr val="tx1"/>
              </a:solidFill>
              <a:latin typeface="Arial Narrow" panose="020B0606020202030204" pitchFamily="34" charset="0"/>
            </a:rPr>
            <a:t> </a:t>
          </a:r>
          <a:r>
            <a:rPr lang="en-US" sz="1400" b="1" kern="1200" dirty="0" err="1">
              <a:solidFill>
                <a:schemeClr val="tx1"/>
              </a:solidFill>
              <a:latin typeface="Arial Narrow" panose="020B0606020202030204" pitchFamily="34" charset="0"/>
            </a:rPr>
            <a:t>Olimpiade</a:t>
          </a:r>
          <a:endParaRPr lang="en-US" sz="1400" b="1" kern="1200" dirty="0">
            <a:solidFill>
              <a:schemeClr val="tx1"/>
            </a:solidFill>
            <a:latin typeface="Arial Narrow" panose="020B0606020202030204" pitchFamily="34" charset="0"/>
          </a:endParaRPr>
        </a:p>
      </dsp:txBody>
      <dsp:txXfrm>
        <a:off x="4756133" y="1993189"/>
        <a:ext cx="1339364" cy="864248"/>
      </dsp:txXfrm>
    </dsp:sp>
    <dsp:sp modelId="{6149B6BE-A1B0-4CBB-98E8-5934D06648A4}">
      <dsp:nvSpPr>
        <dsp:cNvPr id="0" name=""/>
        <dsp:cNvSpPr/>
      </dsp:nvSpPr>
      <dsp:spPr>
        <a:xfrm>
          <a:off x="3504815" y="3658386"/>
          <a:ext cx="1847583" cy="1087867"/>
        </a:xfrm>
        <a:prstGeom prst="ellipse">
          <a:avLst/>
        </a:prstGeom>
        <a:solidFill>
          <a:srgbClr val="FF7C80"/>
        </a:solidFill>
        <a:ln>
          <a:solidFill>
            <a:srgbClr val="00206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err="1">
              <a:solidFill>
                <a:schemeClr val="tx1"/>
              </a:solidFill>
              <a:latin typeface="Arial Narrow" panose="020B0606020202030204" pitchFamily="34" charset="0"/>
            </a:rPr>
            <a:t>Beasiswa</a:t>
          </a:r>
          <a:r>
            <a:rPr lang="en-US" sz="1500" b="1" kern="1200" dirty="0">
              <a:solidFill>
                <a:schemeClr val="tx1"/>
              </a:solidFill>
              <a:latin typeface="Arial Narrow" panose="020B0606020202030204" pitchFamily="34" charset="0"/>
            </a:rPr>
            <a:t> </a:t>
          </a:r>
          <a:r>
            <a:rPr lang="en-US" sz="1500" b="1" kern="1200" dirty="0" err="1">
              <a:solidFill>
                <a:schemeClr val="tx1"/>
              </a:solidFill>
              <a:latin typeface="Arial Narrow" panose="020B0606020202030204" pitchFamily="34" charset="0"/>
            </a:rPr>
            <a:t>Prestasi</a:t>
          </a:r>
          <a:endParaRPr lang="en-US" sz="1500" b="1" kern="1200" dirty="0">
            <a:solidFill>
              <a:schemeClr val="tx1"/>
            </a:solidFill>
            <a:latin typeface="Arial Narrow" panose="020B0606020202030204" pitchFamily="34" charset="0"/>
          </a:endParaRPr>
        </a:p>
      </dsp:txBody>
      <dsp:txXfrm>
        <a:off x="3775387" y="3817700"/>
        <a:ext cx="1306439" cy="769239"/>
      </dsp:txXfrm>
    </dsp:sp>
    <dsp:sp modelId="{DCCBA5BF-E6B3-41AC-AB5B-D7351497E451}">
      <dsp:nvSpPr>
        <dsp:cNvPr id="0" name=""/>
        <dsp:cNvSpPr/>
      </dsp:nvSpPr>
      <dsp:spPr>
        <a:xfrm>
          <a:off x="802690" y="3515697"/>
          <a:ext cx="1800767" cy="1120835"/>
        </a:xfrm>
        <a:prstGeom prst="ellipse">
          <a:avLst/>
        </a:prstGeom>
        <a:solidFill>
          <a:schemeClr val="accent6">
            <a:lumMod val="40000"/>
            <a:lumOff val="60000"/>
          </a:schemeClr>
        </a:solidFill>
        <a:ln>
          <a:solidFill>
            <a:srgbClr val="00206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id-ID" sz="1600" b="1" kern="1200" dirty="0">
              <a:solidFill>
                <a:schemeClr val="tx1"/>
              </a:solidFill>
              <a:latin typeface="Arial Narrow" panose="020B0606020202030204" pitchFamily="34" charset="0"/>
            </a:rPr>
            <a:t>Pembinaan</a:t>
          </a:r>
          <a:r>
            <a:rPr lang="en-US" sz="1600" b="1" kern="1200" dirty="0">
              <a:solidFill>
                <a:schemeClr val="tx1"/>
              </a:solidFill>
              <a:latin typeface="Arial Narrow" panose="020B0606020202030204" pitchFamily="34" charset="0"/>
            </a:rPr>
            <a:t> </a:t>
          </a:r>
          <a:r>
            <a:rPr lang="id-ID" sz="1600" b="1" kern="1200" dirty="0">
              <a:solidFill>
                <a:schemeClr val="tx1"/>
              </a:solidFill>
              <a:latin typeface="Arial Narrow" panose="020B0606020202030204" pitchFamily="34" charset="0"/>
            </a:rPr>
            <a:t>Ekstrakurikuler</a:t>
          </a:r>
          <a:endParaRPr lang="en-US" sz="1600" b="1" kern="1200" dirty="0">
            <a:solidFill>
              <a:schemeClr val="tx1"/>
            </a:solidFill>
            <a:latin typeface="Arial Narrow" panose="020B0606020202030204" pitchFamily="34" charset="0"/>
          </a:endParaRPr>
        </a:p>
      </dsp:txBody>
      <dsp:txXfrm>
        <a:off x="1066406" y="3679839"/>
        <a:ext cx="1273335" cy="792551"/>
      </dsp:txXfrm>
    </dsp:sp>
    <dsp:sp modelId="{A6CF52AF-45F4-4BAD-88C4-150BF7EACEE7}">
      <dsp:nvSpPr>
        <dsp:cNvPr id="0" name=""/>
        <dsp:cNvSpPr/>
      </dsp:nvSpPr>
      <dsp:spPr>
        <a:xfrm>
          <a:off x="281084" y="1714218"/>
          <a:ext cx="1799191" cy="1196215"/>
        </a:xfrm>
        <a:prstGeom prst="ellipse">
          <a:avLst/>
        </a:prstGeom>
        <a:solidFill>
          <a:schemeClr val="accent2"/>
        </a:solidFill>
        <a:ln>
          <a:solidFill>
            <a:srgbClr val="00206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a:solidFill>
                <a:schemeClr val="tx1"/>
              </a:solidFill>
              <a:latin typeface="Arial Narrow" panose="020B0606020202030204" pitchFamily="34" charset="0"/>
            </a:rPr>
            <a:t>PIP/KIP</a:t>
          </a:r>
        </a:p>
      </dsp:txBody>
      <dsp:txXfrm>
        <a:off x="544569" y="1889400"/>
        <a:ext cx="1272221" cy="845851"/>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98B9D-2D7C-4AF8-9EE5-1A48D1A3BDE1}" type="datetimeFigureOut">
              <a:rPr lang="id-ID" smtClean="0"/>
              <a:t>11/12/2019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7CA5F2-921C-4B72-B560-420A2685B1D7}" type="slidenum">
              <a:rPr lang="id-ID" smtClean="0"/>
              <a:t>‹#›</a:t>
            </a:fld>
            <a:endParaRPr lang="id-ID"/>
          </a:p>
        </p:txBody>
      </p:sp>
    </p:spTree>
    <p:extLst>
      <p:ext uri="{BB962C8B-B14F-4D97-AF65-F5344CB8AC3E}">
        <p14:creationId xmlns:p14="http://schemas.microsoft.com/office/powerpoint/2010/main" val="84406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F28A90-35F9-4271-B9F0-F31942768BD7}"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F024-2D36-4E7E-A62E-24B5CFB9B5EE}" type="slidenum">
              <a:rPr lang="en-US" smtClean="0"/>
              <a:t>‹#›</a:t>
            </a:fld>
            <a:endParaRPr lang="en-US"/>
          </a:p>
        </p:txBody>
      </p:sp>
    </p:spTree>
    <p:extLst>
      <p:ext uri="{BB962C8B-B14F-4D97-AF65-F5344CB8AC3E}">
        <p14:creationId xmlns:p14="http://schemas.microsoft.com/office/powerpoint/2010/main" val="3612089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F28A90-35F9-4271-B9F0-F31942768BD7}"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F024-2D36-4E7E-A62E-24B5CFB9B5EE}" type="slidenum">
              <a:rPr lang="en-US" smtClean="0"/>
              <a:t>‹#›</a:t>
            </a:fld>
            <a:endParaRPr lang="en-US"/>
          </a:p>
        </p:txBody>
      </p:sp>
    </p:spTree>
    <p:extLst>
      <p:ext uri="{BB962C8B-B14F-4D97-AF65-F5344CB8AC3E}">
        <p14:creationId xmlns:p14="http://schemas.microsoft.com/office/powerpoint/2010/main" val="14767374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ide image and texts 3">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7" name="Picture Placeholder 6"/>
          <p:cNvSpPr>
            <a:spLocks noGrp="1"/>
          </p:cNvSpPr>
          <p:nvPr>
            <p:ph type="pic" sz="quarter" idx="13" hasCustomPrompt="1"/>
          </p:nvPr>
        </p:nvSpPr>
        <p:spPr>
          <a:xfrm>
            <a:off x="0" y="1"/>
            <a:ext cx="12192000" cy="3416222"/>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2" name="テキスト プレースホルダー 5"/>
          <p:cNvSpPr>
            <a:spLocks noGrp="1"/>
          </p:cNvSpPr>
          <p:nvPr>
            <p:ph type="body" sz="quarter" idx="15" hasCustomPrompt="1"/>
          </p:nvPr>
        </p:nvSpPr>
        <p:spPr>
          <a:xfrm>
            <a:off x="1170820" y="5167773"/>
            <a:ext cx="9850362" cy="914722"/>
          </a:xfrm>
        </p:spPr>
        <p:txBody>
          <a:bodyPr numCol="1" spcCol="360000" anchor="t">
            <a:normAutofit/>
          </a:bodyPr>
          <a:lstStyle>
            <a:lvl1pPr algn="ctr">
              <a:spcBef>
                <a:spcPts val="800"/>
              </a:spcBef>
              <a:defRPr sz="1200">
                <a:solidFill>
                  <a:schemeClr val="bg2"/>
                </a:solidFill>
              </a:defRPr>
            </a:lvl1pPr>
          </a:lstStyle>
          <a:p>
            <a:pPr lvl="0"/>
            <a:r>
              <a:rPr kumimoji="1" lang="en-US" altLang="ja-JP" dirty="0"/>
              <a:t>Text Goes Here</a:t>
            </a:r>
            <a:endParaRPr kumimoji="1" lang="ja-JP" altLang="en-US" dirty="0"/>
          </a:p>
        </p:txBody>
      </p:sp>
      <p:sp>
        <p:nvSpPr>
          <p:cNvPr id="8" name="テキスト プレースホルダー 5"/>
          <p:cNvSpPr>
            <a:spLocks noGrp="1"/>
          </p:cNvSpPr>
          <p:nvPr>
            <p:ph type="body" sz="quarter" idx="12" hasCustomPrompt="1"/>
          </p:nvPr>
        </p:nvSpPr>
        <p:spPr>
          <a:xfrm>
            <a:off x="960732" y="2792369"/>
            <a:ext cx="10285791" cy="1269733"/>
          </a:xfrm>
          <a:solidFill>
            <a:schemeClr val="tx1"/>
          </a:solidFill>
        </p:spPr>
        <p:txBody>
          <a:bodyPr numCol="1" spcCol="360000" anchor="t">
            <a:normAutofit/>
          </a:bodyPr>
          <a:lstStyle>
            <a:lvl1pPr algn="l">
              <a:spcBef>
                <a:spcPts val="800"/>
              </a:spcBef>
              <a:defRPr sz="1200">
                <a:solidFill>
                  <a:schemeClr val="bg2"/>
                </a:solidFill>
              </a:defRPr>
            </a:lvl1pPr>
          </a:lstStyle>
          <a:p>
            <a:pPr lvl="0"/>
            <a:r>
              <a:rPr kumimoji="1" lang="en-US" altLang="ja-JP" dirty="0"/>
              <a:t> </a:t>
            </a:r>
            <a:endParaRPr kumimoji="1" lang="ja-JP" altLang="en-US" dirty="0"/>
          </a:p>
        </p:txBody>
      </p:sp>
      <p:sp>
        <p:nvSpPr>
          <p:cNvPr id="11" name="タイトル 1"/>
          <p:cNvSpPr>
            <a:spLocks noGrp="1"/>
          </p:cNvSpPr>
          <p:nvPr>
            <p:ph type="title" hasCustomPrompt="1"/>
          </p:nvPr>
        </p:nvSpPr>
        <p:spPr>
          <a:xfrm>
            <a:off x="1178445" y="2978841"/>
            <a:ext cx="9850363"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 Goes Here</a:t>
            </a:r>
            <a:endParaRPr kumimoji="1" lang="ja-JP" altLang="en-US" dirty="0"/>
          </a:p>
        </p:txBody>
      </p:sp>
      <p:sp>
        <p:nvSpPr>
          <p:cNvPr id="14" name="テキスト プレースホルダー 5"/>
          <p:cNvSpPr>
            <a:spLocks noGrp="1"/>
          </p:cNvSpPr>
          <p:nvPr>
            <p:ph type="body" sz="quarter" idx="17" hasCustomPrompt="1"/>
          </p:nvPr>
        </p:nvSpPr>
        <p:spPr>
          <a:xfrm>
            <a:off x="1074057" y="4142120"/>
            <a:ext cx="9954751" cy="945636"/>
          </a:xfrm>
        </p:spPr>
        <p:txBody>
          <a:bodyPr numCol="1" spcCol="360000" anchor="b">
            <a:normAutofit/>
          </a:bodyPr>
          <a:lstStyle>
            <a:lvl1pPr algn="ctr">
              <a:spcBef>
                <a:spcPts val="800"/>
              </a:spcBef>
              <a:defRPr sz="2133">
                <a:solidFill>
                  <a:schemeClr val="bg2"/>
                </a:solidFill>
                <a:latin typeface="+mj-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130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2" presetClass="entr" presetSubtype="4" decel="100000" fill="hold" grpId="0" nodeType="withEffect">
                                  <p:stCondLst>
                                    <p:cond delay="0"/>
                                  </p:stCondLst>
                                  <p:iterate type="wd">
                                    <p:tmPct val="10000"/>
                                  </p:iterate>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750" fill="hold"/>
                                        <p:tgtEl>
                                          <p:spTgt spid="11"/>
                                        </p:tgtEl>
                                        <p:attrNameLst>
                                          <p:attrName>ppt_x</p:attrName>
                                        </p:attrNameLst>
                                      </p:cBhvr>
                                      <p:tavLst>
                                        <p:tav tm="0">
                                          <p:val>
                                            <p:strVal val="#ppt_x"/>
                                          </p:val>
                                        </p:tav>
                                        <p:tav tm="100000">
                                          <p:val>
                                            <p:strVal val="#ppt_x"/>
                                          </p:val>
                                        </p:tav>
                                      </p:tavLst>
                                    </p:anim>
                                    <p:anim calcmode="lin" valueType="num">
                                      <p:cBhvr additive="base">
                                        <p:cTn id="15" dur="75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1475"/>
                            </p:stCondLst>
                            <p:childTnLst>
                              <p:par>
                                <p:cTn id="17" presetID="2" presetClass="entr" presetSubtype="4" decel="100000" fill="hold" grpId="0" nodeType="after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975"/>
                            </p:stCondLst>
                            <p:childTnLst>
                              <p:par>
                                <p:cTn id="22" presetID="22" presetClass="entr" presetSubtype="8"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8" grpId="0" animBg="1">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1" grpId="0"/>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24" name="Rectangle 23"/>
          <p:cNvSpPr/>
          <p:nvPr userDrawn="1"/>
        </p:nvSpPr>
        <p:spPr>
          <a:xfrm>
            <a:off x="0" y="1006479"/>
            <a:ext cx="12192000" cy="2479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522514" y="0"/>
            <a:ext cx="4741334" cy="5080784"/>
          </a:xfrm>
        </p:spPr>
        <p:txBody>
          <a:bodyPr/>
          <a:lstStyle>
            <a:lvl1pPr>
              <a:defRPr i="1" baseline="0"/>
            </a:lvl1pPr>
          </a:lstStyle>
          <a:p>
            <a:r>
              <a:rPr kumimoji="1" lang="en-US" altLang="ja-JP" dirty="0"/>
              <a:t>Insert an image</a:t>
            </a:r>
            <a:endParaRPr kumimoji="1" lang="ja-JP" altLang="en-US" dirty="0"/>
          </a:p>
        </p:txBody>
      </p:sp>
      <p:sp>
        <p:nvSpPr>
          <p:cNvPr id="6" name="タイトル 1"/>
          <p:cNvSpPr>
            <a:spLocks noGrp="1"/>
          </p:cNvSpPr>
          <p:nvPr>
            <p:ph type="title" hasCustomPrompt="1"/>
          </p:nvPr>
        </p:nvSpPr>
        <p:spPr>
          <a:xfrm>
            <a:off x="5621867" y="1112934"/>
            <a:ext cx="6028268" cy="1858115"/>
          </a:xfrm>
        </p:spPr>
        <p:txBody>
          <a:bodyPr anchor="b">
            <a:normAutofit/>
          </a:bodyPr>
          <a:lstStyle>
            <a:lvl1pPr>
              <a:lnSpc>
                <a:spcPct val="80000"/>
              </a:lnSpc>
              <a:defRPr sz="6400" baseline="0">
                <a:latin typeface="Roboto Bold" pitchFamily="2" charset="0"/>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12" name="テキスト プレースホルダー 5"/>
          <p:cNvSpPr>
            <a:spLocks noGrp="1"/>
          </p:cNvSpPr>
          <p:nvPr>
            <p:ph type="body" sz="quarter" idx="12" hasCustomPrompt="1"/>
          </p:nvPr>
        </p:nvSpPr>
        <p:spPr>
          <a:xfrm>
            <a:off x="5621867" y="3827436"/>
            <a:ext cx="6028268" cy="2254900"/>
          </a:xfrm>
        </p:spPr>
        <p:txBody>
          <a:bodyPr numCol="1" spcCol="360000" anchor="t">
            <a:normAutofit/>
          </a:bodyPr>
          <a:lstStyle>
            <a:lvl1pPr marL="190510" indent="-190510" algn="l">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5" hasCustomPrompt="1"/>
          </p:nvPr>
        </p:nvSpPr>
        <p:spPr>
          <a:xfrm>
            <a:off x="522514" y="5189586"/>
            <a:ext cx="4741334" cy="1158974"/>
          </a:xfrm>
        </p:spPr>
        <p:txBody>
          <a:bodyPr numCol="1" spcCol="360000" anchor="t">
            <a:normAutofit/>
          </a:bodyPr>
          <a:lstStyle>
            <a:lvl1pPr marL="190510" indent="-190510" algn="l">
              <a:spcBef>
                <a:spcPts val="800"/>
              </a:spcBef>
              <a:buClr>
                <a:schemeClr val="bg2">
                  <a:lumMod val="90000"/>
                </a:schemeClr>
              </a:buClr>
              <a:buFont typeface="Wingdings" panose="05000000000000000000" pitchFamily="2" charset="2"/>
              <a:buChar char="n"/>
              <a:defRPr sz="1067">
                <a:solidFill>
                  <a:schemeClr val="bg2">
                    <a:lumMod val="75000"/>
                  </a:schemeClr>
                </a:solidFill>
              </a:defRPr>
            </a:lvl1pPr>
          </a:lstStyle>
          <a:p>
            <a:pPr lvl="0"/>
            <a:r>
              <a:rPr kumimoji="1" lang="en-US" altLang="ja-JP" dirty="0"/>
              <a:t>Text Goes Here</a:t>
            </a:r>
            <a:endParaRPr kumimoji="1" lang="ja-JP" altLang="en-US" dirty="0"/>
          </a:p>
        </p:txBody>
      </p:sp>
      <p:sp>
        <p:nvSpPr>
          <p:cNvPr id="23" name="テキスト プレースホルダー 5"/>
          <p:cNvSpPr>
            <a:spLocks noGrp="1"/>
          </p:cNvSpPr>
          <p:nvPr>
            <p:ph type="body" sz="quarter" idx="20" hasCustomPrompt="1"/>
          </p:nvPr>
        </p:nvSpPr>
        <p:spPr>
          <a:xfrm>
            <a:off x="5641219" y="2816207"/>
            <a:ext cx="6028268" cy="600015"/>
          </a:xfrm>
        </p:spPr>
        <p:txBody>
          <a:bodyPr numCol="1" spcCol="360000" anchor="t">
            <a:noAutofit/>
          </a:bodyPr>
          <a:lstStyle>
            <a:lvl1pPr marL="0" indent="0" algn="l">
              <a:spcBef>
                <a:spcPts val="800"/>
              </a:spcBef>
              <a:buClr>
                <a:schemeClr val="accent1"/>
              </a:buClr>
              <a:buFontTx/>
              <a:buNone/>
              <a:defRPr sz="2133">
                <a:solidFill>
                  <a:schemeClr val="bg2">
                    <a:lumMod val="75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424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outVertical)">
                                      <p:cBhvr>
                                        <p:cTn id="11" dur="500"/>
                                        <p:tgtEl>
                                          <p:spTgt spid="24"/>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1+#ppt_w/2"/>
                                          </p:val>
                                        </p:tav>
                                        <p:tav tm="100000">
                                          <p:val>
                                            <p:strVal val="#ppt_x"/>
                                          </p:val>
                                        </p:tav>
                                      </p:tavLst>
                                    </p:anim>
                                    <p:anim calcmode="lin" valueType="num">
                                      <p:cBhvr additive="base">
                                        <p:cTn id="16" dur="75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975"/>
                            </p:stCondLst>
                            <p:childTnLst>
                              <p:par>
                                <p:cTn id="18" presetID="22" presetClass="entr" presetSubtype="8" fill="hold" grpId="0" nodeType="after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Effect transition="in" filter="wipe(left)">
                                      <p:cBhvr>
                                        <p:cTn id="20" dur="500"/>
                                        <p:tgtEl>
                                          <p:spTgt spid="23">
                                            <p:txEl>
                                              <p:pRg st="0" end="0"/>
                                            </p:txEl>
                                          </p:spTgt>
                                        </p:tgtEl>
                                      </p:cBhvr>
                                    </p:animEffect>
                                  </p:childTnLst>
                                </p:cTn>
                              </p:par>
                            </p:childTnLst>
                          </p:cTn>
                        </p:par>
                        <p:par>
                          <p:cTn id="21" fill="hold">
                            <p:stCondLst>
                              <p:cond delay="2475"/>
                            </p:stCondLst>
                            <p:childTnLst>
                              <p:par>
                                <p:cTn id="22" presetID="22" presetClass="entr" presetSubtype="8"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par>
                          <p:cTn id="25" fill="hold">
                            <p:stCondLst>
                              <p:cond delay="2975"/>
                            </p:stCondLst>
                            <p:childTnLst>
                              <p:par>
                                <p:cTn id="26" presetID="22" presetClass="entr" presetSubtype="8" fill="hold" grpId="0" nodeType="after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wipe(left)">
                                      <p:cBhvr>
                                        <p:cTn id="2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p:bldP spid="6"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6" name="タイトル 1"/>
          <p:cNvSpPr>
            <a:spLocks noGrp="1"/>
          </p:cNvSpPr>
          <p:nvPr>
            <p:ph type="title" hasCustomPrompt="1"/>
          </p:nvPr>
        </p:nvSpPr>
        <p:spPr>
          <a:xfrm>
            <a:off x="394304" y="459305"/>
            <a:ext cx="6628191" cy="2984212"/>
          </a:xfrm>
        </p:spPr>
        <p:txBody>
          <a:bodyPr anchor="t">
            <a:normAutofit/>
          </a:bodyPr>
          <a:lstStyle>
            <a:lvl1pPr algn="l">
              <a:lnSpc>
                <a:spcPct val="80000"/>
              </a:lnSpc>
              <a:defRPr sz="6400" baseline="0">
                <a:latin typeface="Roboto Bold" pitchFamily="2" charset="0"/>
              </a:defRPr>
            </a:lvl1pPr>
          </a:lstStyle>
          <a:p>
            <a:r>
              <a:rPr kumimoji="1" lang="en-US" altLang="ja-JP" dirty="0"/>
              <a:t>Slide Title Goes Here</a:t>
            </a:r>
            <a:endParaRPr kumimoji="1" lang="ja-JP" altLang="en-US" dirty="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2002972" y="29033"/>
            <a:ext cx="5019524" cy="6828967"/>
          </a:xfrm>
          <a:effectLst>
            <a:outerShdw blurRad="101600" dist="76200" dir="10800000" algn="r" rotWithShape="0">
              <a:schemeClr val="tx1">
                <a:alpha val="93000"/>
              </a:schemeClr>
            </a:outerShdw>
          </a:effectLst>
        </p:spPr>
        <p:txBody>
          <a:bodyPr/>
          <a:lstStyle>
            <a:lvl1pPr>
              <a:defRPr i="1" baseline="0"/>
            </a:lvl1pPr>
          </a:lstStyle>
          <a:p>
            <a:r>
              <a:rPr kumimoji="1" lang="en-US" altLang="ja-JP" dirty="0"/>
              <a:t>Insert an image</a:t>
            </a:r>
            <a:endParaRPr kumimoji="1" lang="ja-JP" altLang="en-US" dirty="0"/>
          </a:p>
        </p:txBody>
      </p:sp>
      <p:sp>
        <p:nvSpPr>
          <p:cNvPr id="12" name="テキスト プレースホルダー 5"/>
          <p:cNvSpPr>
            <a:spLocks noGrp="1"/>
          </p:cNvSpPr>
          <p:nvPr>
            <p:ph type="body" sz="quarter" idx="12" hasCustomPrompt="1"/>
          </p:nvPr>
        </p:nvSpPr>
        <p:spPr>
          <a:xfrm>
            <a:off x="7286172" y="2890920"/>
            <a:ext cx="4332884" cy="2876979"/>
          </a:xfrm>
        </p:spPr>
        <p:txBody>
          <a:bodyPr numCol="1" spcCol="360000" anchor="t">
            <a:normAutofit/>
          </a:bodyPr>
          <a:lstStyle>
            <a:lvl1pPr marL="190510" indent="-190510" algn="l">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
        <p:nvSpPr>
          <p:cNvPr id="23" name="テキスト プレースホルダー 5"/>
          <p:cNvSpPr>
            <a:spLocks noGrp="1"/>
          </p:cNvSpPr>
          <p:nvPr>
            <p:ph type="body" sz="quarter" idx="20" hasCustomPrompt="1"/>
          </p:nvPr>
        </p:nvSpPr>
        <p:spPr>
          <a:xfrm>
            <a:off x="7286172" y="2290905"/>
            <a:ext cx="4332884" cy="600015"/>
          </a:xfrm>
        </p:spPr>
        <p:txBody>
          <a:bodyPr numCol="1" spcCol="360000" anchor="t">
            <a:noAutofit/>
          </a:bodyPr>
          <a:lstStyle>
            <a:lvl1pPr marL="0" indent="0" algn="l">
              <a:spcBef>
                <a:spcPts val="800"/>
              </a:spcBef>
              <a:buClr>
                <a:schemeClr val="accent1"/>
              </a:buClr>
              <a:buFontTx/>
              <a:buNone/>
              <a:defRPr sz="2133">
                <a:solidFill>
                  <a:schemeClr val="bg1"/>
                </a:solidFill>
                <a:latin typeface="Roboto Bold" pitchFamily="2"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3158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475"/>
                            </p:stCondLst>
                            <p:childTnLst>
                              <p:par>
                                <p:cTn id="14" presetID="22" presetClass="entr" presetSubtype="8" fill="hold" grpId="0" nodeType="after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wipe(left)">
                                      <p:cBhvr>
                                        <p:cTn id="16" dur="500"/>
                                        <p:tgtEl>
                                          <p:spTgt spid="23">
                                            <p:txEl>
                                              <p:pRg st="0" end="0"/>
                                            </p:txEl>
                                          </p:spTgt>
                                        </p:tgtEl>
                                      </p:cBhvr>
                                    </p:animEffect>
                                  </p:childTnLst>
                                </p:cTn>
                              </p:par>
                            </p:childTnLst>
                          </p:cTn>
                        </p:par>
                        <p:par>
                          <p:cTn id="17" fill="hold">
                            <p:stCondLst>
                              <p:cond delay="1975"/>
                            </p:stCondLst>
                            <p:childTnLst>
                              <p:par>
                                <p:cTn id="18" presetID="22" presetClass="entr" presetSubtype="8" fill="hold" grpId="0"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wipe(left)">
                                      <p:cBhvr>
                                        <p:cTn id="2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 points and an image">
    <p:spTree>
      <p:nvGrpSpPr>
        <p:cNvPr id="1" name=""/>
        <p:cNvGrpSpPr/>
        <p:nvPr/>
      </p:nvGrpSpPr>
      <p:grpSpPr>
        <a:xfrm>
          <a:off x="0" y="0"/>
          <a:ext cx="0" cy="0"/>
          <a:chOff x="0" y="0"/>
          <a:chExt cx="0" cy="0"/>
        </a:xfrm>
      </p:grpSpPr>
      <p:sp>
        <p:nvSpPr>
          <p:cNvPr id="8" name="タイトル 1"/>
          <p:cNvSpPr>
            <a:spLocks noGrp="1"/>
          </p:cNvSpPr>
          <p:nvPr>
            <p:ph type="title" hasCustomPrompt="1"/>
          </p:nvPr>
        </p:nvSpPr>
        <p:spPr>
          <a:xfrm>
            <a:off x="516681" y="354182"/>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a:t>
            </a:r>
            <a:endParaRPr kumimoji="1" lang="ja-JP" altLang="en-US" dirty="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4054402" y="806673"/>
            <a:ext cx="4083196" cy="6051328"/>
          </a:xfrm>
          <a:effectLst>
            <a:outerShdw blurRad="50800" dist="76200" dir="10800000" algn="r" rotWithShape="0">
              <a:prstClr val="black">
                <a:alpha val="40000"/>
              </a:prstClr>
            </a:outerShdw>
          </a:effectLst>
        </p:spPr>
        <p:txBody>
          <a:bodyPr/>
          <a:lstStyle>
            <a:lvl1pPr>
              <a:defRPr i="1" baseline="0"/>
            </a:lvl1pPr>
          </a:lstStyle>
          <a:p>
            <a:r>
              <a:rPr kumimoji="1" lang="en-US" altLang="ja-JP" dirty="0"/>
              <a:t>Insert an image</a:t>
            </a:r>
            <a:endParaRPr kumimoji="1" lang="ja-JP" altLang="en-US" dirty="0"/>
          </a:p>
        </p:txBody>
      </p:sp>
      <p:sp>
        <p:nvSpPr>
          <p:cNvPr id="14" name="テキスト プレースホルダー 5"/>
          <p:cNvSpPr>
            <a:spLocks noGrp="1"/>
          </p:cNvSpPr>
          <p:nvPr>
            <p:ph type="body" sz="quarter" idx="18" hasCustomPrompt="1"/>
          </p:nvPr>
        </p:nvSpPr>
        <p:spPr>
          <a:xfrm>
            <a:off x="516681" y="1977410"/>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5" name="テキスト プレースホルダー 5"/>
          <p:cNvSpPr>
            <a:spLocks noGrp="1"/>
          </p:cNvSpPr>
          <p:nvPr>
            <p:ph type="body" sz="quarter" idx="19" hasCustomPrompt="1"/>
          </p:nvPr>
        </p:nvSpPr>
        <p:spPr>
          <a:xfrm>
            <a:off x="516681" y="2325810"/>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20" hasCustomPrompt="1"/>
          </p:nvPr>
        </p:nvSpPr>
        <p:spPr>
          <a:xfrm>
            <a:off x="516681" y="4100830"/>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7" name="テキスト プレースホルダー 5"/>
          <p:cNvSpPr>
            <a:spLocks noGrp="1"/>
          </p:cNvSpPr>
          <p:nvPr>
            <p:ph type="body" sz="quarter" idx="21" hasCustomPrompt="1"/>
          </p:nvPr>
        </p:nvSpPr>
        <p:spPr>
          <a:xfrm>
            <a:off x="516681" y="4449230"/>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8" name="テキスト プレースホルダー 5"/>
          <p:cNvSpPr>
            <a:spLocks noGrp="1"/>
          </p:cNvSpPr>
          <p:nvPr>
            <p:ph type="body" sz="quarter" idx="22" hasCustomPrompt="1"/>
          </p:nvPr>
        </p:nvSpPr>
        <p:spPr>
          <a:xfrm>
            <a:off x="8288651" y="1977410"/>
            <a:ext cx="3386668" cy="358073"/>
          </a:xfrm>
        </p:spPr>
        <p:txBody>
          <a:bodyPr numCol="1" spcCol="360000" anchor="b">
            <a:norm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9" name="テキスト プレースホルダー 5"/>
          <p:cNvSpPr>
            <a:spLocks noGrp="1"/>
          </p:cNvSpPr>
          <p:nvPr>
            <p:ph type="body" sz="quarter" idx="23" hasCustomPrompt="1"/>
          </p:nvPr>
        </p:nvSpPr>
        <p:spPr>
          <a:xfrm>
            <a:off x="8288651" y="2325810"/>
            <a:ext cx="3386668" cy="1426619"/>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0" name="テキスト プレースホルダー 5"/>
          <p:cNvSpPr>
            <a:spLocks noGrp="1"/>
          </p:cNvSpPr>
          <p:nvPr>
            <p:ph type="body" sz="quarter" idx="24" hasCustomPrompt="1"/>
          </p:nvPr>
        </p:nvSpPr>
        <p:spPr>
          <a:xfrm>
            <a:off x="8288651" y="4100830"/>
            <a:ext cx="3386668" cy="358073"/>
          </a:xfrm>
        </p:spPr>
        <p:txBody>
          <a:bodyPr numCol="1" spcCol="360000" anchor="b">
            <a:norm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1" name="テキスト プレースホルダー 5"/>
          <p:cNvSpPr>
            <a:spLocks noGrp="1"/>
          </p:cNvSpPr>
          <p:nvPr>
            <p:ph type="body" sz="quarter" idx="25" hasCustomPrompt="1"/>
          </p:nvPr>
        </p:nvSpPr>
        <p:spPr>
          <a:xfrm>
            <a:off x="8288651" y="4449230"/>
            <a:ext cx="3386668" cy="1426619"/>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41301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325"/>
                            </p:stCondLst>
                            <p:childTnLst>
                              <p:par>
                                <p:cTn id="14" presetID="2" presetClass="entr" presetSubtype="8" decel="100000" fill="hold" grpId="0" nodeType="after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 calcmode="lin" valueType="num">
                                      <p:cBhvr additive="base">
                                        <p:cTn id="16"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825"/>
                            </p:stCondLst>
                            <p:childTnLst>
                              <p:par>
                                <p:cTn id="19" presetID="22" presetClass="entr" presetSubtype="8"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wipe(left)">
                                      <p:cBhvr>
                                        <p:cTn id="21" dur="500"/>
                                        <p:tgtEl>
                                          <p:spTgt spid="15">
                                            <p:txEl>
                                              <p:pRg st="0" end="0"/>
                                            </p:txEl>
                                          </p:spTgt>
                                        </p:tgtEl>
                                      </p:cBhvr>
                                    </p:animEffect>
                                  </p:childTnLst>
                                </p:cTn>
                              </p:par>
                            </p:childTnLst>
                          </p:cTn>
                        </p:par>
                        <p:par>
                          <p:cTn id="22" fill="hold">
                            <p:stCondLst>
                              <p:cond delay="2325"/>
                            </p:stCondLst>
                            <p:childTnLst>
                              <p:par>
                                <p:cTn id="23" presetID="2" presetClass="entr" presetSubtype="8" decel="100000" fill="hold" grpId="0" nodeType="afterEffect">
                                  <p:stCondLst>
                                    <p:cond delay="25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additive="base">
                                        <p:cTn id="25"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3075"/>
                            </p:stCondLst>
                            <p:childTnLst>
                              <p:par>
                                <p:cTn id="28" presetID="22" presetClass="entr" presetSubtype="8" fill="hold" grpId="0" nodeType="after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left)">
                                      <p:cBhvr>
                                        <p:cTn id="30" dur="500"/>
                                        <p:tgtEl>
                                          <p:spTgt spid="17">
                                            <p:txEl>
                                              <p:pRg st="0" end="0"/>
                                            </p:txEl>
                                          </p:spTgt>
                                        </p:tgtEl>
                                      </p:cBhvr>
                                    </p:animEffect>
                                  </p:childTnLst>
                                </p:cTn>
                              </p:par>
                            </p:childTnLst>
                          </p:cTn>
                        </p:par>
                        <p:par>
                          <p:cTn id="31" fill="hold">
                            <p:stCondLst>
                              <p:cond delay="3575"/>
                            </p:stCondLst>
                            <p:childTnLst>
                              <p:par>
                                <p:cTn id="32" presetID="2" presetClass="entr" presetSubtype="2" decel="100000" fill="hold" grpId="0" nodeType="afterEffect">
                                  <p:stCondLst>
                                    <p:cond delay="250"/>
                                  </p:stCondLst>
                                  <p:childTnLst>
                                    <p:set>
                                      <p:cBhvr>
                                        <p:cTn id="33" dur="1" fill="hold">
                                          <p:stCondLst>
                                            <p:cond delay="0"/>
                                          </p:stCondLst>
                                        </p:cTn>
                                        <p:tgtEl>
                                          <p:spTgt spid="18">
                                            <p:txEl>
                                              <p:pRg st="0" end="0"/>
                                            </p:txEl>
                                          </p:spTgt>
                                        </p:tgtEl>
                                        <p:attrNameLst>
                                          <p:attrName>style.visibility</p:attrName>
                                        </p:attrNameLst>
                                      </p:cBhvr>
                                      <p:to>
                                        <p:strVal val="visible"/>
                                      </p:to>
                                    </p:set>
                                    <p:anim calcmode="lin" valueType="num">
                                      <p:cBhvr additive="base">
                                        <p:cTn id="3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4325"/>
                            </p:stCondLst>
                            <p:childTnLst>
                              <p:par>
                                <p:cTn id="37" presetID="22" presetClass="entr" presetSubtype="2" fill="hold" grpId="0" nodeType="after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wipe(right)">
                                      <p:cBhvr>
                                        <p:cTn id="39" dur="500"/>
                                        <p:tgtEl>
                                          <p:spTgt spid="19">
                                            <p:txEl>
                                              <p:pRg st="0" end="0"/>
                                            </p:txEl>
                                          </p:spTgt>
                                        </p:tgtEl>
                                      </p:cBhvr>
                                    </p:animEffect>
                                  </p:childTnLst>
                                </p:cTn>
                              </p:par>
                            </p:childTnLst>
                          </p:cTn>
                        </p:par>
                        <p:par>
                          <p:cTn id="40" fill="hold">
                            <p:stCondLst>
                              <p:cond delay="4825"/>
                            </p:stCondLst>
                            <p:childTnLst>
                              <p:par>
                                <p:cTn id="41" presetID="2" presetClass="entr" presetSubtype="2" decel="100000" fill="hold" grpId="0" nodeType="afterEffect">
                                  <p:stCondLst>
                                    <p:cond delay="250"/>
                                  </p:stCondLst>
                                  <p:childTnLst>
                                    <p:set>
                                      <p:cBhvr>
                                        <p:cTn id="42" dur="1" fill="hold">
                                          <p:stCondLst>
                                            <p:cond delay="0"/>
                                          </p:stCondLst>
                                        </p:cTn>
                                        <p:tgtEl>
                                          <p:spTgt spid="20">
                                            <p:txEl>
                                              <p:pRg st="0" end="0"/>
                                            </p:txEl>
                                          </p:spTgt>
                                        </p:tgtEl>
                                        <p:attrNameLst>
                                          <p:attrName>style.visibility</p:attrName>
                                        </p:attrNameLst>
                                      </p:cBhvr>
                                      <p:to>
                                        <p:strVal val="visible"/>
                                      </p:to>
                                    </p:set>
                                    <p:anim calcmode="lin" valueType="num">
                                      <p:cBhvr additive="base">
                                        <p:cTn id="43"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45" fill="hold">
                            <p:stCondLst>
                              <p:cond delay="5575"/>
                            </p:stCondLst>
                            <p:childTnLst>
                              <p:par>
                                <p:cTn id="46" presetID="22" presetClass="entr" presetSubtype="2" fill="hold" grpId="0" nodeType="after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wipe(right)">
                                      <p:cBhvr>
                                        <p:cTn id="4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2" decel="10000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2" presetClass="entr" presetSubtype="2"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right)">
                      <p:cBhvr>
                        <p:cTn dur="500"/>
                        <p:tgtEl>
                          <p:spTgt spid="21"/>
                        </p:tgtEl>
                      </p:cBhvr>
                    </p:animEffect>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0" y="0"/>
            <a:ext cx="12192000" cy="3428471"/>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6" name="テキスト プレースホルダー 5"/>
          <p:cNvSpPr>
            <a:spLocks noGrp="1"/>
          </p:cNvSpPr>
          <p:nvPr>
            <p:ph type="body" sz="quarter" idx="12" hasCustomPrompt="1"/>
          </p:nvPr>
        </p:nvSpPr>
        <p:spPr>
          <a:xfrm>
            <a:off x="1838476" y="2733790"/>
            <a:ext cx="8515048" cy="1166519"/>
          </a:xfrm>
          <a:solidFill>
            <a:schemeClr val="tx1"/>
          </a:solidFill>
        </p:spPr>
        <p:txBody>
          <a:bodyPr numCol="1" spcCol="360000" anchor="t">
            <a:normAutofit/>
          </a:bodyPr>
          <a:lstStyle>
            <a:lvl1pPr algn="l">
              <a:spcBef>
                <a:spcPts val="800"/>
              </a:spcBef>
              <a:defRPr sz="1200">
                <a:solidFill>
                  <a:schemeClr val="bg2"/>
                </a:solidFill>
              </a:defRPr>
            </a:lvl1pPr>
          </a:lstStyle>
          <a:p>
            <a:pPr lvl="0"/>
            <a:r>
              <a:rPr kumimoji="1" lang="en-US" altLang="ja-JP" dirty="0"/>
              <a:t> </a:t>
            </a:r>
            <a:endParaRPr kumimoji="1" lang="ja-JP" altLang="en-US" dirty="0"/>
          </a:p>
        </p:txBody>
      </p:sp>
      <p:sp>
        <p:nvSpPr>
          <p:cNvPr id="7" name="タイトル 1"/>
          <p:cNvSpPr>
            <a:spLocks noGrp="1"/>
          </p:cNvSpPr>
          <p:nvPr>
            <p:ph type="title" hasCustomPrompt="1"/>
          </p:nvPr>
        </p:nvSpPr>
        <p:spPr>
          <a:xfrm>
            <a:off x="2006600" y="2836772"/>
            <a:ext cx="8178800" cy="1075366"/>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a:t>
            </a:r>
            <a:endParaRPr kumimoji="1" lang="ja-JP" altLang="en-US" dirty="0"/>
          </a:p>
        </p:txBody>
      </p:sp>
      <p:sp>
        <p:nvSpPr>
          <p:cNvPr id="8" name="テキスト プレースホルダー 5"/>
          <p:cNvSpPr>
            <a:spLocks noGrp="1"/>
          </p:cNvSpPr>
          <p:nvPr>
            <p:ph type="body" sz="quarter" idx="14" hasCustomPrompt="1"/>
          </p:nvPr>
        </p:nvSpPr>
        <p:spPr>
          <a:xfrm>
            <a:off x="677333" y="4188473"/>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9" name="テキスト プレースホルダー 5"/>
          <p:cNvSpPr>
            <a:spLocks noGrp="1"/>
          </p:cNvSpPr>
          <p:nvPr>
            <p:ph type="body" sz="quarter" idx="15" hasCustomPrompt="1"/>
          </p:nvPr>
        </p:nvSpPr>
        <p:spPr>
          <a:xfrm>
            <a:off x="677333" y="4536873"/>
            <a:ext cx="3386668"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0" name="テキスト プレースホルダー 5"/>
          <p:cNvSpPr>
            <a:spLocks noGrp="1"/>
          </p:cNvSpPr>
          <p:nvPr>
            <p:ph type="body" sz="quarter" idx="16" hasCustomPrompt="1"/>
          </p:nvPr>
        </p:nvSpPr>
        <p:spPr>
          <a:xfrm>
            <a:off x="4402666" y="4188473"/>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1" name="テキスト プレースホルダー 5"/>
          <p:cNvSpPr>
            <a:spLocks noGrp="1"/>
          </p:cNvSpPr>
          <p:nvPr>
            <p:ph type="body" sz="quarter" idx="17" hasCustomPrompt="1"/>
          </p:nvPr>
        </p:nvSpPr>
        <p:spPr>
          <a:xfrm>
            <a:off x="4402666" y="4536873"/>
            <a:ext cx="3386668"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2" name="テキスト プレースホルダー 5"/>
          <p:cNvSpPr>
            <a:spLocks noGrp="1"/>
          </p:cNvSpPr>
          <p:nvPr>
            <p:ph type="body" sz="quarter" idx="18" hasCustomPrompt="1"/>
          </p:nvPr>
        </p:nvSpPr>
        <p:spPr>
          <a:xfrm>
            <a:off x="8127999" y="4178800"/>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3" name="テキスト プレースホルダー 5"/>
          <p:cNvSpPr>
            <a:spLocks noGrp="1"/>
          </p:cNvSpPr>
          <p:nvPr>
            <p:ph type="body" sz="quarter" idx="19" hasCustomPrompt="1"/>
          </p:nvPr>
        </p:nvSpPr>
        <p:spPr>
          <a:xfrm>
            <a:off x="8127999" y="4527200"/>
            <a:ext cx="3386668"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90451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250"/>
                            </p:stCondLst>
                            <p:childTnLst>
                              <p:par>
                                <p:cTn id="13" presetID="2" presetClass="entr" presetSubtype="4" decel="100000" fill="hold" grpId="0" nodeType="afterEffect">
                                  <p:stCondLst>
                                    <p:cond delay="0"/>
                                  </p:stCondLst>
                                  <p:iterate type="wd">
                                    <p:tmPct val="10000"/>
                                  </p:iterate>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2075"/>
                            </p:stCondLst>
                            <p:childTnLst>
                              <p:par>
                                <p:cTn id="18" presetID="2" presetClass="entr" presetSubtype="4" decel="100000"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825"/>
                            </p:stCondLst>
                            <p:childTnLst>
                              <p:par>
                                <p:cTn id="27" presetID="2" presetClass="entr" presetSubtype="4" decel="100000" fill="hold" grpId="0" nodeType="after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5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575"/>
                            </p:stCondLst>
                            <p:childTnLst>
                              <p:par>
                                <p:cTn id="36" presetID="2" presetClass="entr" presetSubtype="4" decel="100000" fill="hold" grpId="0" nodeType="after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250"/>
                                  </p:stCondLst>
                                  <p:childTnLst>
                                    <p:set>
                                      <p:cBhvr>
                                        <p:cTn id="41" dur="1" fill="hold">
                                          <p:stCondLst>
                                            <p:cond delay="0"/>
                                          </p:stCondLst>
                                        </p:cTn>
                                        <p:tgtEl>
                                          <p:spTgt spid="13">
                                            <p:txEl>
                                              <p:pRg st="0" end="0"/>
                                            </p:txEl>
                                          </p:spTgt>
                                        </p:tgtEl>
                                        <p:attrNameLst>
                                          <p:attrName>style.visibility</p:attrName>
                                        </p:attrNameLst>
                                      </p:cBhvr>
                                      <p:to>
                                        <p:strVal val="visible"/>
                                      </p:to>
                                    </p:set>
                                    <p:anim calcmode="lin" valueType="num">
                                      <p:cBhvr additive="base">
                                        <p:cTn id="4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decel="10000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build="p">
        <p:tmplLst>
          <p:tmpl lvl="1">
            <p:tnLst>
              <p:par>
                <p:cTn presetID="2" presetClass="entr" presetSubtype="4"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 items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7" name="タイトル 1"/>
          <p:cNvSpPr>
            <a:spLocks noGrp="1"/>
          </p:cNvSpPr>
          <p:nvPr>
            <p:ph type="title" hasCustomPrompt="1"/>
          </p:nvPr>
        </p:nvSpPr>
        <p:spPr>
          <a:xfrm>
            <a:off x="516681" y="2891296"/>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a:t>
            </a:r>
            <a:endParaRPr kumimoji="1" lang="ja-JP" altLang="en-US" dirty="0"/>
          </a:p>
        </p:txBody>
      </p:sp>
      <p:sp>
        <p:nvSpPr>
          <p:cNvPr id="8" name="テキスト プレースホルダー 5"/>
          <p:cNvSpPr>
            <a:spLocks noGrp="1"/>
          </p:cNvSpPr>
          <p:nvPr>
            <p:ph type="body" sz="quarter" idx="14" hasCustomPrompt="1"/>
          </p:nvPr>
        </p:nvSpPr>
        <p:spPr>
          <a:xfrm>
            <a:off x="516680" y="887173"/>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9" name="テキスト プレースホルダー 5"/>
          <p:cNvSpPr>
            <a:spLocks noGrp="1"/>
          </p:cNvSpPr>
          <p:nvPr>
            <p:ph type="body" sz="quarter" idx="15" hasCustomPrompt="1"/>
          </p:nvPr>
        </p:nvSpPr>
        <p:spPr>
          <a:xfrm>
            <a:off x="516680" y="1235573"/>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5" name="テキスト プレースホルダー 5"/>
          <p:cNvSpPr>
            <a:spLocks noGrp="1"/>
          </p:cNvSpPr>
          <p:nvPr>
            <p:ph type="body" sz="quarter" idx="16" hasCustomPrompt="1"/>
          </p:nvPr>
        </p:nvSpPr>
        <p:spPr>
          <a:xfrm>
            <a:off x="4401671" y="877500"/>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6" name="テキスト プレースホルダー 5"/>
          <p:cNvSpPr>
            <a:spLocks noGrp="1"/>
          </p:cNvSpPr>
          <p:nvPr>
            <p:ph type="body" sz="quarter" idx="17" hasCustomPrompt="1"/>
          </p:nvPr>
        </p:nvSpPr>
        <p:spPr>
          <a:xfrm>
            <a:off x="4401671" y="1225900"/>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8" name="テキスト プレースホルダー 5"/>
          <p:cNvSpPr>
            <a:spLocks noGrp="1"/>
          </p:cNvSpPr>
          <p:nvPr>
            <p:ph type="body" sz="quarter" idx="18" hasCustomPrompt="1"/>
          </p:nvPr>
        </p:nvSpPr>
        <p:spPr>
          <a:xfrm>
            <a:off x="8288651" y="867827"/>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9" name="テキスト プレースホルダー 5"/>
          <p:cNvSpPr>
            <a:spLocks noGrp="1"/>
          </p:cNvSpPr>
          <p:nvPr>
            <p:ph type="body" sz="quarter" idx="19" hasCustomPrompt="1"/>
          </p:nvPr>
        </p:nvSpPr>
        <p:spPr>
          <a:xfrm>
            <a:off x="8288651" y="1216228"/>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5"/>
          <p:cNvSpPr>
            <a:spLocks noGrp="1"/>
          </p:cNvSpPr>
          <p:nvPr>
            <p:ph type="body" sz="quarter" idx="20" hasCustomPrompt="1"/>
          </p:nvPr>
        </p:nvSpPr>
        <p:spPr>
          <a:xfrm>
            <a:off x="516680" y="4278941"/>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2" name="テキスト プレースホルダー 5"/>
          <p:cNvSpPr>
            <a:spLocks noGrp="1"/>
          </p:cNvSpPr>
          <p:nvPr>
            <p:ph type="body" sz="quarter" idx="21" hasCustomPrompt="1"/>
          </p:nvPr>
        </p:nvSpPr>
        <p:spPr>
          <a:xfrm>
            <a:off x="516680" y="4627341"/>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4" name="テキスト プレースホルダー 5"/>
          <p:cNvSpPr>
            <a:spLocks noGrp="1"/>
          </p:cNvSpPr>
          <p:nvPr>
            <p:ph type="body" sz="quarter" idx="22" hasCustomPrompt="1"/>
          </p:nvPr>
        </p:nvSpPr>
        <p:spPr>
          <a:xfrm>
            <a:off x="4401671" y="4269268"/>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5" name="テキスト プレースホルダー 5"/>
          <p:cNvSpPr>
            <a:spLocks noGrp="1"/>
          </p:cNvSpPr>
          <p:nvPr>
            <p:ph type="body" sz="quarter" idx="23" hasCustomPrompt="1"/>
          </p:nvPr>
        </p:nvSpPr>
        <p:spPr>
          <a:xfrm>
            <a:off x="4401671" y="4617668"/>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7" name="テキスト プレースホルダー 5"/>
          <p:cNvSpPr>
            <a:spLocks noGrp="1"/>
          </p:cNvSpPr>
          <p:nvPr>
            <p:ph type="body" sz="quarter" idx="24" hasCustomPrompt="1"/>
          </p:nvPr>
        </p:nvSpPr>
        <p:spPr>
          <a:xfrm>
            <a:off x="8288651" y="4259595"/>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8" name="テキスト プレースホルダー 5"/>
          <p:cNvSpPr>
            <a:spLocks noGrp="1"/>
          </p:cNvSpPr>
          <p:nvPr>
            <p:ph type="body" sz="quarter" idx="25" hasCustomPrompt="1"/>
          </p:nvPr>
        </p:nvSpPr>
        <p:spPr>
          <a:xfrm>
            <a:off x="8288651" y="4607995"/>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36444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825"/>
                            </p:stCondLst>
                            <p:childTnLst>
                              <p:par>
                                <p:cTn id="10" presetID="2" presetClass="entr" presetSubtype="1" decel="100000"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325"/>
                            </p:stCondLst>
                            <p:childTnLst>
                              <p:par>
                                <p:cTn id="15" presetID="22" presetClass="entr" presetSubtype="8"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par>
                          <p:cTn id="18" fill="hold">
                            <p:stCondLst>
                              <p:cond delay="1825"/>
                            </p:stCondLst>
                            <p:childTnLst>
                              <p:par>
                                <p:cTn id="19" presetID="2" presetClass="entr" presetSubtype="1" decel="100000" fill="hold" grpId="0" nodeType="afterEffect">
                                  <p:stCondLst>
                                    <p:cond delay="25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additive="base">
                                        <p:cTn id="2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75"/>
                            </p:stCondLst>
                            <p:childTnLst>
                              <p:par>
                                <p:cTn id="24" presetID="22" presetClass="entr" presetSubtype="8" fill="hold" grpId="0" nodeType="after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wipe(left)">
                                      <p:cBhvr>
                                        <p:cTn id="26" dur="500"/>
                                        <p:tgtEl>
                                          <p:spTgt spid="16">
                                            <p:txEl>
                                              <p:pRg st="0" end="0"/>
                                            </p:txEl>
                                          </p:spTgt>
                                        </p:tgtEl>
                                      </p:cBhvr>
                                    </p:animEffect>
                                  </p:childTnLst>
                                </p:cTn>
                              </p:par>
                            </p:childTnLst>
                          </p:cTn>
                        </p:par>
                        <p:par>
                          <p:cTn id="27" fill="hold">
                            <p:stCondLst>
                              <p:cond delay="3075"/>
                            </p:stCondLst>
                            <p:childTnLst>
                              <p:par>
                                <p:cTn id="28" presetID="2" presetClass="entr" presetSubtype="1" decel="100000" fill="hold" grpId="0" nodeType="afterEffect">
                                  <p:stCondLst>
                                    <p:cond delay="250"/>
                                  </p:stCondLst>
                                  <p:childTnLst>
                                    <p:set>
                                      <p:cBhvr>
                                        <p:cTn id="29" dur="1" fill="hold">
                                          <p:stCondLst>
                                            <p:cond delay="0"/>
                                          </p:stCondLst>
                                        </p:cTn>
                                        <p:tgtEl>
                                          <p:spTgt spid="18">
                                            <p:txEl>
                                              <p:pRg st="0" end="0"/>
                                            </p:txEl>
                                          </p:spTgt>
                                        </p:tgtEl>
                                        <p:attrNameLst>
                                          <p:attrName>style.visibility</p:attrName>
                                        </p:attrNameLst>
                                      </p:cBhvr>
                                      <p:to>
                                        <p:strVal val="visible"/>
                                      </p:to>
                                    </p:set>
                                    <p:anim calcmode="lin" valueType="num">
                                      <p:cBhvr additive="base">
                                        <p:cTn id="3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3825"/>
                            </p:stCondLst>
                            <p:childTnLst>
                              <p:par>
                                <p:cTn id="33" presetID="22" presetClass="entr" presetSubtype="8" fill="hold" grpId="0" nodeType="after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wipe(left)">
                                      <p:cBhvr>
                                        <p:cTn id="35" dur="500"/>
                                        <p:tgtEl>
                                          <p:spTgt spid="19">
                                            <p:txEl>
                                              <p:pRg st="0" end="0"/>
                                            </p:txEl>
                                          </p:spTgt>
                                        </p:tgtEl>
                                      </p:cBhvr>
                                    </p:animEffect>
                                  </p:childTnLst>
                                </p:cTn>
                              </p:par>
                            </p:childTnLst>
                          </p:cTn>
                        </p:par>
                        <p:par>
                          <p:cTn id="36" fill="hold">
                            <p:stCondLst>
                              <p:cond delay="4325"/>
                            </p:stCondLst>
                            <p:childTnLst>
                              <p:par>
                                <p:cTn id="37" presetID="2" presetClass="entr" presetSubtype="4" decel="100000" fill="hold" grpId="0" nodeType="afterEffect">
                                  <p:stCondLst>
                                    <p:cond delay="250"/>
                                  </p:stCondLst>
                                  <p:childTnLst>
                                    <p:set>
                                      <p:cBhvr>
                                        <p:cTn id="38" dur="1" fill="hold">
                                          <p:stCondLst>
                                            <p:cond delay="0"/>
                                          </p:stCondLst>
                                        </p:cTn>
                                        <p:tgtEl>
                                          <p:spTgt spid="21">
                                            <p:txEl>
                                              <p:pRg st="0" end="0"/>
                                            </p:txEl>
                                          </p:spTgt>
                                        </p:tgtEl>
                                        <p:attrNameLst>
                                          <p:attrName>style.visibility</p:attrName>
                                        </p:attrNameLst>
                                      </p:cBhvr>
                                      <p:to>
                                        <p:strVal val="visible"/>
                                      </p:to>
                                    </p:set>
                                    <p:anim calcmode="lin" valueType="num">
                                      <p:cBhvr additive="base">
                                        <p:cTn id="3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075"/>
                            </p:stCondLst>
                            <p:childTnLst>
                              <p:par>
                                <p:cTn id="42" presetID="22" presetClass="entr" presetSubtype="8" fill="hold" grpId="0" nodeType="after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wipe(left)">
                                      <p:cBhvr>
                                        <p:cTn id="44" dur="500"/>
                                        <p:tgtEl>
                                          <p:spTgt spid="22">
                                            <p:txEl>
                                              <p:pRg st="0" end="0"/>
                                            </p:txEl>
                                          </p:spTgt>
                                        </p:tgtEl>
                                      </p:cBhvr>
                                    </p:animEffect>
                                  </p:childTnLst>
                                </p:cTn>
                              </p:par>
                            </p:childTnLst>
                          </p:cTn>
                        </p:par>
                        <p:par>
                          <p:cTn id="45" fill="hold">
                            <p:stCondLst>
                              <p:cond delay="5575"/>
                            </p:stCondLst>
                            <p:childTnLst>
                              <p:par>
                                <p:cTn id="46" presetID="2" presetClass="entr" presetSubtype="4" decel="100000" fill="hold" grpId="0" nodeType="afterEffect">
                                  <p:stCondLst>
                                    <p:cond delay="250"/>
                                  </p:st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6325"/>
                            </p:stCondLst>
                            <p:childTnLst>
                              <p:par>
                                <p:cTn id="51" presetID="22" presetClass="entr" presetSubtype="8" fill="hold" grpId="0" nodeType="after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wipe(left)">
                                      <p:cBhvr>
                                        <p:cTn id="53" dur="500"/>
                                        <p:tgtEl>
                                          <p:spTgt spid="25">
                                            <p:txEl>
                                              <p:pRg st="0" end="0"/>
                                            </p:txEl>
                                          </p:spTgt>
                                        </p:tgtEl>
                                      </p:cBhvr>
                                    </p:animEffect>
                                  </p:childTnLst>
                                </p:cTn>
                              </p:par>
                            </p:childTnLst>
                          </p:cTn>
                        </p:par>
                        <p:par>
                          <p:cTn id="54" fill="hold">
                            <p:stCondLst>
                              <p:cond delay="6825"/>
                            </p:stCondLst>
                            <p:childTnLst>
                              <p:par>
                                <p:cTn id="55" presetID="2" presetClass="entr" presetSubtype="4" decel="100000" fill="hold" grpId="0" nodeType="afterEffect">
                                  <p:stCondLst>
                                    <p:cond delay="250"/>
                                  </p:stCondLst>
                                  <p:childTnLst>
                                    <p:set>
                                      <p:cBhvr>
                                        <p:cTn id="56" dur="1" fill="hold">
                                          <p:stCondLst>
                                            <p:cond delay="0"/>
                                          </p:stCondLst>
                                        </p:cTn>
                                        <p:tgtEl>
                                          <p:spTgt spid="27">
                                            <p:txEl>
                                              <p:pRg st="0" end="0"/>
                                            </p:txEl>
                                          </p:spTgt>
                                        </p:tgtEl>
                                        <p:attrNameLst>
                                          <p:attrName>style.visibility</p:attrName>
                                        </p:attrNameLst>
                                      </p:cBhvr>
                                      <p:to>
                                        <p:strVal val="visible"/>
                                      </p:to>
                                    </p:set>
                                    <p:anim calcmode="lin" valueType="num">
                                      <p:cBhvr additive="base">
                                        <p:cTn id="5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7575"/>
                            </p:stCondLst>
                            <p:childTnLst>
                              <p:par>
                                <p:cTn id="60" presetID="22" presetClass="entr" presetSubtype="8" fill="hold" grpId="0" nodeType="after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wipe(left)">
                                      <p:cBhvr>
                                        <p:cTn id="6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5" grpId="0" build="p">
        <p:tmplLst>
          <p:tmpl lvl="1">
            <p:tnLst>
              <p:par>
                <p:cTn presetID="2" presetClass="entr" presetSubtype="1" decel="10000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8" grpId="0" build="p">
        <p:tmplLst>
          <p:tmpl lvl="1">
            <p:tnLst>
              <p:par>
                <p:cTn presetID="2" presetClass="entr" presetSubtype="1" decel="10000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0-#ppt_h/2"/>
                          </p:val>
                        </p:tav>
                        <p:tav tm="100000">
                          <p:val>
                            <p:strVal val="#ppt_y"/>
                          </p:val>
                        </p:tav>
                      </p:tavLst>
                    </p:anim>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1" grpId="0" build="p">
        <p:tmplLst>
          <p:tmpl lvl="1">
            <p:tnLst>
              <p:par>
                <p:cTn presetID="2" presetClass="entr" presetSubtype="4" decel="10000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4" grpId="0" build="p">
        <p:tmplLst>
          <p:tmpl lvl="1">
            <p:tnLst>
              <p:par>
                <p:cTn presetID="2" presetClass="entr" presetSubtype="4" decel="100000"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 presetClass="entr" presetSubtype="4" decel="10000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 item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テキスト プレースホルダー 5"/>
          <p:cNvSpPr>
            <a:spLocks noGrp="1"/>
          </p:cNvSpPr>
          <p:nvPr>
            <p:ph type="body" sz="quarter" idx="14" hasCustomPrompt="1"/>
          </p:nvPr>
        </p:nvSpPr>
        <p:spPr>
          <a:xfrm>
            <a:off x="516680" y="1976429"/>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9" name="テキスト プレースホルダー 5"/>
          <p:cNvSpPr>
            <a:spLocks noGrp="1"/>
          </p:cNvSpPr>
          <p:nvPr>
            <p:ph type="body" sz="quarter" idx="15" hasCustomPrompt="1"/>
          </p:nvPr>
        </p:nvSpPr>
        <p:spPr>
          <a:xfrm>
            <a:off x="516680" y="2324829"/>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5" name="テキスト プレースホルダー 5"/>
          <p:cNvSpPr>
            <a:spLocks noGrp="1"/>
          </p:cNvSpPr>
          <p:nvPr>
            <p:ph type="body" sz="quarter" idx="16" hasCustomPrompt="1"/>
          </p:nvPr>
        </p:nvSpPr>
        <p:spPr>
          <a:xfrm>
            <a:off x="4401671" y="1966756"/>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6" name="テキスト プレースホルダー 5"/>
          <p:cNvSpPr>
            <a:spLocks noGrp="1"/>
          </p:cNvSpPr>
          <p:nvPr>
            <p:ph type="body" sz="quarter" idx="17" hasCustomPrompt="1"/>
          </p:nvPr>
        </p:nvSpPr>
        <p:spPr>
          <a:xfrm>
            <a:off x="4401671" y="2315156"/>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8" name="テキスト プレースホルダー 5"/>
          <p:cNvSpPr>
            <a:spLocks noGrp="1"/>
          </p:cNvSpPr>
          <p:nvPr>
            <p:ph type="body" sz="quarter" idx="18" hasCustomPrompt="1"/>
          </p:nvPr>
        </p:nvSpPr>
        <p:spPr>
          <a:xfrm>
            <a:off x="8288651" y="1957083"/>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9" name="テキスト プレースホルダー 5"/>
          <p:cNvSpPr>
            <a:spLocks noGrp="1"/>
          </p:cNvSpPr>
          <p:nvPr>
            <p:ph type="body" sz="quarter" idx="19" hasCustomPrompt="1"/>
          </p:nvPr>
        </p:nvSpPr>
        <p:spPr>
          <a:xfrm>
            <a:off x="8288651" y="2305484"/>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5"/>
          <p:cNvSpPr>
            <a:spLocks noGrp="1"/>
          </p:cNvSpPr>
          <p:nvPr>
            <p:ph type="body" sz="quarter" idx="20" hasCustomPrompt="1"/>
          </p:nvPr>
        </p:nvSpPr>
        <p:spPr>
          <a:xfrm>
            <a:off x="516680" y="4006502"/>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2" name="テキスト プレースホルダー 5"/>
          <p:cNvSpPr>
            <a:spLocks noGrp="1"/>
          </p:cNvSpPr>
          <p:nvPr>
            <p:ph type="body" sz="quarter" idx="21" hasCustomPrompt="1"/>
          </p:nvPr>
        </p:nvSpPr>
        <p:spPr>
          <a:xfrm>
            <a:off x="516680" y="4354902"/>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4" name="テキスト プレースホルダー 5"/>
          <p:cNvSpPr>
            <a:spLocks noGrp="1"/>
          </p:cNvSpPr>
          <p:nvPr>
            <p:ph type="body" sz="quarter" idx="22" hasCustomPrompt="1"/>
          </p:nvPr>
        </p:nvSpPr>
        <p:spPr>
          <a:xfrm>
            <a:off x="4401671" y="3996829"/>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5" name="テキスト プレースホルダー 5"/>
          <p:cNvSpPr>
            <a:spLocks noGrp="1"/>
          </p:cNvSpPr>
          <p:nvPr>
            <p:ph type="body" sz="quarter" idx="23" hasCustomPrompt="1"/>
          </p:nvPr>
        </p:nvSpPr>
        <p:spPr>
          <a:xfrm>
            <a:off x="4401671" y="4345230"/>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7" name="テキスト プレースホルダー 5"/>
          <p:cNvSpPr>
            <a:spLocks noGrp="1"/>
          </p:cNvSpPr>
          <p:nvPr>
            <p:ph type="body" sz="quarter" idx="24" hasCustomPrompt="1"/>
          </p:nvPr>
        </p:nvSpPr>
        <p:spPr>
          <a:xfrm>
            <a:off x="8288651" y="3987156"/>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8" name="テキスト プレースホルダー 5"/>
          <p:cNvSpPr>
            <a:spLocks noGrp="1"/>
          </p:cNvSpPr>
          <p:nvPr>
            <p:ph type="body" sz="quarter" idx="25" hasCustomPrompt="1"/>
          </p:nvPr>
        </p:nvSpPr>
        <p:spPr>
          <a:xfrm>
            <a:off x="8288651" y="4335557"/>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7" name="タイトル 1"/>
          <p:cNvSpPr>
            <a:spLocks noGrp="1"/>
          </p:cNvSpPr>
          <p:nvPr>
            <p:ph type="title" hasCustomPrompt="1"/>
          </p:nvPr>
        </p:nvSpPr>
        <p:spPr>
          <a:xfrm>
            <a:off x="516681" y="354182"/>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a:t>
            </a:r>
            <a:endParaRPr kumimoji="1" lang="ja-JP" altLang="en-US" dirty="0"/>
          </a:p>
        </p:txBody>
      </p:sp>
    </p:spTree>
    <p:extLst>
      <p:ext uri="{BB962C8B-B14F-4D97-AF65-F5344CB8AC3E}">
        <p14:creationId xmlns:p14="http://schemas.microsoft.com/office/powerpoint/2010/main" val="282978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2" presetClass="entr" presetSubtype="8" decel="100000"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325"/>
                            </p:stCondLst>
                            <p:childTnLst>
                              <p:par>
                                <p:cTn id="15" presetID="22" presetClass="entr" presetSubtype="8"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par>
                          <p:cTn id="18" fill="hold">
                            <p:stCondLst>
                              <p:cond delay="1825"/>
                            </p:stCondLst>
                            <p:childTnLst>
                              <p:par>
                                <p:cTn id="19" presetID="2" presetClass="entr" presetSubtype="8" decel="100000" fill="hold" grpId="0" nodeType="afterEffect">
                                  <p:stCondLst>
                                    <p:cond delay="25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additive="base">
                                        <p:cTn id="21"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575"/>
                            </p:stCondLst>
                            <p:childTnLst>
                              <p:par>
                                <p:cTn id="24" presetID="22" presetClass="entr" presetSubtype="8" fill="hold" grpId="0" nodeType="after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wipe(left)">
                                      <p:cBhvr>
                                        <p:cTn id="26" dur="500"/>
                                        <p:tgtEl>
                                          <p:spTgt spid="16">
                                            <p:txEl>
                                              <p:pRg st="0" end="0"/>
                                            </p:txEl>
                                          </p:spTgt>
                                        </p:tgtEl>
                                      </p:cBhvr>
                                    </p:animEffect>
                                  </p:childTnLst>
                                </p:cTn>
                              </p:par>
                            </p:childTnLst>
                          </p:cTn>
                        </p:par>
                        <p:par>
                          <p:cTn id="27" fill="hold">
                            <p:stCondLst>
                              <p:cond delay="3075"/>
                            </p:stCondLst>
                            <p:childTnLst>
                              <p:par>
                                <p:cTn id="28" presetID="2" presetClass="entr" presetSubtype="8" decel="100000" fill="hold" grpId="0" nodeType="afterEffect">
                                  <p:stCondLst>
                                    <p:cond delay="250"/>
                                  </p:stCondLst>
                                  <p:childTnLst>
                                    <p:set>
                                      <p:cBhvr>
                                        <p:cTn id="29" dur="1" fill="hold">
                                          <p:stCondLst>
                                            <p:cond delay="0"/>
                                          </p:stCondLst>
                                        </p:cTn>
                                        <p:tgtEl>
                                          <p:spTgt spid="18">
                                            <p:txEl>
                                              <p:pRg st="0" end="0"/>
                                            </p:txEl>
                                          </p:spTgt>
                                        </p:tgtEl>
                                        <p:attrNameLst>
                                          <p:attrName>style.visibility</p:attrName>
                                        </p:attrNameLst>
                                      </p:cBhvr>
                                      <p:to>
                                        <p:strVal val="visible"/>
                                      </p:to>
                                    </p:set>
                                    <p:anim calcmode="lin" valueType="num">
                                      <p:cBhvr additive="base">
                                        <p:cTn id="30"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3825"/>
                            </p:stCondLst>
                            <p:childTnLst>
                              <p:par>
                                <p:cTn id="33" presetID="22" presetClass="entr" presetSubtype="8" fill="hold" grpId="0" nodeType="after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wipe(left)">
                                      <p:cBhvr>
                                        <p:cTn id="35" dur="500"/>
                                        <p:tgtEl>
                                          <p:spTgt spid="19">
                                            <p:txEl>
                                              <p:pRg st="0" end="0"/>
                                            </p:txEl>
                                          </p:spTgt>
                                        </p:tgtEl>
                                      </p:cBhvr>
                                    </p:animEffect>
                                  </p:childTnLst>
                                </p:cTn>
                              </p:par>
                            </p:childTnLst>
                          </p:cTn>
                        </p:par>
                        <p:par>
                          <p:cTn id="36" fill="hold">
                            <p:stCondLst>
                              <p:cond delay="4325"/>
                            </p:stCondLst>
                            <p:childTnLst>
                              <p:par>
                                <p:cTn id="37" presetID="2" presetClass="entr" presetSubtype="8" decel="100000" fill="hold" grpId="0" nodeType="afterEffect">
                                  <p:stCondLst>
                                    <p:cond delay="250"/>
                                  </p:stCondLst>
                                  <p:childTnLst>
                                    <p:set>
                                      <p:cBhvr>
                                        <p:cTn id="38" dur="1" fill="hold">
                                          <p:stCondLst>
                                            <p:cond delay="0"/>
                                          </p:stCondLst>
                                        </p:cTn>
                                        <p:tgtEl>
                                          <p:spTgt spid="21">
                                            <p:txEl>
                                              <p:pRg st="0" end="0"/>
                                            </p:txEl>
                                          </p:spTgt>
                                        </p:tgtEl>
                                        <p:attrNameLst>
                                          <p:attrName>style.visibility</p:attrName>
                                        </p:attrNameLst>
                                      </p:cBhvr>
                                      <p:to>
                                        <p:strVal val="visible"/>
                                      </p:to>
                                    </p:set>
                                    <p:anim calcmode="lin" valueType="num">
                                      <p:cBhvr additive="base">
                                        <p:cTn id="3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41" fill="hold">
                            <p:stCondLst>
                              <p:cond delay="5075"/>
                            </p:stCondLst>
                            <p:childTnLst>
                              <p:par>
                                <p:cTn id="42" presetID="22" presetClass="entr" presetSubtype="8" fill="hold" grpId="0" nodeType="after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wipe(left)">
                                      <p:cBhvr>
                                        <p:cTn id="44" dur="500"/>
                                        <p:tgtEl>
                                          <p:spTgt spid="22">
                                            <p:txEl>
                                              <p:pRg st="0" end="0"/>
                                            </p:txEl>
                                          </p:spTgt>
                                        </p:tgtEl>
                                      </p:cBhvr>
                                    </p:animEffect>
                                  </p:childTnLst>
                                </p:cTn>
                              </p:par>
                            </p:childTnLst>
                          </p:cTn>
                        </p:par>
                        <p:par>
                          <p:cTn id="45" fill="hold">
                            <p:stCondLst>
                              <p:cond delay="5575"/>
                            </p:stCondLst>
                            <p:childTnLst>
                              <p:par>
                                <p:cTn id="46" presetID="2" presetClass="entr" presetSubtype="8" decel="100000" fill="hold" grpId="0" nodeType="afterEffect">
                                  <p:stCondLst>
                                    <p:cond delay="250"/>
                                  </p:st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50" fill="hold">
                            <p:stCondLst>
                              <p:cond delay="6325"/>
                            </p:stCondLst>
                            <p:childTnLst>
                              <p:par>
                                <p:cTn id="51" presetID="22" presetClass="entr" presetSubtype="8" fill="hold" grpId="0" nodeType="after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wipe(left)">
                                      <p:cBhvr>
                                        <p:cTn id="53" dur="500"/>
                                        <p:tgtEl>
                                          <p:spTgt spid="25">
                                            <p:txEl>
                                              <p:pRg st="0" end="0"/>
                                            </p:txEl>
                                          </p:spTgt>
                                        </p:tgtEl>
                                      </p:cBhvr>
                                    </p:animEffect>
                                  </p:childTnLst>
                                </p:cTn>
                              </p:par>
                            </p:childTnLst>
                          </p:cTn>
                        </p:par>
                        <p:par>
                          <p:cTn id="54" fill="hold">
                            <p:stCondLst>
                              <p:cond delay="6825"/>
                            </p:stCondLst>
                            <p:childTnLst>
                              <p:par>
                                <p:cTn id="55" presetID="2" presetClass="entr" presetSubtype="8" decel="100000" fill="hold" grpId="0" nodeType="afterEffect">
                                  <p:stCondLst>
                                    <p:cond delay="250"/>
                                  </p:stCondLst>
                                  <p:childTnLst>
                                    <p:set>
                                      <p:cBhvr>
                                        <p:cTn id="56" dur="1" fill="hold">
                                          <p:stCondLst>
                                            <p:cond delay="0"/>
                                          </p:stCondLst>
                                        </p:cTn>
                                        <p:tgtEl>
                                          <p:spTgt spid="27">
                                            <p:txEl>
                                              <p:pRg st="0" end="0"/>
                                            </p:txEl>
                                          </p:spTgt>
                                        </p:tgtEl>
                                        <p:attrNameLst>
                                          <p:attrName>style.visibility</p:attrName>
                                        </p:attrNameLst>
                                      </p:cBhvr>
                                      <p:to>
                                        <p:strVal val="visible"/>
                                      </p:to>
                                    </p:set>
                                    <p:anim calcmode="lin" valueType="num">
                                      <p:cBhvr additive="base">
                                        <p:cTn id="57"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59" fill="hold">
                            <p:stCondLst>
                              <p:cond delay="7575"/>
                            </p:stCondLst>
                            <p:childTnLst>
                              <p:par>
                                <p:cTn id="60" presetID="22" presetClass="entr" presetSubtype="8" fill="hold" grpId="0" nodeType="after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wipe(left)">
                                      <p:cBhvr>
                                        <p:cTn id="6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5" grpId="0" build="p">
        <p:tmplLst>
          <p:tmpl lvl="1">
            <p:tnLst>
              <p:par>
                <p:cTn presetID="2" presetClass="entr" presetSubtype="8" decel="10000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8" grpId="0" build="p">
        <p:tmplLst>
          <p:tmpl lvl="1">
            <p:tnLst>
              <p:par>
                <p:cTn presetID="2" presetClass="entr" presetSubtype="8" decel="10000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1" grpId="0" build="p">
        <p:tmplLst>
          <p:tmpl lvl="1">
            <p:tnLst>
              <p:par>
                <p:cTn presetID="2" presetClass="entr" presetSubtype="8" decel="10000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4" grpId="0" build="p">
        <p:tmplLst>
          <p:tmpl lvl="1">
            <p:tnLst>
              <p:par>
                <p:cTn presetID="2" presetClass="entr" presetSubtype="8" decel="100000"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 presetClass="entr" presetSubtype="8" decel="10000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17"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516682" y="1996256"/>
            <a:ext cx="3612867" cy="2212600"/>
          </a:xfrm>
        </p:spPr>
        <p:txBody>
          <a:bodyPr/>
          <a:lstStyle>
            <a:lvl1pPr>
              <a:defRPr i="1" baseline="0"/>
            </a:lvl1pPr>
          </a:lstStyle>
          <a:p>
            <a:r>
              <a:rPr kumimoji="1" lang="en-US" altLang="ja-JP" dirty="0"/>
              <a:t>Insert an image</a:t>
            </a:r>
            <a:endParaRPr kumimoji="1" lang="ja-JP" altLang="en-US" dirty="0"/>
          </a:p>
        </p:txBody>
      </p:sp>
      <p:sp>
        <p:nvSpPr>
          <p:cNvPr id="6" name="タイトル 1"/>
          <p:cNvSpPr>
            <a:spLocks noGrp="1"/>
          </p:cNvSpPr>
          <p:nvPr>
            <p:ph type="title" hasCustomPrompt="1"/>
          </p:nvPr>
        </p:nvSpPr>
        <p:spPr>
          <a:xfrm>
            <a:off x="516681" y="354182"/>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a:t>
            </a:r>
            <a:endParaRPr kumimoji="1" lang="ja-JP" altLang="en-US" dirty="0"/>
          </a:p>
        </p:txBody>
      </p:sp>
      <p:sp>
        <p:nvSpPr>
          <p:cNvPr id="7" name="テキスト プレースホルダー 5"/>
          <p:cNvSpPr>
            <a:spLocks noGrp="1"/>
          </p:cNvSpPr>
          <p:nvPr>
            <p:ph type="body" sz="quarter" idx="20" hasCustomPrompt="1"/>
          </p:nvPr>
        </p:nvSpPr>
        <p:spPr>
          <a:xfrm>
            <a:off x="787633" y="3992051"/>
            <a:ext cx="3101590" cy="433610"/>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8" name="テキスト プレースホルダー 5"/>
          <p:cNvSpPr>
            <a:spLocks noGrp="1"/>
          </p:cNvSpPr>
          <p:nvPr>
            <p:ph type="body" sz="quarter" idx="21" hasCustomPrompt="1"/>
          </p:nvPr>
        </p:nvSpPr>
        <p:spPr>
          <a:xfrm>
            <a:off x="516681" y="4445742"/>
            <a:ext cx="3612867" cy="1524234"/>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5" name="Picture Placeholder 6"/>
          <p:cNvSpPr>
            <a:spLocks noGrp="1"/>
          </p:cNvSpPr>
          <p:nvPr>
            <p:ph type="pic" sz="quarter" idx="22" hasCustomPrompt="1"/>
          </p:nvPr>
        </p:nvSpPr>
        <p:spPr>
          <a:xfrm>
            <a:off x="4289567" y="1996256"/>
            <a:ext cx="3612867" cy="2212600"/>
          </a:xfrm>
        </p:spPr>
        <p:txBody>
          <a:bodyPr/>
          <a:lstStyle>
            <a:lvl1pPr>
              <a:defRPr i="1" baseline="0"/>
            </a:lvl1pPr>
          </a:lstStyle>
          <a:p>
            <a:r>
              <a:rPr kumimoji="1" lang="en-US" altLang="ja-JP" dirty="0"/>
              <a:t>Insert an image</a:t>
            </a:r>
            <a:endParaRPr kumimoji="1" lang="ja-JP" altLang="en-US" dirty="0"/>
          </a:p>
        </p:txBody>
      </p:sp>
      <p:sp>
        <p:nvSpPr>
          <p:cNvPr id="16" name="テキスト プレースホルダー 5"/>
          <p:cNvSpPr>
            <a:spLocks noGrp="1"/>
          </p:cNvSpPr>
          <p:nvPr>
            <p:ph type="body" sz="quarter" idx="23" hasCustomPrompt="1"/>
          </p:nvPr>
        </p:nvSpPr>
        <p:spPr>
          <a:xfrm>
            <a:off x="4560518" y="3992051"/>
            <a:ext cx="3101590" cy="433610"/>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7" name="テキスト プレースホルダー 5"/>
          <p:cNvSpPr>
            <a:spLocks noGrp="1"/>
          </p:cNvSpPr>
          <p:nvPr>
            <p:ph type="body" sz="quarter" idx="24" hasCustomPrompt="1"/>
          </p:nvPr>
        </p:nvSpPr>
        <p:spPr>
          <a:xfrm>
            <a:off x="4289566" y="4445742"/>
            <a:ext cx="3612867" cy="1524234"/>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8" name="Picture Placeholder 6"/>
          <p:cNvSpPr>
            <a:spLocks noGrp="1"/>
          </p:cNvSpPr>
          <p:nvPr>
            <p:ph type="pic" sz="quarter" idx="25" hasCustomPrompt="1"/>
          </p:nvPr>
        </p:nvSpPr>
        <p:spPr>
          <a:xfrm>
            <a:off x="8062451" y="1996256"/>
            <a:ext cx="3612867" cy="2212600"/>
          </a:xfrm>
        </p:spPr>
        <p:txBody>
          <a:bodyPr/>
          <a:lstStyle>
            <a:lvl1pPr>
              <a:defRPr i="1" baseline="0"/>
            </a:lvl1pPr>
          </a:lstStyle>
          <a:p>
            <a:r>
              <a:rPr kumimoji="1" lang="en-US" altLang="ja-JP" dirty="0"/>
              <a:t>Insert an image</a:t>
            </a:r>
            <a:endParaRPr kumimoji="1" lang="ja-JP" altLang="en-US" dirty="0"/>
          </a:p>
        </p:txBody>
      </p:sp>
      <p:sp>
        <p:nvSpPr>
          <p:cNvPr id="19" name="テキスト プレースホルダー 5"/>
          <p:cNvSpPr>
            <a:spLocks noGrp="1"/>
          </p:cNvSpPr>
          <p:nvPr>
            <p:ph type="body" sz="quarter" idx="26" hasCustomPrompt="1"/>
          </p:nvPr>
        </p:nvSpPr>
        <p:spPr>
          <a:xfrm>
            <a:off x="8333402" y="3992051"/>
            <a:ext cx="3101590" cy="433610"/>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0" name="テキスト プレースホルダー 5"/>
          <p:cNvSpPr>
            <a:spLocks noGrp="1"/>
          </p:cNvSpPr>
          <p:nvPr>
            <p:ph type="body" sz="quarter" idx="27" hasCustomPrompt="1"/>
          </p:nvPr>
        </p:nvSpPr>
        <p:spPr>
          <a:xfrm>
            <a:off x="8062450" y="4445742"/>
            <a:ext cx="3612867" cy="1524234"/>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9648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325"/>
                            </p:stCondLst>
                            <p:childTnLst>
                              <p:par>
                                <p:cTn id="14" presetID="2" presetClass="entr" presetSubtype="4"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75"/>
                            </p:stCondLst>
                            <p:childTnLst>
                              <p:par>
                                <p:cTn id="23" presetID="14" presetClass="entr" presetSubtype="1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par>
                          <p:cTn id="26" fill="hold">
                            <p:stCondLst>
                              <p:cond delay="2575"/>
                            </p:stCondLst>
                            <p:childTnLst>
                              <p:par>
                                <p:cTn id="27" presetID="2" presetClass="entr" presetSubtype="4" decel="10000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5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325"/>
                            </p:stCondLst>
                            <p:childTnLst>
                              <p:par>
                                <p:cTn id="36" presetID="14" presetClass="entr" presetSubtype="1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childTnLst>
                          </p:cTn>
                        </p:par>
                        <p:par>
                          <p:cTn id="39" fill="hold">
                            <p:stCondLst>
                              <p:cond delay="3825"/>
                            </p:stCondLst>
                            <p:childTnLst>
                              <p:par>
                                <p:cTn id="40" presetID="2" presetClass="entr" presetSubtype="4" decel="10000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250"/>
                                  </p:stCondLst>
                                  <p:childTnLst>
                                    <p:set>
                                      <p:cBhvr>
                                        <p:cTn id="45" dur="1" fill="hold">
                                          <p:stCondLst>
                                            <p:cond delay="0"/>
                                          </p:stCondLst>
                                        </p:cTn>
                                        <p:tgtEl>
                                          <p:spTgt spid="20">
                                            <p:txEl>
                                              <p:pRg st="0" end="0"/>
                                            </p:txEl>
                                          </p:spTgt>
                                        </p:tgtEl>
                                        <p:attrNameLst>
                                          <p:attrName>style.visibility</p:attrName>
                                        </p:attrNameLst>
                                      </p:cBhvr>
                                      <p:to>
                                        <p:strVal val="visible"/>
                                      </p:to>
                                    </p:set>
                                    <p:anim calcmode="lin" valueType="num">
                                      <p:cBhvr additive="base">
                                        <p:cTn id="46"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tmplLst>
          <p:tmpl>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15" grpId="0"/>
      <p:bldP spid="16" grpId="0" animBg="1">
        <p:tmplLst>
          <p:tmpl>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p:bldP spid="19" grpId="0" animBg="1">
        <p:tmplLst>
          <p:tmpl>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954157" y="1649765"/>
            <a:ext cx="2747117" cy="1725688"/>
          </a:xfrm>
        </p:spPr>
        <p:txBody>
          <a:bodyPr/>
          <a:lstStyle>
            <a:lvl1pPr>
              <a:defRPr i="1" baseline="0"/>
            </a:lvl1pPr>
          </a:lstStyle>
          <a:p>
            <a:r>
              <a:rPr kumimoji="1" lang="en-US" altLang="ja-JP" dirty="0"/>
              <a:t>Insert an image</a:t>
            </a:r>
            <a:endParaRPr kumimoji="1" lang="ja-JP" altLang="en-US" dirty="0"/>
          </a:p>
        </p:txBody>
      </p:sp>
      <p:sp>
        <p:nvSpPr>
          <p:cNvPr id="23" name="テキスト プレースホルダー 5"/>
          <p:cNvSpPr>
            <a:spLocks noGrp="1"/>
          </p:cNvSpPr>
          <p:nvPr>
            <p:ph type="body" sz="quarter" idx="20" hasCustomPrompt="1"/>
          </p:nvPr>
        </p:nvSpPr>
        <p:spPr>
          <a:xfrm>
            <a:off x="1121497" y="3153346"/>
            <a:ext cx="2412437" cy="433610"/>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1867" baseline="0">
                <a:solidFill>
                  <a:schemeClr val="bg2"/>
                </a:solidFill>
                <a:latin typeface="+mj-lt"/>
              </a:defRPr>
            </a:lvl1pPr>
          </a:lstStyle>
          <a:p>
            <a:pPr lvl="0"/>
            <a:r>
              <a:rPr kumimoji="1" lang="en-US" altLang="ja-JP" dirty="0"/>
              <a:t>Caption Goes Here</a:t>
            </a:r>
            <a:endParaRPr kumimoji="1" lang="ja-JP" altLang="en-US" dirty="0"/>
          </a:p>
        </p:txBody>
      </p:sp>
      <p:sp>
        <p:nvSpPr>
          <p:cNvPr id="24" name="Picture Placeholder 6"/>
          <p:cNvSpPr>
            <a:spLocks noGrp="1"/>
          </p:cNvSpPr>
          <p:nvPr>
            <p:ph type="pic" sz="quarter" idx="21" hasCustomPrompt="1"/>
          </p:nvPr>
        </p:nvSpPr>
        <p:spPr>
          <a:xfrm>
            <a:off x="4722442" y="1649765"/>
            <a:ext cx="2747117" cy="1725688"/>
          </a:xfrm>
        </p:spPr>
        <p:txBody>
          <a:bodyPr/>
          <a:lstStyle>
            <a:lvl1pPr>
              <a:defRPr i="1" baseline="0"/>
            </a:lvl1pPr>
          </a:lstStyle>
          <a:p>
            <a:r>
              <a:rPr kumimoji="1" lang="en-US" altLang="ja-JP" dirty="0"/>
              <a:t>Insert an image</a:t>
            </a:r>
            <a:endParaRPr kumimoji="1" lang="ja-JP" altLang="en-US" dirty="0"/>
          </a:p>
        </p:txBody>
      </p:sp>
      <p:sp>
        <p:nvSpPr>
          <p:cNvPr id="25" name="テキスト プレースホルダー 5"/>
          <p:cNvSpPr>
            <a:spLocks noGrp="1"/>
          </p:cNvSpPr>
          <p:nvPr>
            <p:ph type="body" sz="quarter" idx="22" hasCustomPrompt="1"/>
          </p:nvPr>
        </p:nvSpPr>
        <p:spPr>
          <a:xfrm>
            <a:off x="4889782" y="3153346"/>
            <a:ext cx="2412437" cy="433610"/>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1867" baseline="0">
                <a:solidFill>
                  <a:schemeClr val="bg2"/>
                </a:solidFill>
                <a:latin typeface="+mj-lt"/>
              </a:defRPr>
            </a:lvl1pPr>
          </a:lstStyle>
          <a:p>
            <a:pPr lvl="0"/>
            <a:r>
              <a:rPr kumimoji="1" lang="en-US" altLang="ja-JP" dirty="0"/>
              <a:t>Caption Goes Here</a:t>
            </a:r>
            <a:endParaRPr kumimoji="1" lang="ja-JP" altLang="en-US" dirty="0"/>
          </a:p>
        </p:txBody>
      </p:sp>
      <p:sp>
        <p:nvSpPr>
          <p:cNvPr id="26" name="Picture Placeholder 6"/>
          <p:cNvSpPr>
            <a:spLocks noGrp="1"/>
          </p:cNvSpPr>
          <p:nvPr>
            <p:ph type="pic" sz="quarter" idx="23" hasCustomPrompt="1"/>
          </p:nvPr>
        </p:nvSpPr>
        <p:spPr>
          <a:xfrm>
            <a:off x="8313490" y="1649765"/>
            <a:ext cx="2747117" cy="1725688"/>
          </a:xfrm>
        </p:spPr>
        <p:txBody>
          <a:bodyPr/>
          <a:lstStyle>
            <a:lvl1pPr>
              <a:defRPr i="1" baseline="0"/>
            </a:lvl1pPr>
          </a:lstStyle>
          <a:p>
            <a:r>
              <a:rPr kumimoji="1" lang="en-US" altLang="ja-JP" dirty="0"/>
              <a:t>Insert an image</a:t>
            </a:r>
            <a:endParaRPr kumimoji="1" lang="ja-JP" altLang="en-US" dirty="0"/>
          </a:p>
        </p:txBody>
      </p:sp>
      <p:sp>
        <p:nvSpPr>
          <p:cNvPr id="27" name="テキスト プレースホルダー 5"/>
          <p:cNvSpPr>
            <a:spLocks noGrp="1"/>
          </p:cNvSpPr>
          <p:nvPr>
            <p:ph type="body" sz="quarter" idx="24" hasCustomPrompt="1"/>
          </p:nvPr>
        </p:nvSpPr>
        <p:spPr>
          <a:xfrm>
            <a:off x="8427801" y="3153346"/>
            <a:ext cx="2412437" cy="433610"/>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1867" baseline="0">
                <a:solidFill>
                  <a:schemeClr val="bg2"/>
                </a:solidFill>
                <a:latin typeface="+mj-lt"/>
              </a:defRPr>
            </a:lvl1pPr>
          </a:lstStyle>
          <a:p>
            <a:pPr lvl="0"/>
            <a:r>
              <a:rPr kumimoji="1" lang="en-US" altLang="ja-JP" dirty="0"/>
              <a:t>Caption Goes Here</a:t>
            </a:r>
            <a:endParaRPr kumimoji="1" lang="ja-JP" altLang="en-US" dirty="0"/>
          </a:p>
        </p:txBody>
      </p:sp>
      <p:sp>
        <p:nvSpPr>
          <p:cNvPr id="28" name="Picture Placeholder 6"/>
          <p:cNvSpPr>
            <a:spLocks noGrp="1"/>
          </p:cNvSpPr>
          <p:nvPr>
            <p:ph type="pic" sz="quarter" idx="25" hasCustomPrompt="1"/>
          </p:nvPr>
        </p:nvSpPr>
        <p:spPr>
          <a:xfrm>
            <a:off x="954157" y="4010207"/>
            <a:ext cx="2747117" cy="1725688"/>
          </a:xfrm>
        </p:spPr>
        <p:txBody>
          <a:bodyPr/>
          <a:lstStyle>
            <a:lvl1pPr>
              <a:defRPr i="1" baseline="0"/>
            </a:lvl1pPr>
          </a:lstStyle>
          <a:p>
            <a:r>
              <a:rPr kumimoji="1" lang="en-US" altLang="ja-JP" dirty="0"/>
              <a:t>Insert an image</a:t>
            </a:r>
            <a:endParaRPr kumimoji="1" lang="ja-JP" altLang="en-US" dirty="0"/>
          </a:p>
        </p:txBody>
      </p:sp>
      <p:sp>
        <p:nvSpPr>
          <p:cNvPr id="29" name="テキスト プレースホルダー 5"/>
          <p:cNvSpPr>
            <a:spLocks noGrp="1"/>
          </p:cNvSpPr>
          <p:nvPr>
            <p:ph type="body" sz="quarter" idx="26" hasCustomPrompt="1"/>
          </p:nvPr>
        </p:nvSpPr>
        <p:spPr>
          <a:xfrm>
            <a:off x="1121497" y="5513788"/>
            <a:ext cx="2412437" cy="433610"/>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1867" baseline="0">
                <a:solidFill>
                  <a:schemeClr val="bg2"/>
                </a:solidFill>
                <a:latin typeface="+mj-lt"/>
              </a:defRPr>
            </a:lvl1pPr>
          </a:lstStyle>
          <a:p>
            <a:pPr lvl="0"/>
            <a:r>
              <a:rPr kumimoji="1" lang="en-US" altLang="ja-JP" dirty="0"/>
              <a:t>Caption Goes Here</a:t>
            </a:r>
            <a:endParaRPr kumimoji="1" lang="ja-JP" altLang="en-US" dirty="0"/>
          </a:p>
        </p:txBody>
      </p:sp>
      <p:sp>
        <p:nvSpPr>
          <p:cNvPr id="30" name="Picture Placeholder 6"/>
          <p:cNvSpPr>
            <a:spLocks noGrp="1"/>
          </p:cNvSpPr>
          <p:nvPr>
            <p:ph type="pic" sz="quarter" idx="27" hasCustomPrompt="1"/>
          </p:nvPr>
        </p:nvSpPr>
        <p:spPr>
          <a:xfrm>
            <a:off x="4722442" y="4010207"/>
            <a:ext cx="2747117" cy="1725688"/>
          </a:xfrm>
        </p:spPr>
        <p:txBody>
          <a:bodyPr/>
          <a:lstStyle>
            <a:lvl1pPr>
              <a:defRPr i="1" baseline="0"/>
            </a:lvl1pPr>
          </a:lstStyle>
          <a:p>
            <a:r>
              <a:rPr kumimoji="1" lang="en-US" altLang="ja-JP" dirty="0"/>
              <a:t>Insert an image</a:t>
            </a:r>
            <a:endParaRPr kumimoji="1" lang="ja-JP" altLang="en-US" dirty="0"/>
          </a:p>
        </p:txBody>
      </p:sp>
      <p:sp>
        <p:nvSpPr>
          <p:cNvPr id="31" name="テキスト プレースホルダー 5"/>
          <p:cNvSpPr>
            <a:spLocks noGrp="1"/>
          </p:cNvSpPr>
          <p:nvPr>
            <p:ph type="body" sz="quarter" idx="28" hasCustomPrompt="1"/>
          </p:nvPr>
        </p:nvSpPr>
        <p:spPr>
          <a:xfrm>
            <a:off x="4889782" y="5513788"/>
            <a:ext cx="2412437" cy="433610"/>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1867" baseline="0">
                <a:solidFill>
                  <a:schemeClr val="bg2"/>
                </a:solidFill>
                <a:latin typeface="+mj-lt"/>
              </a:defRPr>
            </a:lvl1pPr>
          </a:lstStyle>
          <a:p>
            <a:pPr lvl="0"/>
            <a:r>
              <a:rPr kumimoji="1" lang="en-US" altLang="ja-JP" dirty="0"/>
              <a:t>Caption Goes Here</a:t>
            </a:r>
            <a:endParaRPr kumimoji="1" lang="ja-JP" altLang="en-US" dirty="0"/>
          </a:p>
        </p:txBody>
      </p:sp>
      <p:sp>
        <p:nvSpPr>
          <p:cNvPr id="32" name="Picture Placeholder 6"/>
          <p:cNvSpPr>
            <a:spLocks noGrp="1"/>
          </p:cNvSpPr>
          <p:nvPr>
            <p:ph type="pic" sz="quarter" idx="29" hasCustomPrompt="1"/>
          </p:nvPr>
        </p:nvSpPr>
        <p:spPr>
          <a:xfrm>
            <a:off x="8313490" y="4010207"/>
            <a:ext cx="2747117" cy="1725688"/>
          </a:xfrm>
        </p:spPr>
        <p:txBody>
          <a:bodyPr/>
          <a:lstStyle>
            <a:lvl1pPr>
              <a:defRPr i="1" baseline="0"/>
            </a:lvl1pPr>
          </a:lstStyle>
          <a:p>
            <a:r>
              <a:rPr kumimoji="1" lang="en-US" altLang="ja-JP" dirty="0"/>
              <a:t>Insert an image</a:t>
            </a:r>
            <a:endParaRPr kumimoji="1" lang="ja-JP" altLang="en-US" dirty="0"/>
          </a:p>
        </p:txBody>
      </p:sp>
      <p:sp>
        <p:nvSpPr>
          <p:cNvPr id="33" name="テキスト プレースホルダー 5"/>
          <p:cNvSpPr>
            <a:spLocks noGrp="1"/>
          </p:cNvSpPr>
          <p:nvPr>
            <p:ph type="body" sz="quarter" idx="30" hasCustomPrompt="1"/>
          </p:nvPr>
        </p:nvSpPr>
        <p:spPr>
          <a:xfrm>
            <a:off x="8480830" y="5513788"/>
            <a:ext cx="2412437" cy="433610"/>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1867" baseline="0">
                <a:solidFill>
                  <a:schemeClr val="bg2"/>
                </a:solidFill>
                <a:latin typeface="+mj-lt"/>
              </a:defRPr>
            </a:lvl1pPr>
          </a:lstStyle>
          <a:p>
            <a:pPr lvl="0"/>
            <a:r>
              <a:rPr kumimoji="1" lang="en-US" altLang="ja-JP" dirty="0"/>
              <a:t>Caption Goes Here</a:t>
            </a:r>
            <a:endParaRPr kumimoji="1" lang="ja-JP" altLang="en-US" dirty="0"/>
          </a:p>
        </p:txBody>
      </p:sp>
      <p:sp>
        <p:nvSpPr>
          <p:cNvPr id="34" name="タイトル 1"/>
          <p:cNvSpPr>
            <a:spLocks noGrp="1"/>
          </p:cNvSpPr>
          <p:nvPr>
            <p:ph type="title" hasCustomPrompt="1"/>
          </p:nvPr>
        </p:nvSpPr>
        <p:spPr>
          <a:xfrm>
            <a:off x="516681" y="354182"/>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a:t>
            </a:r>
            <a:endParaRPr kumimoji="1" lang="ja-JP" altLang="en-US" dirty="0"/>
          </a:p>
        </p:txBody>
      </p:sp>
      <p:sp>
        <p:nvSpPr>
          <p:cNvPr id="35" name="テキスト プレースホルダー 5"/>
          <p:cNvSpPr>
            <a:spLocks noGrp="1"/>
          </p:cNvSpPr>
          <p:nvPr>
            <p:ph type="body" sz="quarter" idx="31" hasCustomPrompt="1"/>
          </p:nvPr>
        </p:nvSpPr>
        <p:spPr>
          <a:xfrm>
            <a:off x="954157" y="3502534"/>
            <a:ext cx="2747117" cy="325236"/>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36" name="テキスト プレースホルダー 5"/>
          <p:cNvSpPr>
            <a:spLocks noGrp="1"/>
          </p:cNvSpPr>
          <p:nvPr>
            <p:ph type="body" sz="quarter" idx="32" hasCustomPrompt="1"/>
          </p:nvPr>
        </p:nvSpPr>
        <p:spPr>
          <a:xfrm>
            <a:off x="4722442" y="3502533"/>
            <a:ext cx="2747117" cy="325236"/>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37" name="テキスト プレースホルダー 5"/>
          <p:cNvSpPr>
            <a:spLocks noGrp="1"/>
          </p:cNvSpPr>
          <p:nvPr>
            <p:ph type="body" sz="quarter" idx="33" hasCustomPrompt="1"/>
          </p:nvPr>
        </p:nvSpPr>
        <p:spPr>
          <a:xfrm>
            <a:off x="8313490" y="3494146"/>
            <a:ext cx="2747117" cy="325236"/>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39" name="テキスト プレースホルダー 5"/>
          <p:cNvSpPr>
            <a:spLocks noGrp="1"/>
          </p:cNvSpPr>
          <p:nvPr>
            <p:ph type="body" sz="quarter" idx="34" hasCustomPrompt="1"/>
          </p:nvPr>
        </p:nvSpPr>
        <p:spPr>
          <a:xfrm>
            <a:off x="954157" y="5883273"/>
            <a:ext cx="2747117" cy="325236"/>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40" name="テキスト プレースホルダー 5"/>
          <p:cNvSpPr>
            <a:spLocks noGrp="1"/>
          </p:cNvSpPr>
          <p:nvPr>
            <p:ph type="body" sz="quarter" idx="35" hasCustomPrompt="1"/>
          </p:nvPr>
        </p:nvSpPr>
        <p:spPr>
          <a:xfrm>
            <a:off x="4722442" y="5883272"/>
            <a:ext cx="2747117" cy="325236"/>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41" name="テキスト プレースホルダー 5"/>
          <p:cNvSpPr>
            <a:spLocks noGrp="1"/>
          </p:cNvSpPr>
          <p:nvPr>
            <p:ph type="body" sz="quarter" idx="36" hasCustomPrompt="1"/>
          </p:nvPr>
        </p:nvSpPr>
        <p:spPr>
          <a:xfrm>
            <a:off x="8313490" y="5874885"/>
            <a:ext cx="2747117" cy="325236"/>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9070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fill="hold"/>
                                        <p:tgtEl>
                                          <p:spTgt spid="34"/>
                                        </p:tgtEl>
                                        <p:attrNameLst>
                                          <p:attrName>ppt_x</p:attrName>
                                        </p:attrNameLst>
                                      </p:cBhvr>
                                      <p:tavLst>
                                        <p:tav tm="0">
                                          <p:val>
                                            <p:strVal val="#ppt_x"/>
                                          </p:val>
                                        </p:tav>
                                        <p:tav tm="100000">
                                          <p:val>
                                            <p:strVal val="#ppt_x"/>
                                          </p:val>
                                        </p:tav>
                                      </p:tavLst>
                                    </p:anim>
                                    <p:anim calcmode="lin" valueType="num">
                                      <p:cBhvr additive="base">
                                        <p:cTn id="8" dur="750" fill="hold"/>
                                        <p:tgtEl>
                                          <p:spTgt spid="34"/>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325"/>
                            </p:stCondLst>
                            <p:childTnLst>
                              <p:par>
                                <p:cTn id="14" presetID="2" presetClass="entr" presetSubtype="4" decel="10000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35">
                                            <p:txEl>
                                              <p:pRg st="0" end="0"/>
                                            </p:txEl>
                                          </p:spTgt>
                                        </p:tgtEl>
                                        <p:attrNameLst>
                                          <p:attrName>style.visibility</p:attrName>
                                        </p:attrNameLst>
                                      </p:cBhvr>
                                      <p:to>
                                        <p:strVal val="visible"/>
                                      </p:to>
                                    </p:set>
                                    <p:anim calcmode="lin" valueType="num">
                                      <p:cBhvr additive="base">
                                        <p:cTn id="20"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75"/>
                            </p:stCondLst>
                            <p:childTnLst>
                              <p:par>
                                <p:cTn id="23" presetID="14" presetClass="entr" presetSubtype="10" fill="hold" grpId="0" nodeType="afterEffect">
                                  <p:stCondLst>
                                    <p:cond delay="25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par>
                          <p:cTn id="26" fill="hold">
                            <p:stCondLst>
                              <p:cond delay="2825"/>
                            </p:stCondLst>
                            <p:childTnLst>
                              <p:par>
                                <p:cTn id="27" presetID="2" presetClass="entr" presetSubtype="4" decel="10000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50"/>
                                  </p:stCondLst>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575"/>
                            </p:stCondLst>
                            <p:childTnLst>
                              <p:par>
                                <p:cTn id="36" presetID="14" presetClass="entr" presetSubtype="10" fill="hold" grpId="0" nodeType="afterEffect">
                                  <p:stCondLst>
                                    <p:cond delay="250"/>
                                  </p:stCondLst>
                                  <p:childTnLst>
                                    <p:set>
                                      <p:cBhvr>
                                        <p:cTn id="37" dur="1" fill="hold">
                                          <p:stCondLst>
                                            <p:cond delay="0"/>
                                          </p:stCondLst>
                                        </p:cTn>
                                        <p:tgtEl>
                                          <p:spTgt spid="26"/>
                                        </p:tgtEl>
                                        <p:attrNameLst>
                                          <p:attrName>style.visibility</p:attrName>
                                        </p:attrNameLst>
                                      </p:cBhvr>
                                      <p:to>
                                        <p:strVal val="visible"/>
                                      </p:to>
                                    </p:set>
                                    <p:animEffect transition="in" filter="randombar(horizontal)">
                                      <p:cBhvr>
                                        <p:cTn id="38" dur="500"/>
                                        <p:tgtEl>
                                          <p:spTgt spid="26"/>
                                        </p:tgtEl>
                                      </p:cBhvr>
                                    </p:animEffect>
                                  </p:childTnLst>
                                </p:cTn>
                              </p:par>
                            </p:childTnLst>
                          </p:cTn>
                        </p:par>
                        <p:par>
                          <p:cTn id="39" fill="hold">
                            <p:stCondLst>
                              <p:cond delay="4325"/>
                            </p:stCondLst>
                            <p:childTnLst>
                              <p:par>
                                <p:cTn id="40" presetID="2" presetClass="entr" presetSubtype="4" decel="10000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ppt_x"/>
                                          </p:val>
                                        </p:tav>
                                        <p:tav tm="100000">
                                          <p:val>
                                            <p:strVal val="#ppt_x"/>
                                          </p:val>
                                        </p:tav>
                                      </p:tavLst>
                                    </p:anim>
                                    <p:anim calcmode="lin" valueType="num">
                                      <p:cBhvr additive="base">
                                        <p:cTn id="43" dur="500" fill="hold"/>
                                        <p:tgtEl>
                                          <p:spTgt spid="27"/>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250"/>
                                  </p:stCondLst>
                                  <p:childTnLst>
                                    <p:set>
                                      <p:cBhvr>
                                        <p:cTn id="45" dur="1" fill="hold">
                                          <p:stCondLst>
                                            <p:cond delay="0"/>
                                          </p:stCondLst>
                                        </p:cTn>
                                        <p:tgtEl>
                                          <p:spTgt spid="37">
                                            <p:txEl>
                                              <p:pRg st="0" end="0"/>
                                            </p:txEl>
                                          </p:spTgt>
                                        </p:tgtEl>
                                        <p:attrNameLst>
                                          <p:attrName>style.visibility</p:attrName>
                                        </p:attrNameLst>
                                      </p:cBhvr>
                                      <p:to>
                                        <p:strVal val="visible"/>
                                      </p:to>
                                    </p:set>
                                    <p:anim calcmode="lin" valueType="num">
                                      <p:cBhvr additive="base">
                                        <p:cTn id="46"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5075"/>
                            </p:stCondLst>
                            <p:childTnLst>
                              <p:par>
                                <p:cTn id="49" presetID="14" presetClass="entr" presetSubtype="10" fill="hold" grpId="0" nodeType="afterEffect">
                                  <p:stCondLst>
                                    <p:cond delay="250"/>
                                  </p:stCondLst>
                                  <p:childTnLst>
                                    <p:set>
                                      <p:cBhvr>
                                        <p:cTn id="50" dur="1" fill="hold">
                                          <p:stCondLst>
                                            <p:cond delay="0"/>
                                          </p:stCondLst>
                                        </p:cTn>
                                        <p:tgtEl>
                                          <p:spTgt spid="28"/>
                                        </p:tgtEl>
                                        <p:attrNameLst>
                                          <p:attrName>style.visibility</p:attrName>
                                        </p:attrNameLst>
                                      </p:cBhvr>
                                      <p:to>
                                        <p:strVal val="visible"/>
                                      </p:to>
                                    </p:set>
                                    <p:animEffect transition="in" filter="randombar(horizontal)">
                                      <p:cBhvr>
                                        <p:cTn id="51" dur="500"/>
                                        <p:tgtEl>
                                          <p:spTgt spid="28"/>
                                        </p:tgtEl>
                                      </p:cBhvr>
                                    </p:animEffect>
                                  </p:childTnLst>
                                </p:cTn>
                              </p:par>
                            </p:childTnLst>
                          </p:cTn>
                        </p:par>
                        <p:par>
                          <p:cTn id="52" fill="hold">
                            <p:stCondLst>
                              <p:cond delay="5825"/>
                            </p:stCondLst>
                            <p:childTnLst>
                              <p:par>
                                <p:cTn id="53" presetID="2" presetClass="entr" presetSubtype="4" decel="10000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250"/>
                                  </p:stCondLst>
                                  <p:childTnLst>
                                    <p:set>
                                      <p:cBhvr>
                                        <p:cTn id="58" dur="1" fill="hold">
                                          <p:stCondLst>
                                            <p:cond delay="0"/>
                                          </p:stCondLst>
                                        </p:cTn>
                                        <p:tgtEl>
                                          <p:spTgt spid="39">
                                            <p:txEl>
                                              <p:pRg st="0" end="0"/>
                                            </p:txEl>
                                          </p:spTgt>
                                        </p:tgtEl>
                                        <p:attrNameLst>
                                          <p:attrName>style.visibility</p:attrName>
                                        </p:attrNameLst>
                                      </p:cBhvr>
                                      <p:to>
                                        <p:strVal val="visible"/>
                                      </p:to>
                                    </p:set>
                                    <p:anim calcmode="lin" valueType="num">
                                      <p:cBhvr additive="base">
                                        <p:cTn id="59"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75"/>
                            </p:stCondLst>
                            <p:childTnLst>
                              <p:par>
                                <p:cTn id="62" presetID="14" presetClass="entr" presetSubtype="10" fill="hold" grpId="0" nodeType="afterEffect">
                                  <p:stCondLst>
                                    <p:cond delay="250"/>
                                  </p:stCondLst>
                                  <p:childTnLst>
                                    <p:set>
                                      <p:cBhvr>
                                        <p:cTn id="63" dur="1" fill="hold">
                                          <p:stCondLst>
                                            <p:cond delay="0"/>
                                          </p:stCondLst>
                                        </p:cTn>
                                        <p:tgtEl>
                                          <p:spTgt spid="30"/>
                                        </p:tgtEl>
                                        <p:attrNameLst>
                                          <p:attrName>style.visibility</p:attrName>
                                        </p:attrNameLst>
                                      </p:cBhvr>
                                      <p:to>
                                        <p:strVal val="visible"/>
                                      </p:to>
                                    </p:set>
                                    <p:animEffect transition="in" filter="randombar(horizontal)">
                                      <p:cBhvr>
                                        <p:cTn id="64" dur="500"/>
                                        <p:tgtEl>
                                          <p:spTgt spid="30"/>
                                        </p:tgtEl>
                                      </p:cBhvr>
                                    </p:animEffect>
                                  </p:childTnLst>
                                </p:cTn>
                              </p:par>
                            </p:childTnLst>
                          </p:cTn>
                        </p:par>
                        <p:par>
                          <p:cTn id="65" fill="hold">
                            <p:stCondLst>
                              <p:cond delay="7325"/>
                            </p:stCondLst>
                            <p:childTnLst>
                              <p:par>
                                <p:cTn id="66" presetID="2" presetClass="entr" presetSubtype="4" decel="10000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1+#ppt_h/2"/>
                                          </p:val>
                                        </p:tav>
                                        <p:tav tm="100000">
                                          <p:val>
                                            <p:strVal val="#ppt_y"/>
                                          </p:val>
                                        </p:tav>
                                      </p:tavLst>
                                    </p:anim>
                                  </p:childTnLst>
                                </p:cTn>
                              </p:par>
                              <p:par>
                                <p:cTn id="70" presetID="2" presetClass="entr" presetSubtype="4" decel="100000" fill="hold" grpId="0" nodeType="withEffect">
                                  <p:stCondLst>
                                    <p:cond delay="250"/>
                                  </p:stCondLst>
                                  <p:childTnLst>
                                    <p:set>
                                      <p:cBhvr>
                                        <p:cTn id="71" dur="1" fill="hold">
                                          <p:stCondLst>
                                            <p:cond delay="0"/>
                                          </p:stCondLst>
                                        </p:cTn>
                                        <p:tgtEl>
                                          <p:spTgt spid="40">
                                            <p:txEl>
                                              <p:pRg st="0" end="0"/>
                                            </p:txEl>
                                          </p:spTgt>
                                        </p:tgtEl>
                                        <p:attrNameLst>
                                          <p:attrName>style.visibility</p:attrName>
                                        </p:attrNameLst>
                                      </p:cBhvr>
                                      <p:to>
                                        <p:strVal val="visible"/>
                                      </p:to>
                                    </p:set>
                                    <p:anim calcmode="lin" valueType="num">
                                      <p:cBhvr additive="base">
                                        <p:cTn id="72"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8075"/>
                            </p:stCondLst>
                            <p:childTnLst>
                              <p:par>
                                <p:cTn id="75" presetID="14" presetClass="entr" presetSubtype="10" fill="hold" grpId="0" nodeType="afterEffect">
                                  <p:stCondLst>
                                    <p:cond delay="250"/>
                                  </p:stCondLst>
                                  <p:childTnLst>
                                    <p:set>
                                      <p:cBhvr>
                                        <p:cTn id="76" dur="1" fill="hold">
                                          <p:stCondLst>
                                            <p:cond delay="0"/>
                                          </p:stCondLst>
                                        </p:cTn>
                                        <p:tgtEl>
                                          <p:spTgt spid="32"/>
                                        </p:tgtEl>
                                        <p:attrNameLst>
                                          <p:attrName>style.visibility</p:attrName>
                                        </p:attrNameLst>
                                      </p:cBhvr>
                                      <p:to>
                                        <p:strVal val="visible"/>
                                      </p:to>
                                    </p:set>
                                    <p:animEffect transition="in" filter="randombar(horizontal)">
                                      <p:cBhvr>
                                        <p:cTn id="77" dur="500"/>
                                        <p:tgtEl>
                                          <p:spTgt spid="32"/>
                                        </p:tgtEl>
                                      </p:cBhvr>
                                    </p:animEffect>
                                  </p:childTnLst>
                                </p:cTn>
                              </p:par>
                            </p:childTnLst>
                          </p:cTn>
                        </p:par>
                        <p:par>
                          <p:cTn id="78" fill="hold">
                            <p:stCondLst>
                              <p:cond delay="8825"/>
                            </p:stCondLst>
                            <p:childTnLst>
                              <p:par>
                                <p:cTn id="79" presetID="2" presetClass="entr" presetSubtype="4" decel="10000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ppt_x"/>
                                          </p:val>
                                        </p:tav>
                                        <p:tav tm="100000">
                                          <p:val>
                                            <p:strVal val="#ppt_x"/>
                                          </p:val>
                                        </p:tav>
                                      </p:tavLst>
                                    </p:anim>
                                    <p:anim calcmode="lin" valueType="num">
                                      <p:cBhvr additive="base">
                                        <p:cTn id="82" dur="500" fill="hold"/>
                                        <p:tgtEl>
                                          <p:spTgt spid="33"/>
                                        </p:tgtEl>
                                        <p:attrNameLst>
                                          <p:attrName>ppt_y</p:attrName>
                                        </p:attrNameLst>
                                      </p:cBhvr>
                                      <p:tavLst>
                                        <p:tav tm="0">
                                          <p:val>
                                            <p:strVal val="1+#ppt_h/2"/>
                                          </p:val>
                                        </p:tav>
                                        <p:tav tm="100000">
                                          <p:val>
                                            <p:strVal val="#ppt_y"/>
                                          </p:val>
                                        </p:tav>
                                      </p:tavLst>
                                    </p:anim>
                                  </p:childTnLst>
                                </p:cTn>
                              </p:par>
                              <p:par>
                                <p:cTn id="83" presetID="2" presetClass="entr" presetSubtype="4" decel="100000" fill="hold" grpId="0" nodeType="withEffect">
                                  <p:stCondLst>
                                    <p:cond delay="250"/>
                                  </p:stCondLst>
                                  <p:childTnLst>
                                    <p:set>
                                      <p:cBhvr>
                                        <p:cTn id="84" dur="1" fill="hold">
                                          <p:stCondLst>
                                            <p:cond delay="0"/>
                                          </p:stCondLst>
                                        </p:cTn>
                                        <p:tgtEl>
                                          <p:spTgt spid="41">
                                            <p:txEl>
                                              <p:pRg st="0" end="0"/>
                                            </p:txEl>
                                          </p:spTgt>
                                        </p:tgtEl>
                                        <p:attrNameLst>
                                          <p:attrName>style.visibility</p:attrName>
                                        </p:attrNameLst>
                                      </p:cBhvr>
                                      <p:to>
                                        <p:strVal val="visible"/>
                                      </p:to>
                                    </p:set>
                                    <p:anim calcmode="lin" valueType="num">
                                      <p:cBhvr additive="base">
                                        <p:cTn id="85"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animBg="1">
        <p:tmplLst>
          <p:tmpl>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p:bldP spid="25" grpId="0" animBg="1">
        <p:tmplLst>
          <p:tmpl>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p:bldP spid="27" grpId="0" animBg="1">
        <p:tmplLst>
          <p:tmpl>
            <p:tnLst>
              <p:par>
                <p:cTn presetID="2" presetClass="entr" presetSubtype="4"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p:bldP spid="29" grpId="0" animBg="1">
        <p:tmplLst>
          <p:tmpl>
            <p:tnLst>
              <p:par>
                <p:cTn presetID="2" presetClass="entr" presetSubtype="4"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p:bldP spid="31" grpId="0" animBg="1">
        <p:tmplLst>
          <p:tmpl>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p:bldP spid="33" grpId="0" animBg="1">
        <p:tmplLst>
          <p:tmpl>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5" grpId="0" build="p">
        <p:tmplLst>
          <p:tmpl lvl="1">
            <p:tnLst>
              <p:par>
                <p:cTn presetID="2" presetClass="entr" presetSubtype="4" decel="100000"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ppt_x"/>
                          </p:val>
                        </p:tav>
                        <p:tav tm="100000">
                          <p:val>
                            <p:strVal val="#ppt_x"/>
                          </p:val>
                        </p:tav>
                      </p:tavLst>
                    </p:anim>
                    <p:anim calcmode="lin" valueType="num">
                      <p:cBhvr additive="base">
                        <p:cTn dur="500" fill="hold"/>
                        <p:tgtEl>
                          <p:spTgt spid="41"/>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images 1">
    <p:spTree>
      <p:nvGrpSpPr>
        <p:cNvPr id="1" name=""/>
        <p:cNvGrpSpPr/>
        <p:nvPr/>
      </p:nvGrpSpPr>
      <p:grpSpPr>
        <a:xfrm>
          <a:off x="0" y="0"/>
          <a:ext cx="0" cy="0"/>
          <a:chOff x="0" y="0"/>
          <a:chExt cx="0" cy="0"/>
        </a:xfrm>
      </p:grpSpPr>
      <p:sp>
        <p:nvSpPr>
          <p:cNvPr id="8" name="Picture Placeholder 6"/>
          <p:cNvSpPr>
            <a:spLocks noGrp="1"/>
          </p:cNvSpPr>
          <p:nvPr>
            <p:ph type="pic" sz="quarter" idx="16" hasCustomPrompt="1"/>
          </p:nvPr>
        </p:nvSpPr>
        <p:spPr>
          <a:xfrm>
            <a:off x="6096000" y="2776284"/>
            <a:ext cx="6096000" cy="318956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6" name="テキスト プレースホルダー 5"/>
          <p:cNvSpPr>
            <a:spLocks noGrp="1"/>
          </p:cNvSpPr>
          <p:nvPr>
            <p:ph type="body" sz="quarter" idx="24" hasCustomPrompt="1"/>
          </p:nvPr>
        </p:nvSpPr>
        <p:spPr>
          <a:xfrm>
            <a:off x="933282" y="4852792"/>
            <a:ext cx="7054883" cy="875288"/>
          </a:xfrm>
          <a:solidFill>
            <a:schemeClr val="tx1"/>
          </a:solidFill>
        </p:spPr>
        <p:txBody>
          <a:bodyPr numCol="1" spcCol="360000" anchor="ctr">
            <a:noAutofit/>
          </a:bodyPr>
          <a:lstStyle>
            <a:lvl1pPr marL="0" indent="0" algn="l">
              <a:lnSpc>
                <a:spcPct val="100000"/>
              </a:lnSpc>
              <a:spcBef>
                <a:spcPts val="0"/>
              </a:spcBef>
              <a:buClr>
                <a:schemeClr val="accent1"/>
              </a:buClr>
              <a:buFontTx/>
              <a:buNone/>
              <a:defRPr sz="4400" baseline="0">
                <a:solidFill>
                  <a:schemeClr val="bg2"/>
                </a:solidFill>
                <a:latin typeface="+mj-lt"/>
              </a:defRPr>
            </a:lvl1pPr>
          </a:lstStyle>
          <a:p>
            <a:pPr lvl="0"/>
            <a:r>
              <a:rPr kumimoji="1" lang="en-US" altLang="ja-JP" dirty="0"/>
              <a:t> </a:t>
            </a:r>
            <a:endParaRPr kumimoji="1" lang="ja-JP" altLang="en-US" dirty="0"/>
          </a:p>
        </p:txBody>
      </p:sp>
      <p:sp>
        <p:nvSpPr>
          <p:cNvPr id="5" name="Picture Placeholder 6"/>
          <p:cNvSpPr>
            <a:spLocks noGrp="1"/>
          </p:cNvSpPr>
          <p:nvPr>
            <p:ph type="pic" sz="quarter" idx="13" hasCustomPrompt="1"/>
          </p:nvPr>
        </p:nvSpPr>
        <p:spPr>
          <a:xfrm>
            <a:off x="0" y="441023"/>
            <a:ext cx="6096000" cy="318956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5" name="テキスト プレースホルダー 5"/>
          <p:cNvSpPr>
            <a:spLocks noGrp="1"/>
          </p:cNvSpPr>
          <p:nvPr>
            <p:ph type="body" sz="quarter" idx="23" hasCustomPrompt="1"/>
          </p:nvPr>
        </p:nvSpPr>
        <p:spPr>
          <a:xfrm>
            <a:off x="4573446" y="638289"/>
            <a:ext cx="7054883" cy="875288"/>
          </a:xfrm>
          <a:solidFill>
            <a:schemeClr val="tx1"/>
          </a:solidFill>
        </p:spPr>
        <p:txBody>
          <a:bodyPr numCol="1" spcCol="360000" anchor="ctr">
            <a:noAutofit/>
          </a:bodyPr>
          <a:lstStyle>
            <a:lvl1pPr marL="0" indent="0" algn="l">
              <a:lnSpc>
                <a:spcPct val="100000"/>
              </a:lnSpc>
              <a:spcBef>
                <a:spcPts val="0"/>
              </a:spcBef>
              <a:buClr>
                <a:schemeClr val="accent1"/>
              </a:buClr>
              <a:buFontTx/>
              <a:buNone/>
              <a:defRPr sz="4400" baseline="0">
                <a:solidFill>
                  <a:schemeClr val="bg2"/>
                </a:solidFill>
                <a:latin typeface="+mj-lt"/>
              </a:defRPr>
            </a:lvl1pPr>
          </a:lstStyle>
          <a:p>
            <a:pPr lvl="0"/>
            <a:r>
              <a:rPr kumimoji="1" lang="en-US" altLang="ja-JP" dirty="0"/>
              <a:t> </a:t>
            </a:r>
            <a:endParaRPr kumimoji="1" lang="ja-JP" altLang="en-US" dirty="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0" name="テキスト プレースホルダー 5"/>
          <p:cNvSpPr>
            <a:spLocks noGrp="1"/>
          </p:cNvSpPr>
          <p:nvPr>
            <p:ph type="body" sz="quarter" idx="18" hasCustomPrompt="1"/>
          </p:nvPr>
        </p:nvSpPr>
        <p:spPr>
          <a:xfrm>
            <a:off x="6186377" y="1559248"/>
            <a:ext cx="5328289" cy="966628"/>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2" name="テキスト プレースホルダー 5"/>
          <p:cNvSpPr>
            <a:spLocks noGrp="1"/>
          </p:cNvSpPr>
          <p:nvPr>
            <p:ph type="body" sz="quarter" idx="20" hasCustomPrompt="1"/>
          </p:nvPr>
        </p:nvSpPr>
        <p:spPr>
          <a:xfrm>
            <a:off x="4819791" y="642147"/>
            <a:ext cx="6808538" cy="875288"/>
          </a:xfrm>
          <a:noFill/>
        </p:spPr>
        <p:txBody>
          <a:bodyPr numCol="1" spcCol="360000" anchor="ctr">
            <a:noAutofit/>
          </a:bodyPr>
          <a:lstStyle>
            <a:lvl1pPr marL="0" indent="0" algn="l">
              <a:lnSpc>
                <a:spcPct val="100000"/>
              </a:lnSpc>
              <a:spcBef>
                <a:spcPts val="0"/>
              </a:spcBef>
              <a:buClr>
                <a:schemeClr val="accent1"/>
              </a:buClr>
              <a:buFontTx/>
              <a:buNone/>
              <a:defRPr sz="4400" baseline="0">
                <a:solidFill>
                  <a:schemeClr val="bg2"/>
                </a:solidFill>
                <a:latin typeface="+mj-lt"/>
              </a:defRPr>
            </a:lvl1pPr>
          </a:lstStyle>
          <a:p>
            <a:pPr lvl="0"/>
            <a:r>
              <a:rPr kumimoji="1" lang="en-US" altLang="ja-JP" dirty="0"/>
              <a:t>Caption Goes Here</a:t>
            </a:r>
            <a:endParaRPr kumimoji="1" lang="ja-JP" altLang="en-US" dirty="0"/>
          </a:p>
        </p:txBody>
      </p:sp>
      <p:sp>
        <p:nvSpPr>
          <p:cNvPr id="13" name="テキスト プレースホルダー 5"/>
          <p:cNvSpPr>
            <a:spLocks noGrp="1"/>
          </p:cNvSpPr>
          <p:nvPr>
            <p:ph type="body" sz="quarter" idx="21" hasCustomPrompt="1"/>
          </p:nvPr>
        </p:nvSpPr>
        <p:spPr>
          <a:xfrm>
            <a:off x="671890" y="3886164"/>
            <a:ext cx="5328289" cy="966628"/>
          </a:xfrm>
        </p:spPr>
        <p:txBody>
          <a:bodyPr numCol="1" spcCol="360000" anchor="b">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4" name="テキスト プレースホルダー 5"/>
          <p:cNvSpPr>
            <a:spLocks noGrp="1"/>
          </p:cNvSpPr>
          <p:nvPr>
            <p:ph type="body" sz="quarter" idx="22" hasCustomPrompt="1"/>
          </p:nvPr>
        </p:nvSpPr>
        <p:spPr>
          <a:xfrm>
            <a:off x="768786" y="4852792"/>
            <a:ext cx="7045207" cy="875288"/>
          </a:xfrm>
          <a:noFill/>
        </p:spPr>
        <p:txBody>
          <a:bodyPr numCol="1" spcCol="360000" anchor="ctr">
            <a:noAutofit/>
          </a:bodyPr>
          <a:lstStyle>
            <a:lvl1pPr marL="0" indent="0" algn="r">
              <a:lnSpc>
                <a:spcPct val="100000"/>
              </a:lnSpc>
              <a:spcBef>
                <a:spcPts val="0"/>
              </a:spcBef>
              <a:buClr>
                <a:schemeClr val="accent1"/>
              </a:buClr>
              <a:buFontTx/>
              <a:buNone/>
              <a:defRPr sz="4400" baseline="0">
                <a:solidFill>
                  <a:schemeClr val="bg2"/>
                </a:solidFill>
                <a:latin typeface="+mj-lt"/>
              </a:defRPr>
            </a:lvl1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209944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wd">
                                    <p:tmPct val="10000"/>
                                  </p:iterate>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1+#ppt_w/2"/>
                                          </p:val>
                                        </p:tav>
                                        <p:tav tm="100000">
                                          <p:val>
                                            <p:strVal val="#ppt_x"/>
                                          </p:val>
                                        </p:tav>
                                      </p:tavLst>
                                    </p:anim>
                                    <p:anim calcmode="lin" valueType="num">
                                      <p:cBhvr additive="base">
                                        <p:cTn id="16" dur="75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22" presetClass="entr" presetSubtype="8" fill="hold" grpId="0" nodeType="after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left)">
                                      <p:cBhvr>
                                        <p:cTn id="20" dur="500"/>
                                        <p:tgtEl>
                                          <p:spTgt spid="10">
                                            <p:txEl>
                                              <p:pRg st="0" end="0"/>
                                            </p:txEl>
                                          </p:spTgt>
                                        </p:tgtEl>
                                      </p:cBhvr>
                                    </p:animEffect>
                                  </p:childTnLst>
                                </p:cTn>
                              </p:par>
                            </p:childTnLst>
                          </p:cTn>
                        </p:par>
                        <p:par>
                          <p:cTn id="21" fill="hold">
                            <p:stCondLst>
                              <p:cond delay="1900"/>
                            </p:stCondLst>
                            <p:childTnLst>
                              <p:par>
                                <p:cTn id="22" presetID="14" presetClass="entr" presetSubtype="10" fill="hold" grpId="0" nodeType="after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par>
                          <p:cTn id="25" fill="hold">
                            <p:stCondLst>
                              <p:cond delay="2650"/>
                            </p:stCondLst>
                            <p:childTnLst>
                              <p:par>
                                <p:cTn id="26" presetID="2" presetClass="entr" presetSubtype="8" decel="100000" fill="hold" grpId="0" nodeType="afterEffect">
                                  <p:stCondLst>
                                    <p:cond delay="0"/>
                                  </p:stCondLst>
                                  <p:iterate type="wd">
                                    <p:tmPct val="10000"/>
                                  </p:iterate>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750" fill="hold"/>
                                        <p:tgtEl>
                                          <p:spTgt spid="14"/>
                                        </p:tgtEl>
                                        <p:attrNameLst>
                                          <p:attrName>ppt_x</p:attrName>
                                        </p:attrNameLst>
                                      </p:cBhvr>
                                      <p:tavLst>
                                        <p:tav tm="0">
                                          <p:val>
                                            <p:strVal val="0-#ppt_w/2"/>
                                          </p:val>
                                        </p:tav>
                                        <p:tav tm="100000">
                                          <p:val>
                                            <p:strVal val="#ppt_x"/>
                                          </p:val>
                                        </p:tav>
                                      </p:tavLst>
                                    </p:anim>
                                    <p:anim calcmode="lin" valueType="num">
                                      <p:cBhvr additive="base">
                                        <p:cTn id="29" dur="75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750" fill="hold"/>
                                        <p:tgtEl>
                                          <p:spTgt spid="16"/>
                                        </p:tgtEl>
                                        <p:attrNameLst>
                                          <p:attrName>ppt_x</p:attrName>
                                        </p:attrNameLst>
                                      </p:cBhvr>
                                      <p:tavLst>
                                        <p:tav tm="0">
                                          <p:val>
                                            <p:strVal val="0-#ppt_w/2"/>
                                          </p:val>
                                        </p:tav>
                                        <p:tav tm="100000">
                                          <p:val>
                                            <p:strVal val="#ppt_x"/>
                                          </p:val>
                                        </p:tav>
                                      </p:tavLst>
                                    </p:anim>
                                    <p:anim calcmode="lin" valueType="num">
                                      <p:cBhvr additive="base">
                                        <p:cTn id="33" dur="75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3550"/>
                            </p:stCondLst>
                            <p:childTnLst>
                              <p:par>
                                <p:cTn id="35" presetID="22" presetClass="entr" presetSubtype="2"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right)">
                                      <p:cBhvr>
                                        <p:cTn id="3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tmplLst>
          <p:tmpl>
            <p:tnLst>
              <p:par>
                <p:cTn presetID="2" presetClass="entr" presetSubtype="8"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ppt_y"/>
                          </p:val>
                        </p:tav>
                        <p:tav tm="100000">
                          <p:val>
                            <p:strVal val="#ppt_y"/>
                          </p:val>
                        </p:tav>
                      </p:tavLst>
                    </p:anim>
                  </p:childTnLst>
                </p:cTn>
              </p:par>
            </p:tnLst>
          </p:tmpl>
        </p:tmplLst>
      </p:bldP>
      <p:bldP spid="5" grpId="0" animBg="1"/>
      <p:bldP spid="15" grpId="0" animBg="1">
        <p:tmplLst>
          <p:tmpl>
            <p:tnLst>
              <p:par>
                <p:cTn presetID="2" presetClass="entr" presetSubtype="2"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p:tmplLst>
          <p:tmpl>
            <p:tnLst>
              <p:par>
                <p:cTn presetID="2" presetClass="entr" presetSubtype="2"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2"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F28A90-35F9-4271-B9F0-F31942768BD7}"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F024-2D36-4E7E-A62E-24B5CFB9B5EE}" type="slidenum">
              <a:rPr lang="en-US" smtClean="0"/>
              <a:t>‹#›</a:t>
            </a:fld>
            <a:endParaRPr lang="en-US"/>
          </a:p>
        </p:txBody>
      </p:sp>
    </p:spTree>
    <p:extLst>
      <p:ext uri="{BB962C8B-B14F-4D97-AF65-F5344CB8AC3E}">
        <p14:creationId xmlns:p14="http://schemas.microsoft.com/office/powerpoint/2010/main" val="20525520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 image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Picture Placeholder 6"/>
          <p:cNvSpPr>
            <a:spLocks noGrp="1"/>
          </p:cNvSpPr>
          <p:nvPr>
            <p:ph type="pic" sz="quarter" idx="13" hasCustomPrompt="1"/>
          </p:nvPr>
        </p:nvSpPr>
        <p:spPr>
          <a:xfrm>
            <a:off x="990814" y="1689445"/>
            <a:ext cx="4751009" cy="251067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8" name="タイトル 1"/>
          <p:cNvSpPr>
            <a:spLocks noGrp="1"/>
          </p:cNvSpPr>
          <p:nvPr>
            <p:ph type="title" hasCustomPrompt="1"/>
          </p:nvPr>
        </p:nvSpPr>
        <p:spPr>
          <a:xfrm>
            <a:off x="516681" y="354182"/>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a:t>
            </a:r>
            <a:endParaRPr kumimoji="1" lang="ja-JP" altLang="en-US" dirty="0"/>
          </a:p>
        </p:txBody>
      </p:sp>
      <p:sp>
        <p:nvSpPr>
          <p:cNvPr id="10" name="テキスト プレースホルダー 5"/>
          <p:cNvSpPr>
            <a:spLocks noGrp="1"/>
          </p:cNvSpPr>
          <p:nvPr>
            <p:ph type="body" sz="quarter" idx="15" hasCustomPrompt="1"/>
          </p:nvPr>
        </p:nvSpPr>
        <p:spPr>
          <a:xfrm>
            <a:off x="1414645" y="3943657"/>
            <a:ext cx="3903347" cy="516313"/>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1" name="テキスト プレースホルダー 5"/>
          <p:cNvSpPr>
            <a:spLocks noGrp="1"/>
          </p:cNvSpPr>
          <p:nvPr>
            <p:ph type="body" sz="quarter" idx="16" hasCustomPrompt="1"/>
          </p:nvPr>
        </p:nvSpPr>
        <p:spPr>
          <a:xfrm>
            <a:off x="990814" y="4459970"/>
            <a:ext cx="4751009" cy="1782136"/>
          </a:xfrm>
        </p:spPr>
        <p:txBody>
          <a:bodyPr numCol="1" spcCol="360000" anchor="t">
            <a:normAutofit/>
          </a:bodyPr>
          <a:lstStyle>
            <a:lvl1pPr marL="190510" indent="-190510" algn="l">
              <a:lnSpc>
                <a:spcPct val="130000"/>
              </a:lnSpc>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
        <p:nvSpPr>
          <p:cNvPr id="12" name="Picture Placeholder 6"/>
          <p:cNvSpPr>
            <a:spLocks noGrp="1"/>
          </p:cNvSpPr>
          <p:nvPr>
            <p:ph type="pic" sz="quarter" idx="17" hasCustomPrompt="1"/>
          </p:nvPr>
        </p:nvSpPr>
        <p:spPr>
          <a:xfrm>
            <a:off x="6408422" y="1689445"/>
            <a:ext cx="4751009" cy="251067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3" name="テキスト プレースホルダー 5"/>
          <p:cNvSpPr>
            <a:spLocks noGrp="1"/>
          </p:cNvSpPr>
          <p:nvPr>
            <p:ph type="body" sz="quarter" idx="18" hasCustomPrompt="1"/>
          </p:nvPr>
        </p:nvSpPr>
        <p:spPr>
          <a:xfrm>
            <a:off x="6832253" y="3943657"/>
            <a:ext cx="3903347" cy="516313"/>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4" name="テキスト プレースホルダー 5"/>
          <p:cNvSpPr>
            <a:spLocks noGrp="1"/>
          </p:cNvSpPr>
          <p:nvPr>
            <p:ph type="body" sz="quarter" idx="19" hasCustomPrompt="1"/>
          </p:nvPr>
        </p:nvSpPr>
        <p:spPr>
          <a:xfrm>
            <a:off x="6408422" y="4459970"/>
            <a:ext cx="4751009" cy="1782136"/>
          </a:xfrm>
        </p:spPr>
        <p:txBody>
          <a:bodyPr numCol="1" spcCol="360000" anchor="t">
            <a:normAutofit/>
          </a:bodyPr>
          <a:lstStyle>
            <a:lvl1pPr marL="190510" indent="-190510" algn="l">
              <a:lnSpc>
                <a:spcPct val="130000"/>
              </a:lnSpc>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3373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325"/>
                            </p:stCondLst>
                            <p:childTnLst>
                              <p:par>
                                <p:cTn id="14" presetID="2" presetClass="entr" presetSubtype="4" decel="10000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825"/>
                            </p:stCondLst>
                            <p:childTnLst>
                              <p:par>
                                <p:cTn id="19" presetID="22" presetClass="entr" presetSubtype="8" fill="hold" grpId="0" nodeType="after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left)">
                                      <p:cBhvr>
                                        <p:cTn id="21" dur="500"/>
                                        <p:tgtEl>
                                          <p:spTgt spid="11">
                                            <p:txEl>
                                              <p:pRg st="0" end="0"/>
                                            </p:txEl>
                                          </p:spTgt>
                                        </p:tgtEl>
                                      </p:cBhvr>
                                    </p:animEffect>
                                  </p:childTnLst>
                                </p:cTn>
                              </p:par>
                            </p:childTnLst>
                          </p:cTn>
                        </p:par>
                        <p:par>
                          <p:cTn id="22" fill="hold">
                            <p:stCondLst>
                              <p:cond delay="2325"/>
                            </p:stCondLst>
                            <p:childTnLst>
                              <p:par>
                                <p:cTn id="23" presetID="14" presetClass="entr" presetSubtype="1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par>
                          <p:cTn id="26" fill="hold">
                            <p:stCondLst>
                              <p:cond delay="2825"/>
                            </p:stCondLst>
                            <p:childTnLst>
                              <p:par>
                                <p:cTn id="27" presetID="2" presetClass="entr" presetSubtype="4" decel="10000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3325"/>
                            </p:stCondLst>
                            <p:childTnLst>
                              <p:par>
                                <p:cTn id="32" presetID="22" presetClass="entr" presetSubtype="8" fill="hold" grpId="0" nodeType="after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wipe(left)">
                                      <p:cBhvr>
                                        <p:cTn id="3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animBg="1">
        <p:tmplLst>
          <p:tmpl>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animBg="1">
        <p:tmplLst>
          <p:tmpl>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0" y="215739"/>
            <a:ext cx="12192000" cy="2532575"/>
          </a:xfrm>
        </p:spPr>
        <p:txBody>
          <a:bodyPr anchor="ctr">
            <a:noAutofit/>
          </a:bodyPr>
          <a:lstStyle>
            <a:lvl1pPr algn="ctr">
              <a:lnSpc>
                <a:spcPct val="100000"/>
              </a:lnSpc>
              <a:defRPr sz="16668" baseline="0">
                <a:latin typeface="Roboto Bold" pitchFamily="2" charset="0"/>
              </a:defRPr>
            </a:lvl1pPr>
          </a:lstStyle>
          <a:p>
            <a:r>
              <a:rPr kumimoji="1" lang="en-US" altLang="ja-JP" dirty="0"/>
              <a:t>Word</a:t>
            </a:r>
            <a:endParaRPr kumimoji="1" lang="ja-JP" altLang="en-US" dirty="0"/>
          </a:p>
        </p:txBody>
      </p:sp>
      <p:sp>
        <p:nvSpPr>
          <p:cNvPr id="6" name="Rectangle 5"/>
          <p:cNvSpPr/>
          <p:nvPr userDrawn="1"/>
        </p:nvSpPr>
        <p:spPr>
          <a:xfrm>
            <a:off x="2421206" y="3794287"/>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Rectangle 6"/>
          <p:cNvSpPr/>
          <p:nvPr userDrawn="1"/>
        </p:nvSpPr>
        <p:spPr>
          <a:xfrm>
            <a:off x="5974080" y="3794287"/>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Rectangle 7"/>
          <p:cNvSpPr/>
          <p:nvPr userDrawn="1"/>
        </p:nvSpPr>
        <p:spPr>
          <a:xfrm>
            <a:off x="9566047" y="3794287"/>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10" name="Straight Connector 9"/>
          <p:cNvCxnSpPr>
            <a:stCxn id="6" idx="3"/>
            <a:endCxn id="7" idx="1"/>
          </p:cNvCxnSpPr>
          <p:nvPr userDrawn="1"/>
        </p:nvCxnSpPr>
        <p:spPr>
          <a:xfrm>
            <a:off x="2665046" y="3916226"/>
            <a:ext cx="330903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a:endCxn id="8" idx="1"/>
          </p:cNvCxnSpPr>
          <p:nvPr userDrawn="1"/>
        </p:nvCxnSpPr>
        <p:spPr>
          <a:xfrm>
            <a:off x="6217920" y="3916226"/>
            <a:ext cx="334812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3"/>
          </p:cNvCxnSpPr>
          <p:nvPr userDrawn="1"/>
        </p:nvCxnSpPr>
        <p:spPr>
          <a:xfrm>
            <a:off x="9809887" y="3916226"/>
            <a:ext cx="23821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テキスト プレースホルダー 5"/>
          <p:cNvSpPr>
            <a:spLocks noGrp="1"/>
          </p:cNvSpPr>
          <p:nvPr>
            <p:ph type="body" sz="quarter" idx="14" hasCustomPrompt="1"/>
          </p:nvPr>
        </p:nvSpPr>
        <p:spPr>
          <a:xfrm>
            <a:off x="855524" y="4160104"/>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8" name="テキスト プレースホルダー 5"/>
          <p:cNvSpPr>
            <a:spLocks noGrp="1"/>
          </p:cNvSpPr>
          <p:nvPr>
            <p:ph type="body" sz="quarter" idx="15" hasCustomPrompt="1"/>
          </p:nvPr>
        </p:nvSpPr>
        <p:spPr>
          <a:xfrm>
            <a:off x="1053006" y="4508504"/>
            <a:ext cx="2983392"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9" name="テキスト プレースホルダー 5"/>
          <p:cNvSpPr>
            <a:spLocks noGrp="1"/>
          </p:cNvSpPr>
          <p:nvPr>
            <p:ph type="body" sz="quarter" idx="16" hasCustomPrompt="1"/>
          </p:nvPr>
        </p:nvSpPr>
        <p:spPr>
          <a:xfrm>
            <a:off x="4408398" y="4146149"/>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0" name="テキスト プレースホルダー 5"/>
          <p:cNvSpPr>
            <a:spLocks noGrp="1"/>
          </p:cNvSpPr>
          <p:nvPr>
            <p:ph type="body" sz="quarter" idx="17" hasCustomPrompt="1"/>
          </p:nvPr>
        </p:nvSpPr>
        <p:spPr>
          <a:xfrm>
            <a:off x="4605880" y="4494549"/>
            <a:ext cx="2983392"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5"/>
          <p:cNvSpPr>
            <a:spLocks noGrp="1"/>
          </p:cNvSpPr>
          <p:nvPr>
            <p:ph type="body" sz="quarter" idx="18" hasCustomPrompt="1"/>
          </p:nvPr>
        </p:nvSpPr>
        <p:spPr>
          <a:xfrm>
            <a:off x="7998787" y="4153126"/>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2" name="テキスト プレースホルダー 5"/>
          <p:cNvSpPr>
            <a:spLocks noGrp="1"/>
          </p:cNvSpPr>
          <p:nvPr>
            <p:ph type="body" sz="quarter" idx="19" hasCustomPrompt="1"/>
          </p:nvPr>
        </p:nvSpPr>
        <p:spPr>
          <a:xfrm>
            <a:off x="8196269" y="4501526"/>
            <a:ext cx="2983392"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3" name="テキスト プレースホルダー 5"/>
          <p:cNvSpPr>
            <a:spLocks noGrp="1"/>
          </p:cNvSpPr>
          <p:nvPr>
            <p:ph type="body" sz="quarter" idx="20" hasCustomPrompt="1"/>
          </p:nvPr>
        </p:nvSpPr>
        <p:spPr>
          <a:xfrm>
            <a:off x="855524" y="3077954"/>
            <a:ext cx="3386668" cy="734272"/>
          </a:xfrm>
        </p:spPr>
        <p:txBody>
          <a:bodyPr numCol="1" spcCol="360000" anchor="b">
            <a:noAutofit/>
          </a:bodyPr>
          <a:lstStyle>
            <a:lvl1pPr marL="0" indent="0" algn="ctr">
              <a:lnSpc>
                <a:spcPct val="100000"/>
              </a:lnSpc>
              <a:spcBef>
                <a:spcPts val="0"/>
              </a:spcBef>
              <a:buClr>
                <a:schemeClr val="accent1"/>
              </a:buClr>
              <a:buFontTx/>
              <a:buNone/>
              <a:defRPr sz="4400" i="1">
                <a:solidFill>
                  <a:schemeClr val="tx1">
                    <a:lumMod val="75000"/>
                    <a:lumOff val="25000"/>
                  </a:schemeClr>
                </a:solidFill>
              </a:defRPr>
            </a:lvl1pPr>
          </a:lstStyle>
          <a:p>
            <a:pPr lvl="0"/>
            <a:r>
              <a:rPr kumimoji="1" lang="en-US" altLang="ja-JP" dirty="0"/>
              <a:t>0000</a:t>
            </a:r>
            <a:endParaRPr kumimoji="1" lang="ja-JP" altLang="en-US" dirty="0"/>
          </a:p>
        </p:txBody>
      </p:sp>
      <p:sp>
        <p:nvSpPr>
          <p:cNvPr id="24" name="テキスト プレースホルダー 5"/>
          <p:cNvSpPr>
            <a:spLocks noGrp="1"/>
          </p:cNvSpPr>
          <p:nvPr>
            <p:ph type="body" sz="quarter" idx="21" hasCustomPrompt="1"/>
          </p:nvPr>
        </p:nvSpPr>
        <p:spPr>
          <a:xfrm>
            <a:off x="4408398" y="3063999"/>
            <a:ext cx="3386668" cy="734272"/>
          </a:xfrm>
        </p:spPr>
        <p:txBody>
          <a:bodyPr numCol="1" spcCol="360000" anchor="b">
            <a:noAutofit/>
          </a:bodyPr>
          <a:lstStyle>
            <a:lvl1pPr marL="0" indent="0" algn="ctr">
              <a:lnSpc>
                <a:spcPct val="100000"/>
              </a:lnSpc>
              <a:spcBef>
                <a:spcPts val="0"/>
              </a:spcBef>
              <a:buClr>
                <a:schemeClr val="accent1"/>
              </a:buClr>
              <a:buFontTx/>
              <a:buNone/>
              <a:defRPr sz="4400" i="1">
                <a:solidFill>
                  <a:schemeClr val="tx1">
                    <a:lumMod val="75000"/>
                    <a:lumOff val="25000"/>
                  </a:schemeClr>
                </a:solidFill>
              </a:defRPr>
            </a:lvl1pPr>
          </a:lstStyle>
          <a:p>
            <a:pPr lvl="0"/>
            <a:r>
              <a:rPr kumimoji="1" lang="en-US" altLang="ja-JP" dirty="0"/>
              <a:t>0000</a:t>
            </a:r>
            <a:endParaRPr kumimoji="1" lang="ja-JP" altLang="en-US" dirty="0"/>
          </a:p>
        </p:txBody>
      </p:sp>
      <p:sp>
        <p:nvSpPr>
          <p:cNvPr id="25" name="テキスト プレースホルダー 5"/>
          <p:cNvSpPr>
            <a:spLocks noGrp="1"/>
          </p:cNvSpPr>
          <p:nvPr>
            <p:ph type="body" sz="quarter" idx="22" hasCustomPrompt="1"/>
          </p:nvPr>
        </p:nvSpPr>
        <p:spPr>
          <a:xfrm>
            <a:off x="7998787" y="3070976"/>
            <a:ext cx="3386668" cy="734272"/>
          </a:xfrm>
        </p:spPr>
        <p:txBody>
          <a:bodyPr numCol="1" spcCol="360000" anchor="b">
            <a:noAutofit/>
          </a:bodyPr>
          <a:lstStyle>
            <a:lvl1pPr marL="0" indent="0" algn="ctr">
              <a:lnSpc>
                <a:spcPct val="100000"/>
              </a:lnSpc>
              <a:spcBef>
                <a:spcPts val="0"/>
              </a:spcBef>
              <a:buClr>
                <a:schemeClr val="accent1"/>
              </a:buClr>
              <a:buFontTx/>
              <a:buNone/>
              <a:defRPr sz="4400" i="1">
                <a:solidFill>
                  <a:schemeClr val="tx1">
                    <a:lumMod val="75000"/>
                    <a:lumOff val="25000"/>
                  </a:schemeClr>
                </a:solidFill>
              </a:defRPr>
            </a:lvl1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288342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23">
                                            <p:txEl>
                                              <p:pRg st="0" end="0"/>
                                            </p:txEl>
                                          </p:spTgt>
                                        </p:tgtEl>
                                        <p:attrNameLst>
                                          <p:attrName>style.visibility</p:attrName>
                                        </p:attrNameLst>
                                      </p:cBhvr>
                                      <p:to>
                                        <p:strVal val="visible"/>
                                      </p:to>
                                    </p:set>
                                    <p:anim calcmode="lin" valueType="num">
                                      <p:cBhvr additive="base">
                                        <p:cTn id="12" dur="75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2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0" fill="hold"/>
                                        <p:tgtEl>
                                          <p:spTgt spid="6"/>
                                        </p:tgtEl>
                                        <p:attrNameLst>
                                          <p:attrName>ppt_x</p:attrName>
                                        </p:attrNameLst>
                                      </p:cBhvr>
                                      <p:tavLst>
                                        <p:tav tm="0">
                                          <p:val>
                                            <p:strVal val="0-#ppt_w/2"/>
                                          </p:val>
                                        </p:tav>
                                        <p:tav tm="100000">
                                          <p:val>
                                            <p:strVal val="#ppt_x"/>
                                          </p:val>
                                        </p:tav>
                                      </p:tavLst>
                                    </p:anim>
                                    <p:anim calcmode="lin" valueType="num">
                                      <p:cBhvr additive="base">
                                        <p:cTn id="17" dur="75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725"/>
                            </p:stCondLst>
                            <p:childTnLst>
                              <p:par>
                                <p:cTn id="19" presetID="2" presetClass="entr" presetSubtype="4" decel="100000" fill="hold" grpId="0" nodeType="after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 calcmode="lin" valueType="num">
                                      <p:cBhvr additive="base">
                                        <p:cTn id="2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5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475"/>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2975"/>
                            </p:stCondLst>
                            <p:childTnLst>
                              <p:par>
                                <p:cTn id="32" presetID="2" presetClass="entr" presetSubtype="8" decel="100000" fill="hold" grpId="0" nodeType="afterEffect">
                                  <p:stCondLst>
                                    <p:cond delay="250"/>
                                  </p:stCondLst>
                                  <p:iterate type="lt">
                                    <p:tmPct val="10000"/>
                                  </p:iterate>
                                  <p:childTnLst>
                                    <p:set>
                                      <p:cBhvr>
                                        <p:cTn id="33" dur="1" fill="hold">
                                          <p:stCondLst>
                                            <p:cond delay="0"/>
                                          </p:stCondLst>
                                        </p:cTn>
                                        <p:tgtEl>
                                          <p:spTgt spid="24">
                                            <p:txEl>
                                              <p:pRg st="0" end="0"/>
                                            </p:txEl>
                                          </p:spTgt>
                                        </p:tgtEl>
                                        <p:attrNameLst>
                                          <p:attrName>style.visibility</p:attrName>
                                        </p:attrNameLst>
                                      </p:cBhvr>
                                      <p:to>
                                        <p:strVal val="visible"/>
                                      </p:to>
                                    </p:set>
                                    <p:anim calcmode="lin" valueType="num">
                                      <p:cBhvr additive="base">
                                        <p:cTn id="34"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5" dur="750" fill="hold"/>
                                        <p:tgtEl>
                                          <p:spTgt spid="24">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25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750" fill="hold"/>
                                        <p:tgtEl>
                                          <p:spTgt spid="7"/>
                                        </p:tgtEl>
                                        <p:attrNameLst>
                                          <p:attrName>ppt_x</p:attrName>
                                        </p:attrNameLst>
                                      </p:cBhvr>
                                      <p:tavLst>
                                        <p:tav tm="0">
                                          <p:val>
                                            <p:strVal val="0-#ppt_w/2"/>
                                          </p:val>
                                        </p:tav>
                                        <p:tav tm="100000">
                                          <p:val>
                                            <p:strVal val="#ppt_x"/>
                                          </p:val>
                                        </p:tav>
                                      </p:tavLst>
                                    </p:anim>
                                    <p:anim calcmode="lin" valueType="num">
                                      <p:cBhvr additive="base">
                                        <p:cTn id="39" dur="75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4200"/>
                            </p:stCondLst>
                            <p:childTnLst>
                              <p:par>
                                <p:cTn id="41" presetID="2" presetClass="entr" presetSubtype="4" decel="100000" fill="hold" grpId="0" nodeType="after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50"/>
                                  </p:stCondLst>
                                  <p:childTnLst>
                                    <p:set>
                                      <p:cBhvr>
                                        <p:cTn id="46" dur="1" fill="hold">
                                          <p:stCondLst>
                                            <p:cond delay="0"/>
                                          </p:stCondLst>
                                        </p:cTn>
                                        <p:tgtEl>
                                          <p:spTgt spid="20">
                                            <p:txEl>
                                              <p:pRg st="0" end="0"/>
                                            </p:txEl>
                                          </p:spTgt>
                                        </p:tgtEl>
                                        <p:attrNameLst>
                                          <p:attrName>style.visibility</p:attrName>
                                        </p:attrNameLst>
                                      </p:cBhvr>
                                      <p:to>
                                        <p:strVal val="visible"/>
                                      </p:to>
                                    </p:set>
                                    <p:anim calcmode="lin" valueType="num">
                                      <p:cBhvr additive="base">
                                        <p:cTn id="4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950"/>
                            </p:stCondLst>
                            <p:childTnLst>
                              <p:par>
                                <p:cTn id="50" presetID="2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par>
                          <p:cTn id="53" fill="hold">
                            <p:stCondLst>
                              <p:cond delay="5450"/>
                            </p:stCondLst>
                            <p:childTnLst>
                              <p:par>
                                <p:cTn id="54" presetID="2" presetClass="entr" presetSubtype="8" decel="100000" fill="hold" grpId="0" nodeType="afterEffect">
                                  <p:stCondLst>
                                    <p:cond delay="250"/>
                                  </p:stCondLst>
                                  <p:iterate type="lt">
                                    <p:tmPct val="10000"/>
                                  </p:iterate>
                                  <p:childTnLst>
                                    <p:set>
                                      <p:cBhvr>
                                        <p:cTn id="55" dur="1" fill="hold">
                                          <p:stCondLst>
                                            <p:cond delay="0"/>
                                          </p:stCondLst>
                                        </p:cTn>
                                        <p:tgtEl>
                                          <p:spTgt spid="25">
                                            <p:txEl>
                                              <p:pRg st="0" end="0"/>
                                            </p:txEl>
                                          </p:spTgt>
                                        </p:tgtEl>
                                        <p:attrNameLst>
                                          <p:attrName>style.visibility</p:attrName>
                                        </p:attrNameLst>
                                      </p:cBhvr>
                                      <p:to>
                                        <p:strVal val="visible"/>
                                      </p:to>
                                    </p:set>
                                    <p:anim calcmode="lin" valueType="num">
                                      <p:cBhvr additive="base">
                                        <p:cTn id="56" dur="75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57" dur="750" fill="hold"/>
                                        <p:tgtEl>
                                          <p:spTgt spid="2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25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750" fill="hold"/>
                                        <p:tgtEl>
                                          <p:spTgt spid="8"/>
                                        </p:tgtEl>
                                        <p:attrNameLst>
                                          <p:attrName>ppt_x</p:attrName>
                                        </p:attrNameLst>
                                      </p:cBhvr>
                                      <p:tavLst>
                                        <p:tav tm="0">
                                          <p:val>
                                            <p:strVal val="0-#ppt_w/2"/>
                                          </p:val>
                                        </p:tav>
                                        <p:tav tm="100000">
                                          <p:val>
                                            <p:strVal val="#ppt_x"/>
                                          </p:val>
                                        </p:tav>
                                      </p:tavLst>
                                    </p:anim>
                                    <p:anim calcmode="lin" valueType="num">
                                      <p:cBhvr additive="base">
                                        <p:cTn id="61" dur="750" fill="hold"/>
                                        <p:tgtEl>
                                          <p:spTgt spid="8"/>
                                        </p:tgtEl>
                                        <p:attrNameLst>
                                          <p:attrName>ppt_y</p:attrName>
                                        </p:attrNameLst>
                                      </p:cBhvr>
                                      <p:tavLst>
                                        <p:tav tm="0">
                                          <p:val>
                                            <p:strVal val="#ppt_y"/>
                                          </p:val>
                                        </p:tav>
                                        <p:tav tm="100000">
                                          <p:val>
                                            <p:strVal val="#ppt_y"/>
                                          </p:val>
                                        </p:tav>
                                      </p:tavLst>
                                    </p:anim>
                                  </p:childTnLst>
                                </p:cTn>
                              </p:par>
                            </p:childTnLst>
                          </p:cTn>
                        </p:par>
                        <p:par>
                          <p:cTn id="62" fill="hold">
                            <p:stCondLst>
                              <p:cond delay="6675"/>
                            </p:stCondLst>
                            <p:childTnLst>
                              <p:par>
                                <p:cTn id="63" presetID="2" presetClass="entr" presetSubtype="4" decel="100000" fill="hold" grpId="0" nodeType="after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 calcmode="lin" valueType="num">
                                      <p:cBhvr additive="base">
                                        <p:cTn id="6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250"/>
                                  </p:stCondLst>
                                  <p:childTnLst>
                                    <p:set>
                                      <p:cBhvr>
                                        <p:cTn id="68" dur="1" fill="hold">
                                          <p:stCondLst>
                                            <p:cond delay="0"/>
                                          </p:stCondLst>
                                        </p:cTn>
                                        <p:tgtEl>
                                          <p:spTgt spid="22">
                                            <p:txEl>
                                              <p:pRg st="0" end="0"/>
                                            </p:txEl>
                                          </p:spTgt>
                                        </p:tgtEl>
                                        <p:attrNameLst>
                                          <p:attrName>style.visibility</p:attrName>
                                        </p:attrNameLst>
                                      </p:cBhvr>
                                      <p:to>
                                        <p:strVal val="visible"/>
                                      </p:to>
                                    </p:set>
                                    <p:anim calcmode="lin" valueType="num">
                                      <p:cBhvr additive="base">
                                        <p:cTn id="6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425"/>
                            </p:stCondLst>
                            <p:childTnLst>
                              <p:par>
                                <p:cTn id="72" presetID="22" presetClass="entr" presetSubtype="8"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left)">
                                      <p:cBhvr>
                                        <p:cTn id="7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build="p">
        <p:tmplLst>
          <p:tmpl lvl="1">
            <p:tnLst>
              <p:par>
                <p:cTn presetID="2" presetClass="entr" presetSubtype="4"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0-#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0" y="215739"/>
            <a:ext cx="12192000" cy="2532575"/>
          </a:xfrm>
        </p:spPr>
        <p:txBody>
          <a:bodyPr anchor="ctr">
            <a:noAutofit/>
          </a:bodyPr>
          <a:lstStyle>
            <a:lvl1pPr algn="ctr">
              <a:lnSpc>
                <a:spcPct val="100000"/>
              </a:lnSpc>
              <a:defRPr sz="16668" baseline="0">
                <a:latin typeface="Roboto Bold" pitchFamily="2" charset="0"/>
              </a:defRPr>
            </a:lvl1pPr>
          </a:lstStyle>
          <a:p>
            <a:r>
              <a:rPr kumimoji="1" lang="en-US" altLang="ja-JP" dirty="0"/>
              <a:t>Word</a:t>
            </a:r>
            <a:endParaRPr kumimoji="1" lang="ja-JP" altLang="en-US" dirty="0"/>
          </a:p>
        </p:txBody>
      </p:sp>
      <p:sp>
        <p:nvSpPr>
          <p:cNvPr id="6" name="Rectangle 5"/>
          <p:cNvSpPr/>
          <p:nvPr userDrawn="1"/>
        </p:nvSpPr>
        <p:spPr>
          <a:xfrm>
            <a:off x="2421206" y="3794287"/>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Rectangle 6"/>
          <p:cNvSpPr/>
          <p:nvPr userDrawn="1"/>
        </p:nvSpPr>
        <p:spPr>
          <a:xfrm>
            <a:off x="5974080" y="3794287"/>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Rectangle 7"/>
          <p:cNvSpPr/>
          <p:nvPr userDrawn="1"/>
        </p:nvSpPr>
        <p:spPr>
          <a:xfrm>
            <a:off x="9566047" y="3794287"/>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10" name="Straight Connector 9"/>
          <p:cNvCxnSpPr>
            <a:stCxn id="6" idx="3"/>
            <a:endCxn id="7" idx="1"/>
          </p:cNvCxnSpPr>
          <p:nvPr userDrawn="1"/>
        </p:nvCxnSpPr>
        <p:spPr>
          <a:xfrm>
            <a:off x="2665046" y="3916226"/>
            <a:ext cx="330903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a:endCxn id="8" idx="1"/>
          </p:cNvCxnSpPr>
          <p:nvPr userDrawn="1"/>
        </p:nvCxnSpPr>
        <p:spPr>
          <a:xfrm>
            <a:off x="6217920" y="3916226"/>
            <a:ext cx="334812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3"/>
          </p:cNvCxnSpPr>
          <p:nvPr userDrawn="1"/>
        </p:nvCxnSpPr>
        <p:spPr>
          <a:xfrm>
            <a:off x="9809887" y="3916226"/>
            <a:ext cx="23821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テキスト プレースホルダー 5"/>
          <p:cNvSpPr>
            <a:spLocks noGrp="1"/>
          </p:cNvSpPr>
          <p:nvPr>
            <p:ph type="body" sz="quarter" idx="14" hasCustomPrompt="1"/>
          </p:nvPr>
        </p:nvSpPr>
        <p:spPr>
          <a:xfrm>
            <a:off x="855524" y="4160104"/>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8" name="テキスト プレースホルダー 5"/>
          <p:cNvSpPr>
            <a:spLocks noGrp="1"/>
          </p:cNvSpPr>
          <p:nvPr>
            <p:ph type="body" sz="quarter" idx="15" hasCustomPrompt="1"/>
          </p:nvPr>
        </p:nvSpPr>
        <p:spPr>
          <a:xfrm>
            <a:off x="1053006" y="4508504"/>
            <a:ext cx="2983392"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9" name="テキスト プレースホルダー 5"/>
          <p:cNvSpPr>
            <a:spLocks noGrp="1"/>
          </p:cNvSpPr>
          <p:nvPr>
            <p:ph type="body" sz="quarter" idx="16" hasCustomPrompt="1"/>
          </p:nvPr>
        </p:nvSpPr>
        <p:spPr>
          <a:xfrm>
            <a:off x="4408398" y="4146149"/>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0" name="テキスト プレースホルダー 5"/>
          <p:cNvSpPr>
            <a:spLocks noGrp="1"/>
          </p:cNvSpPr>
          <p:nvPr>
            <p:ph type="body" sz="quarter" idx="17" hasCustomPrompt="1"/>
          </p:nvPr>
        </p:nvSpPr>
        <p:spPr>
          <a:xfrm>
            <a:off x="4605880" y="4494549"/>
            <a:ext cx="2983392"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5"/>
          <p:cNvSpPr>
            <a:spLocks noGrp="1"/>
          </p:cNvSpPr>
          <p:nvPr>
            <p:ph type="body" sz="quarter" idx="18" hasCustomPrompt="1"/>
          </p:nvPr>
        </p:nvSpPr>
        <p:spPr>
          <a:xfrm>
            <a:off x="7998787" y="4153126"/>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2" name="テキスト プレースホルダー 5"/>
          <p:cNvSpPr>
            <a:spLocks noGrp="1"/>
          </p:cNvSpPr>
          <p:nvPr>
            <p:ph type="body" sz="quarter" idx="19" hasCustomPrompt="1"/>
          </p:nvPr>
        </p:nvSpPr>
        <p:spPr>
          <a:xfrm>
            <a:off x="8196269" y="4501526"/>
            <a:ext cx="2983392"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3" name="テキスト プレースホルダー 5"/>
          <p:cNvSpPr>
            <a:spLocks noGrp="1"/>
          </p:cNvSpPr>
          <p:nvPr>
            <p:ph type="body" sz="quarter" idx="20" hasCustomPrompt="1"/>
          </p:nvPr>
        </p:nvSpPr>
        <p:spPr>
          <a:xfrm>
            <a:off x="855524" y="3077954"/>
            <a:ext cx="3386668" cy="734272"/>
          </a:xfrm>
        </p:spPr>
        <p:txBody>
          <a:bodyPr numCol="1" spcCol="360000" anchor="b">
            <a:noAutofit/>
          </a:bodyPr>
          <a:lstStyle>
            <a:lvl1pPr marL="0" indent="0" algn="ctr">
              <a:lnSpc>
                <a:spcPct val="100000"/>
              </a:lnSpc>
              <a:spcBef>
                <a:spcPts val="0"/>
              </a:spcBef>
              <a:buClr>
                <a:schemeClr val="accent1"/>
              </a:buClr>
              <a:buFontTx/>
              <a:buNone/>
              <a:defRPr sz="4400" i="1">
                <a:solidFill>
                  <a:schemeClr val="tx1">
                    <a:lumMod val="75000"/>
                    <a:lumOff val="25000"/>
                  </a:schemeClr>
                </a:solidFill>
              </a:defRPr>
            </a:lvl1pPr>
          </a:lstStyle>
          <a:p>
            <a:pPr lvl="0"/>
            <a:r>
              <a:rPr kumimoji="1" lang="en-US" altLang="ja-JP" dirty="0"/>
              <a:t>0000</a:t>
            </a:r>
            <a:endParaRPr kumimoji="1" lang="ja-JP" altLang="en-US" dirty="0"/>
          </a:p>
        </p:txBody>
      </p:sp>
      <p:sp>
        <p:nvSpPr>
          <p:cNvPr id="24" name="テキスト プレースホルダー 5"/>
          <p:cNvSpPr>
            <a:spLocks noGrp="1"/>
          </p:cNvSpPr>
          <p:nvPr>
            <p:ph type="body" sz="quarter" idx="21" hasCustomPrompt="1"/>
          </p:nvPr>
        </p:nvSpPr>
        <p:spPr>
          <a:xfrm>
            <a:off x="4408398" y="3063999"/>
            <a:ext cx="3386668" cy="734272"/>
          </a:xfrm>
        </p:spPr>
        <p:txBody>
          <a:bodyPr numCol="1" spcCol="360000" anchor="b">
            <a:noAutofit/>
          </a:bodyPr>
          <a:lstStyle>
            <a:lvl1pPr marL="0" indent="0" algn="ctr">
              <a:lnSpc>
                <a:spcPct val="100000"/>
              </a:lnSpc>
              <a:spcBef>
                <a:spcPts val="0"/>
              </a:spcBef>
              <a:buClr>
                <a:schemeClr val="accent1"/>
              </a:buClr>
              <a:buFontTx/>
              <a:buNone/>
              <a:defRPr sz="4400" i="1">
                <a:solidFill>
                  <a:schemeClr val="tx1">
                    <a:lumMod val="75000"/>
                    <a:lumOff val="25000"/>
                  </a:schemeClr>
                </a:solidFill>
              </a:defRPr>
            </a:lvl1pPr>
          </a:lstStyle>
          <a:p>
            <a:pPr lvl="0"/>
            <a:r>
              <a:rPr kumimoji="1" lang="en-US" altLang="ja-JP" dirty="0"/>
              <a:t>0000</a:t>
            </a:r>
            <a:endParaRPr kumimoji="1" lang="ja-JP" altLang="en-US" dirty="0"/>
          </a:p>
        </p:txBody>
      </p:sp>
      <p:sp>
        <p:nvSpPr>
          <p:cNvPr id="25" name="テキスト プレースホルダー 5"/>
          <p:cNvSpPr>
            <a:spLocks noGrp="1"/>
          </p:cNvSpPr>
          <p:nvPr>
            <p:ph type="body" sz="quarter" idx="22" hasCustomPrompt="1"/>
          </p:nvPr>
        </p:nvSpPr>
        <p:spPr>
          <a:xfrm>
            <a:off x="7998787" y="3070976"/>
            <a:ext cx="3386668" cy="734272"/>
          </a:xfrm>
        </p:spPr>
        <p:txBody>
          <a:bodyPr numCol="1" spcCol="360000" anchor="b">
            <a:noAutofit/>
          </a:bodyPr>
          <a:lstStyle>
            <a:lvl1pPr marL="0" indent="0" algn="ctr">
              <a:lnSpc>
                <a:spcPct val="100000"/>
              </a:lnSpc>
              <a:spcBef>
                <a:spcPts val="0"/>
              </a:spcBef>
              <a:buClr>
                <a:schemeClr val="accent1"/>
              </a:buClr>
              <a:buFontTx/>
              <a:buNone/>
              <a:defRPr sz="4400" i="1">
                <a:solidFill>
                  <a:schemeClr val="tx1">
                    <a:lumMod val="75000"/>
                    <a:lumOff val="25000"/>
                  </a:schemeClr>
                </a:solidFill>
              </a:defRPr>
            </a:lvl1pPr>
          </a:lstStyle>
          <a:p>
            <a:pPr lvl="0"/>
            <a:r>
              <a:rPr kumimoji="1" lang="en-US" altLang="ja-JP" dirty="0"/>
              <a:t>0000</a:t>
            </a:r>
            <a:endParaRPr kumimoji="1" lang="ja-JP" altLang="en-US" dirty="0"/>
          </a:p>
        </p:txBody>
      </p:sp>
      <p:cxnSp>
        <p:nvCxnSpPr>
          <p:cNvPr id="26" name="Straight Connector 25"/>
          <p:cNvCxnSpPr>
            <a:endCxn id="6" idx="1"/>
          </p:cNvCxnSpPr>
          <p:nvPr userDrawn="1"/>
        </p:nvCxnSpPr>
        <p:spPr>
          <a:xfrm>
            <a:off x="0" y="3916226"/>
            <a:ext cx="2421206"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50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23">
                                            <p:txEl>
                                              <p:pRg st="0" end="0"/>
                                            </p:txEl>
                                          </p:spTgt>
                                        </p:tgtEl>
                                        <p:attrNameLst>
                                          <p:attrName>style.visibility</p:attrName>
                                        </p:attrNameLst>
                                      </p:cBhvr>
                                      <p:to>
                                        <p:strVal val="visible"/>
                                      </p:to>
                                    </p:set>
                                    <p:anim calcmode="lin" valueType="num">
                                      <p:cBhvr additive="base">
                                        <p:cTn id="12" dur="75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2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0" fill="hold"/>
                                        <p:tgtEl>
                                          <p:spTgt spid="6"/>
                                        </p:tgtEl>
                                        <p:attrNameLst>
                                          <p:attrName>ppt_x</p:attrName>
                                        </p:attrNameLst>
                                      </p:cBhvr>
                                      <p:tavLst>
                                        <p:tav tm="0">
                                          <p:val>
                                            <p:strVal val="0-#ppt_w/2"/>
                                          </p:val>
                                        </p:tav>
                                        <p:tav tm="100000">
                                          <p:val>
                                            <p:strVal val="#ppt_x"/>
                                          </p:val>
                                        </p:tav>
                                      </p:tavLst>
                                    </p:anim>
                                    <p:anim calcmode="lin" valueType="num">
                                      <p:cBhvr additive="base">
                                        <p:cTn id="17" dur="75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725"/>
                            </p:stCondLst>
                            <p:childTnLst>
                              <p:par>
                                <p:cTn id="19" presetID="2" presetClass="entr" presetSubtype="4" decel="100000" fill="hold" grpId="0" nodeType="after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 calcmode="lin" valueType="num">
                                      <p:cBhvr additive="base">
                                        <p:cTn id="2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5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475"/>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2975"/>
                            </p:stCondLst>
                            <p:childTnLst>
                              <p:par>
                                <p:cTn id="32" presetID="2" presetClass="entr" presetSubtype="8" decel="100000" fill="hold" grpId="0" nodeType="afterEffect">
                                  <p:stCondLst>
                                    <p:cond delay="250"/>
                                  </p:stCondLst>
                                  <p:iterate type="lt">
                                    <p:tmPct val="10000"/>
                                  </p:iterate>
                                  <p:childTnLst>
                                    <p:set>
                                      <p:cBhvr>
                                        <p:cTn id="33" dur="1" fill="hold">
                                          <p:stCondLst>
                                            <p:cond delay="0"/>
                                          </p:stCondLst>
                                        </p:cTn>
                                        <p:tgtEl>
                                          <p:spTgt spid="24">
                                            <p:txEl>
                                              <p:pRg st="0" end="0"/>
                                            </p:txEl>
                                          </p:spTgt>
                                        </p:tgtEl>
                                        <p:attrNameLst>
                                          <p:attrName>style.visibility</p:attrName>
                                        </p:attrNameLst>
                                      </p:cBhvr>
                                      <p:to>
                                        <p:strVal val="visible"/>
                                      </p:to>
                                    </p:set>
                                    <p:anim calcmode="lin" valueType="num">
                                      <p:cBhvr additive="base">
                                        <p:cTn id="34"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5" dur="750" fill="hold"/>
                                        <p:tgtEl>
                                          <p:spTgt spid="24">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25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750" fill="hold"/>
                                        <p:tgtEl>
                                          <p:spTgt spid="7"/>
                                        </p:tgtEl>
                                        <p:attrNameLst>
                                          <p:attrName>ppt_x</p:attrName>
                                        </p:attrNameLst>
                                      </p:cBhvr>
                                      <p:tavLst>
                                        <p:tav tm="0">
                                          <p:val>
                                            <p:strVal val="0-#ppt_w/2"/>
                                          </p:val>
                                        </p:tav>
                                        <p:tav tm="100000">
                                          <p:val>
                                            <p:strVal val="#ppt_x"/>
                                          </p:val>
                                        </p:tav>
                                      </p:tavLst>
                                    </p:anim>
                                    <p:anim calcmode="lin" valueType="num">
                                      <p:cBhvr additive="base">
                                        <p:cTn id="39" dur="75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4200"/>
                            </p:stCondLst>
                            <p:childTnLst>
                              <p:par>
                                <p:cTn id="41" presetID="2" presetClass="entr" presetSubtype="4" decel="100000" fill="hold" grpId="0" nodeType="after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50"/>
                                  </p:stCondLst>
                                  <p:childTnLst>
                                    <p:set>
                                      <p:cBhvr>
                                        <p:cTn id="46" dur="1" fill="hold">
                                          <p:stCondLst>
                                            <p:cond delay="0"/>
                                          </p:stCondLst>
                                        </p:cTn>
                                        <p:tgtEl>
                                          <p:spTgt spid="20">
                                            <p:txEl>
                                              <p:pRg st="0" end="0"/>
                                            </p:txEl>
                                          </p:spTgt>
                                        </p:tgtEl>
                                        <p:attrNameLst>
                                          <p:attrName>style.visibility</p:attrName>
                                        </p:attrNameLst>
                                      </p:cBhvr>
                                      <p:to>
                                        <p:strVal val="visible"/>
                                      </p:to>
                                    </p:set>
                                    <p:anim calcmode="lin" valueType="num">
                                      <p:cBhvr additive="base">
                                        <p:cTn id="4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950"/>
                            </p:stCondLst>
                            <p:childTnLst>
                              <p:par>
                                <p:cTn id="50" presetID="2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par>
                          <p:cTn id="53" fill="hold">
                            <p:stCondLst>
                              <p:cond delay="5450"/>
                            </p:stCondLst>
                            <p:childTnLst>
                              <p:par>
                                <p:cTn id="54" presetID="2" presetClass="entr" presetSubtype="8" decel="100000" fill="hold" grpId="0" nodeType="afterEffect">
                                  <p:stCondLst>
                                    <p:cond delay="250"/>
                                  </p:stCondLst>
                                  <p:iterate type="lt">
                                    <p:tmPct val="10000"/>
                                  </p:iterate>
                                  <p:childTnLst>
                                    <p:set>
                                      <p:cBhvr>
                                        <p:cTn id="55" dur="1" fill="hold">
                                          <p:stCondLst>
                                            <p:cond delay="0"/>
                                          </p:stCondLst>
                                        </p:cTn>
                                        <p:tgtEl>
                                          <p:spTgt spid="25">
                                            <p:txEl>
                                              <p:pRg st="0" end="0"/>
                                            </p:txEl>
                                          </p:spTgt>
                                        </p:tgtEl>
                                        <p:attrNameLst>
                                          <p:attrName>style.visibility</p:attrName>
                                        </p:attrNameLst>
                                      </p:cBhvr>
                                      <p:to>
                                        <p:strVal val="visible"/>
                                      </p:to>
                                    </p:set>
                                    <p:anim calcmode="lin" valueType="num">
                                      <p:cBhvr additive="base">
                                        <p:cTn id="56" dur="75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57" dur="750" fill="hold"/>
                                        <p:tgtEl>
                                          <p:spTgt spid="2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25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750" fill="hold"/>
                                        <p:tgtEl>
                                          <p:spTgt spid="8"/>
                                        </p:tgtEl>
                                        <p:attrNameLst>
                                          <p:attrName>ppt_x</p:attrName>
                                        </p:attrNameLst>
                                      </p:cBhvr>
                                      <p:tavLst>
                                        <p:tav tm="0">
                                          <p:val>
                                            <p:strVal val="0-#ppt_w/2"/>
                                          </p:val>
                                        </p:tav>
                                        <p:tav tm="100000">
                                          <p:val>
                                            <p:strVal val="#ppt_x"/>
                                          </p:val>
                                        </p:tav>
                                      </p:tavLst>
                                    </p:anim>
                                    <p:anim calcmode="lin" valueType="num">
                                      <p:cBhvr additive="base">
                                        <p:cTn id="61" dur="750" fill="hold"/>
                                        <p:tgtEl>
                                          <p:spTgt spid="8"/>
                                        </p:tgtEl>
                                        <p:attrNameLst>
                                          <p:attrName>ppt_y</p:attrName>
                                        </p:attrNameLst>
                                      </p:cBhvr>
                                      <p:tavLst>
                                        <p:tav tm="0">
                                          <p:val>
                                            <p:strVal val="#ppt_y"/>
                                          </p:val>
                                        </p:tav>
                                        <p:tav tm="100000">
                                          <p:val>
                                            <p:strVal val="#ppt_y"/>
                                          </p:val>
                                        </p:tav>
                                      </p:tavLst>
                                    </p:anim>
                                  </p:childTnLst>
                                </p:cTn>
                              </p:par>
                            </p:childTnLst>
                          </p:cTn>
                        </p:par>
                        <p:par>
                          <p:cTn id="62" fill="hold">
                            <p:stCondLst>
                              <p:cond delay="6675"/>
                            </p:stCondLst>
                            <p:childTnLst>
                              <p:par>
                                <p:cTn id="63" presetID="2" presetClass="entr" presetSubtype="4" decel="100000" fill="hold" grpId="0" nodeType="after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 calcmode="lin" valueType="num">
                                      <p:cBhvr additive="base">
                                        <p:cTn id="6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250"/>
                                  </p:stCondLst>
                                  <p:childTnLst>
                                    <p:set>
                                      <p:cBhvr>
                                        <p:cTn id="68" dur="1" fill="hold">
                                          <p:stCondLst>
                                            <p:cond delay="0"/>
                                          </p:stCondLst>
                                        </p:cTn>
                                        <p:tgtEl>
                                          <p:spTgt spid="22">
                                            <p:txEl>
                                              <p:pRg st="0" end="0"/>
                                            </p:txEl>
                                          </p:spTgt>
                                        </p:tgtEl>
                                        <p:attrNameLst>
                                          <p:attrName>style.visibility</p:attrName>
                                        </p:attrNameLst>
                                      </p:cBhvr>
                                      <p:to>
                                        <p:strVal val="visible"/>
                                      </p:to>
                                    </p:set>
                                    <p:anim calcmode="lin" valueType="num">
                                      <p:cBhvr additive="base">
                                        <p:cTn id="6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425"/>
                            </p:stCondLst>
                            <p:childTnLst>
                              <p:par>
                                <p:cTn id="72" presetID="22" presetClass="entr" presetSubtype="8"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left)">
                                      <p:cBhvr>
                                        <p:cTn id="7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build="p">
        <p:tmplLst>
          <p:tmpl lvl="1">
            <p:tnLst>
              <p:par>
                <p:cTn presetID="2" presetClass="entr" presetSubtype="4"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0-#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0" y="215739"/>
            <a:ext cx="12192000" cy="2532575"/>
          </a:xfrm>
        </p:spPr>
        <p:txBody>
          <a:bodyPr anchor="ctr">
            <a:noAutofit/>
          </a:bodyPr>
          <a:lstStyle>
            <a:lvl1pPr algn="ctr">
              <a:lnSpc>
                <a:spcPct val="100000"/>
              </a:lnSpc>
              <a:defRPr sz="16668" baseline="0">
                <a:latin typeface="Roboto Bold" pitchFamily="2" charset="0"/>
              </a:defRPr>
            </a:lvl1pPr>
          </a:lstStyle>
          <a:p>
            <a:r>
              <a:rPr kumimoji="1" lang="en-US" altLang="ja-JP" dirty="0"/>
              <a:t>Word</a:t>
            </a:r>
            <a:endParaRPr kumimoji="1" lang="ja-JP" altLang="en-US" dirty="0"/>
          </a:p>
        </p:txBody>
      </p:sp>
      <p:sp>
        <p:nvSpPr>
          <p:cNvPr id="6" name="Rectangle 5"/>
          <p:cNvSpPr/>
          <p:nvPr userDrawn="1"/>
        </p:nvSpPr>
        <p:spPr>
          <a:xfrm>
            <a:off x="2421206" y="3794287"/>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Rectangle 6"/>
          <p:cNvSpPr/>
          <p:nvPr userDrawn="1"/>
        </p:nvSpPr>
        <p:spPr>
          <a:xfrm>
            <a:off x="5974080" y="3794287"/>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Rectangle 7"/>
          <p:cNvSpPr/>
          <p:nvPr userDrawn="1"/>
        </p:nvSpPr>
        <p:spPr>
          <a:xfrm>
            <a:off x="9566047" y="3794287"/>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10" name="Straight Connector 9"/>
          <p:cNvCxnSpPr>
            <a:stCxn id="6" idx="3"/>
            <a:endCxn id="7" idx="1"/>
          </p:cNvCxnSpPr>
          <p:nvPr userDrawn="1"/>
        </p:nvCxnSpPr>
        <p:spPr>
          <a:xfrm>
            <a:off x="2665046" y="3916226"/>
            <a:ext cx="330903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a:endCxn id="8" idx="1"/>
          </p:cNvCxnSpPr>
          <p:nvPr userDrawn="1"/>
        </p:nvCxnSpPr>
        <p:spPr>
          <a:xfrm>
            <a:off x="6217920" y="3916226"/>
            <a:ext cx="334812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テキスト プレースホルダー 5"/>
          <p:cNvSpPr>
            <a:spLocks noGrp="1"/>
          </p:cNvSpPr>
          <p:nvPr>
            <p:ph type="body" sz="quarter" idx="14" hasCustomPrompt="1"/>
          </p:nvPr>
        </p:nvSpPr>
        <p:spPr>
          <a:xfrm>
            <a:off x="855524" y="4160104"/>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8" name="テキスト プレースホルダー 5"/>
          <p:cNvSpPr>
            <a:spLocks noGrp="1"/>
          </p:cNvSpPr>
          <p:nvPr>
            <p:ph type="body" sz="quarter" idx="15" hasCustomPrompt="1"/>
          </p:nvPr>
        </p:nvSpPr>
        <p:spPr>
          <a:xfrm>
            <a:off x="1053006" y="4508504"/>
            <a:ext cx="2983392"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9" name="テキスト プレースホルダー 5"/>
          <p:cNvSpPr>
            <a:spLocks noGrp="1"/>
          </p:cNvSpPr>
          <p:nvPr>
            <p:ph type="body" sz="quarter" idx="16" hasCustomPrompt="1"/>
          </p:nvPr>
        </p:nvSpPr>
        <p:spPr>
          <a:xfrm>
            <a:off x="4408398" y="4146149"/>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0" name="テキスト プレースホルダー 5"/>
          <p:cNvSpPr>
            <a:spLocks noGrp="1"/>
          </p:cNvSpPr>
          <p:nvPr>
            <p:ph type="body" sz="quarter" idx="17" hasCustomPrompt="1"/>
          </p:nvPr>
        </p:nvSpPr>
        <p:spPr>
          <a:xfrm>
            <a:off x="4605880" y="4494549"/>
            <a:ext cx="2983392"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5"/>
          <p:cNvSpPr>
            <a:spLocks noGrp="1"/>
          </p:cNvSpPr>
          <p:nvPr>
            <p:ph type="body" sz="quarter" idx="18" hasCustomPrompt="1"/>
          </p:nvPr>
        </p:nvSpPr>
        <p:spPr>
          <a:xfrm>
            <a:off x="7998787" y="4153126"/>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2" name="テキスト プレースホルダー 5"/>
          <p:cNvSpPr>
            <a:spLocks noGrp="1"/>
          </p:cNvSpPr>
          <p:nvPr>
            <p:ph type="body" sz="quarter" idx="19" hasCustomPrompt="1"/>
          </p:nvPr>
        </p:nvSpPr>
        <p:spPr>
          <a:xfrm>
            <a:off x="8196269" y="4501526"/>
            <a:ext cx="2983392"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3" name="テキスト プレースホルダー 5"/>
          <p:cNvSpPr>
            <a:spLocks noGrp="1"/>
          </p:cNvSpPr>
          <p:nvPr>
            <p:ph type="body" sz="quarter" idx="20" hasCustomPrompt="1"/>
          </p:nvPr>
        </p:nvSpPr>
        <p:spPr>
          <a:xfrm>
            <a:off x="855524" y="3077954"/>
            <a:ext cx="3386668" cy="734272"/>
          </a:xfrm>
        </p:spPr>
        <p:txBody>
          <a:bodyPr numCol="1" spcCol="360000" anchor="b">
            <a:noAutofit/>
          </a:bodyPr>
          <a:lstStyle>
            <a:lvl1pPr marL="0" indent="0" algn="ctr">
              <a:lnSpc>
                <a:spcPct val="100000"/>
              </a:lnSpc>
              <a:spcBef>
                <a:spcPts val="0"/>
              </a:spcBef>
              <a:buClr>
                <a:schemeClr val="accent1"/>
              </a:buClr>
              <a:buFontTx/>
              <a:buNone/>
              <a:defRPr sz="4400" i="1">
                <a:solidFill>
                  <a:schemeClr val="tx1">
                    <a:lumMod val="75000"/>
                    <a:lumOff val="25000"/>
                  </a:schemeClr>
                </a:solidFill>
              </a:defRPr>
            </a:lvl1pPr>
          </a:lstStyle>
          <a:p>
            <a:pPr lvl="0"/>
            <a:r>
              <a:rPr kumimoji="1" lang="en-US" altLang="ja-JP" dirty="0"/>
              <a:t>0000</a:t>
            </a:r>
            <a:endParaRPr kumimoji="1" lang="ja-JP" altLang="en-US" dirty="0"/>
          </a:p>
        </p:txBody>
      </p:sp>
      <p:sp>
        <p:nvSpPr>
          <p:cNvPr id="24" name="テキスト プレースホルダー 5"/>
          <p:cNvSpPr>
            <a:spLocks noGrp="1"/>
          </p:cNvSpPr>
          <p:nvPr>
            <p:ph type="body" sz="quarter" idx="21" hasCustomPrompt="1"/>
          </p:nvPr>
        </p:nvSpPr>
        <p:spPr>
          <a:xfrm>
            <a:off x="4408398" y="3063999"/>
            <a:ext cx="3386668" cy="734272"/>
          </a:xfrm>
        </p:spPr>
        <p:txBody>
          <a:bodyPr numCol="1" spcCol="360000" anchor="b">
            <a:noAutofit/>
          </a:bodyPr>
          <a:lstStyle>
            <a:lvl1pPr marL="0" indent="0" algn="ctr">
              <a:lnSpc>
                <a:spcPct val="100000"/>
              </a:lnSpc>
              <a:spcBef>
                <a:spcPts val="0"/>
              </a:spcBef>
              <a:buClr>
                <a:schemeClr val="accent1"/>
              </a:buClr>
              <a:buFontTx/>
              <a:buNone/>
              <a:defRPr sz="4400" i="1">
                <a:solidFill>
                  <a:schemeClr val="tx1">
                    <a:lumMod val="75000"/>
                    <a:lumOff val="25000"/>
                  </a:schemeClr>
                </a:solidFill>
              </a:defRPr>
            </a:lvl1pPr>
          </a:lstStyle>
          <a:p>
            <a:pPr lvl="0"/>
            <a:r>
              <a:rPr kumimoji="1" lang="en-US" altLang="ja-JP" dirty="0"/>
              <a:t>0000</a:t>
            </a:r>
            <a:endParaRPr kumimoji="1" lang="ja-JP" altLang="en-US" dirty="0"/>
          </a:p>
        </p:txBody>
      </p:sp>
      <p:sp>
        <p:nvSpPr>
          <p:cNvPr id="25" name="テキスト プレースホルダー 5"/>
          <p:cNvSpPr>
            <a:spLocks noGrp="1"/>
          </p:cNvSpPr>
          <p:nvPr>
            <p:ph type="body" sz="quarter" idx="22" hasCustomPrompt="1"/>
          </p:nvPr>
        </p:nvSpPr>
        <p:spPr>
          <a:xfrm>
            <a:off x="7998787" y="3070976"/>
            <a:ext cx="3386668" cy="734272"/>
          </a:xfrm>
        </p:spPr>
        <p:txBody>
          <a:bodyPr numCol="1" spcCol="360000" anchor="b">
            <a:noAutofit/>
          </a:bodyPr>
          <a:lstStyle>
            <a:lvl1pPr marL="0" indent="0" algn="ctr">
              <a:lnSpc>
                <a:spcPct val="100000"/>
              </a:lnSpc>
              <a:spcBef>
                <a:spcPts val="0"/>
              </a:spcBef>
              <a:buClr>
                <a:schemeClr val="accent1"/>
              </a:buClr>
              <a:buFontTx/>
              <a:buNone/>
              <a:defRPr sz="4400" i="1">
                <a:solidFill>
                  <a:schemeClr val="tx1">
                    <a:lumMod val="75000"/>
                    <a:lumOff val="25000"/>
                  </a:schemeClr>
                </a:solidFill>
              </a:defRPr>
            </a:lvl1pPr>
          </a:lstStyle>
          <a:p>
            <a:pPr lvl="0"/>
            <a:r>
              <a:rPr kumimoji="1" lang="en-US" altLang="ja-JP" dirty="0"/>
              <a:t>0000</a:t>
            </a:r>
            <a:endParaRPr kumimoji="1" lang="ja-JP" altLang="en-US" dirty="0"/>
          </a:p>
        </p:txBody>
      </p:sp>
      <p:cxnSp>
        <p:nvCxnSpPr>
          <p:cNvPr id="26" name="Straight Connector 25"/>
          <p:cNvCxnSpPr>
            <a:endCxn id="6" idx="1"/>
          </p:cNvCxnSpPr>
          <p:nvPr userDrawn="1"/>
        </p:nvCxnSpPr>
        <p:spPr>
          <a:xfrm>
            <a:off x="0" y="3916226"/>
            <a:ext cx="2421206"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36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23">
                                            <p:txEl>
                                              <p:pRg st="0" end="0"/>
                                            </p:txEl>
                                          </p:spTgt>
                                        </p:tgtEl>
                                        <p:attrNameLst>
                                          <p:attrName>style.visibility</p:attrName>
                                        </p:attrNameLst>
                                      </p:cBhvr>
                                      <p:to>
                                        <p:strVal val="visible"/>
                                      </p:to>
                                    </p:set>
                                    <p:anim calcmode="lin" valueType="num">
                                      <p:cBhvr additive="base">
                                        <p:cTn id="12" dur="75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2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0" fill="hold"/>
                                        <p:tgtEl>
                                          <p:spTgt spid="6"/>
                                        </p:tgtEl>
                                        <p:attrNameLst>
                                          <p:attrName>ppt_x</p:attrName>
                                        </p:attrNameLst>
                                      </p:cBhvr>
                                      <p:tavLst>
                                        <p:tav tm="0">
                                          <p:val>
                                            <p:strVal val="0-#ppt_w/2"/>
                                          </p:val>
                                        </p:tav>
                                        <p:tav tm="100000">
                                          <p:val>
                                            <p:strVal val="#ppt_x"/>
                                          </p:val>
                                        </p:tav>
                                      </p:tavLst>
                                    </p:anim>
                                    <p:anim calcmode="lin" valueType="num">
                                      <p:cBhvr additive="base">
                                        <p:cTn id="17" dur="75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725"/>
                            </p:stCondLst>
                            <p:childTnLst>
                              <p:par>
                                <p:cTn id="19" presetID="2" presetClass="entr" presetSubtype="4" decel="100000" fill="hold" grpId="0" nodeType="after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 calcmode="lin" valueType="num">
                                      <p:cBhvr additive="base">
                                        <p:cTn id="2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5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475"/>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2975"/>
                            </p:stCondLst>
                            <p:childTnLst>
                              <p:par>
                                <p:cTn id="32" presetID="2" presetClass="entr" presetSubtype="8" decel="100000" fill="hold" grpId="0" nodeType="afterEffect">
                                  <p:stCondLst>
                                    <p:cond delay="250"/>
                                  </p:stCondLst>
                                  <p:iterate type="lt">
                                    <p:tmPct val="10000"/>
                                  </p:iterate>
                                  <p:childTnLst>
                                    <p:set>
                                      <p:cBhvr>
                                        <p:cTn id="33" dur="1" fill="hold">
                                          <p:stCondLst>
                                            <p:cond delay="0"/>
                                          </p:stCondLst>
                                        </p:cTn>
                                        <p:tgtEl>
                                          <p:spTgt spid="24">
                                            <p:txEl>
                                              <p:pRg st="0" end="0"/>
                                            </p:txEl>
                                          </p:spTgt>
                                        </p:tgtEl>
                                        <p:attrNameLst>
                                          <p:attrName>style.visibility</p:attrName>
                                        </p:attrNameLst>
                                      </p:cBhvr>
                                      <p:to>
                                        <p:strVal val="visible"/>
                                      </p:to>
                                    </p:set>
                                    <p:anim calcmode="lin" valueType="num">
                                      <p:cBhvr additive="base">
                                        <p:cTn id="34"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5" dur="750" fill="hold"/>
                                        <p:tgtEl>
                                          <p:spTgt spid="24">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25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750" fill="hold"/>
                                        <p:tgtEl>
                                          <p:spTgt spid="7"/>
                                        </p:tgtEl>
                                        <p:attrNameLst>
                                          <p:attrName>ppt_x</p:attrName>
                                        </p:attrNameLst>
                                      </p:cBhvr>
                                      <p:tavLst>
                                        <p:tav tm="0">
                                          <p:val>
                                            <p:strVal val="0-#ppt_w/2"/>
                                          </p:val>
                                        </p:tav>
                                        <p:tav tm="100000">
                                          <p:val>
                                            <p:strVal val="#ppt_x"/>
                                          </p:val>
                                        </p:tav>
                                      </p:tavLst>
                                    </p:anim>
                                    <p:anim calcmode="lin" valueType="num">
                                      <p:cBhvr additive="base">
                                        <p:cTn id="39" dur="75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4200"/>
                            </p:stCondLst>
                            <p:childTnLst>
                              <p:par>
                                <p:cTn id="41" presetID="2" presetClass="entr" presetSubtype="4" decel="100000" fill="hold" grpId="0" nodeType="after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50"/>
                                  </p:stCondLst>
                                  <p:childTnLst>
                                    <p:set>
                                      <p:cBhvr>
                                        <p:cTn id="46" dur="1" fill="hold">
                                          <p:stCondLst>
                                            <p:cond delay="0"/>
                                          </p:stCondLst>
                                        </p:cTn>
                                        <p:tgtEl>
                                          <p:spTgt spid="20">
                                            <p:txEl>
                                              <p:pRg st="0" end="0"/>
                                            </p:txEl>
                                          </p:spTgt>
                                        </p:tgtEl>
                                        <p:attrNameLst>
                                          <p:attrName>style.visibility</p:attrName>
                                        </p:attrNameLst>
                                      </p:cBhvr>
                                      <p:to>
                                        <p:strVal val="visible"/>
                                      </p:to>
                                    </p:set>
                                    <p:anim calcmode="lin" valueType="num">
                                      <p:cBhvr additive="base">
                                        <p:cTn id="4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950"/>
                            </p:stCondLst>
                            <p:childTnLst>
                              <p:par>
                                <p:cTn id="50" presetID="2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par>
                          <p:cTn id="53" fill="hold">
                            <p:stCondLst>
                              <p:cond delay="5450"/>
                            </p:stCondLst>
                            <p:childTnLst>
                              <p:par>
                                <p:cTn id="54" presetID="2" presetClass="entr" presetSubtype="8" decel="100000" fill="hold" grpId="0" nodeType="afterEffect">
                                  <p:stCondLst>
                                    <p:cond delay="250"/>
                                  </p:stCondLst>
                                  <p:iterate type="lt">
                                    <p:tmPct val="10000"/>
                                  </p:iterate>
                                  <p:childTnLst>
                                    <p:set>
                                      <p:cBhvr>
                                        <p:cTn id="55" dur="1" fill="hold">
                                          <p:stCondLst>
                                            <p:cond delay="0"/>
                                          </p:stCondLst>
                                        </p:cTn>
                                        <p:tgtEl>
                                          <p:spTgt spid="25">
                                            <p:txEl>
                                              <p:pRg st="0" end="0"/>
                                            </p:txEl>
                                          </p:spTgt>
                                        </p:tgtEl>
                                        <p:attrNameLst>
                                          <p:attrName>style.visibility</p:attrName>
                                        </p:attrNameLst>
                                      </p:cBhvr>
                                      <p:to>
                                        <p:strVal val="visible"/>
                                      </p:to>
                                    </p:set>
                                    <p:anim calcmode="lin" valueType="num">
                                      <p:cBhvr additive="base">
                                        <p:cTn id="56" dur="75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57" dur="750" fill="hold"/>
                                        <p:tgtEl>
                                          <p:spTgt spid="2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25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750" fill="hold"/>
                                        <p:tgtEl>
                                          <p:spTgt spid="8"/>
                                        </p:tgtEl>
                                        <p:attrNameLst>
                                          <p:attrName>ppt_x</p:attrName>
                                        </p:attrNameLst>
                                      </p:cBhvr>
                                      <p:tavLst>
                                        <p:tav tm="0">
                                          <p:val>
                                            <p:strVal val="0-#ppt_w/2"/>
                                          </p:val>
                                        </p:tav>
                                        <p:tav tm="100000">
                                          <p:val>
                                            <p:strVal val="#ppt_x"/>
                                          </p:val>
                                        </p:tav>
                                      </p:tavLst>
                                    </p:anim>
                                    <p:anim calcmode="lin" valueType="num">
                                      <p:cBhvr additive="base">
                                        <p:cTn id="61" dur="750" fill="hold"/>
                                        <p:tgtEl>
                                          <p:spTgt spid="8"/>
                                        </p:tgtEl>
                                        <p:attrNameLst>
                                          <p:attrName>ppt_y</p:attrName>
                                        </p:attrNameLst>
                                      </p:cBhvr>
                                      <p:tavLst>
                                        <p:tav tm="0">
                                          <p:val>
                                            <p:strVal val="#ppt_y"/>
                                          </p:val>
                                        </p:tav>
                                        <p:tav tm="100000">
                                          <p:val>
                                            <p:strVal val="#ppt_y"/>
                                          </p:val>
                                        </p:tav>
                                      </p:tavLst>
                                    </p:anim>
                                  </p:childTnLst>
                                </p:cTn>
                              </p:par>
                            </p:childTnLst>
                          </p:cTn>
                        </p:par>
                        <p:par>
                          <p:cTn id="62" fill="hold">
                            <p:stCondLst>
                              <p:cond delay="6675"/>
                            </p:stCondLst>
                            <p:childTnLst>
                              <p:par>
                                <p:cTn id="63" presetID="2" presetClass="entr" presetSubtype="4" decel="100000" fill="hold" grpId="0" nodeType="after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 calcmode="lin" valueType="num">
                                      <p:cBhvr additive="base">
                                        <p:cTn id="6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250"/>
                                  </p:stCondLst>
                                  <p:childTnLst>
                                    <p:set>
                                      <p:cBhvr>
                                        <p:cTn id="68" dur="1" fill="hold">
                                          <p:stCondLst>
                                            <p:cond delay="0"/>
                                          </p:stCondLst>
                                        </p:cTn>
                                        <p:tgtEl>
                                          <p:spTgt spid="22">
                                            <p:txEl>
                                              <p:pRg st="0" end="0"/>
                                            </p:txEl>
                                          </p:spTgt>
                                        </p:tgtEl>
                                        <p:attrNameLst>
                                          <p:attrName>style.visibility</p:attrName>
                                        </p:attrNameLst>
                                      </p:cBhvr>
                                      <p:to>
                                        <p:strVal val="visible"/>
                                      </p:to>
                                    </p:set>
                                    <p:anim calcmode="lin" valueType="num">
                                      <p:cBhvr additive="base">
                                        <p:cTn id="6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build="p">
        <p:tmplLst>
          <p:tmpl lvl="1">
            <p:tnLst>
              <p:par>
                <p:cTn presetID="2" presetClass="entr" presetSubtype="4"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0-#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rocess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フリーフォーム 32"/>
          <p:cNvSpPr/>
          <p:nvPr userDrawn="1"/>
        </p:nvSpPr>
        <p:spPr>
          <a:xfrm rot="2700000">
            <a:off x="1009085" y="1841145"/>
            <a:ext cx="1697453" cy="1525414"/>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6" name="グループ化 6"/>
          <p:cNvGrpSpPr/>
          <p:nvPr userDrawn="1"/>
        </p:nvGrpSpPr>
        <p:grpSpPr>
          <a:xfrm>
            <a:off x="1054100" y="2035772"/>
            <a:ext cx="2847118" cy="2753050"/>
            <a:chOff x="3326919" y="1476686"/>
            <a:chExt cx="5368684" cy="5190503"/>
          </a:xfrm>
        </p:grpSpPr>
        <p:sp>
          <p:nvSpPr>
            <p:cNvPr id="7" name="フリーフォーム 37"/>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8" name="テキスト ボックス 5"/>
            <p:cNvSpPr txBox="1"/>
            <p:nvPr userDrawn="1"/>
          </p:nvSpPr>
          <p:spPr>
            <a:xfrm>
              <a:off x="7380119" y="3291170"/>
              <a:ext cx="1315484" cy="1218570"/>
            </a:xfrm>
            <a:prstGeom prst="rect">
              <a:avLst/>
            </a:prstGeom>
            <a:noFill/>
          </p:spPr>
          <p:txBody>
            <a:bodyPr wrap="none" rtlCol="0">
              <a:spAutoFit/>
            </a:bodyPr>
            <a:lstStyle/>
            <a:p>
              <a:r>
                <a:rPr kumimoji="1" lang="en-US" altLang="ja-JP" sz="3600" dirty="0">
                  <a:solidFill>
                    <a:schemeClr val="bg1"/>
                  </a:solidFill>
                </a:rPr>
                <a:t>01</a:t>
              </a:r>
              <a:endParaRPr kumimoji="1" lang="ja-JP" altLang="en-US" sz="3600" dirty="0">
                <a:solidFill>
                  <a:schemeClr val="bg1"/>
                </a:solidFill>
              </a:endParaRPr>
            </a:p>
          </p:txBody>
        </p:sp>
      </p:grpSp>
      <p:sp>
        <p:nvSpPr>
          <p:cNvPr id="9" name="テキスト プレースホルダー 12"/>
          <p:cNvSpPr>
            <a:spLocks noGrp="1"/>
          </p:cNvSpPr>
          <p:nvPr>
            <p:ph type="body" sz="quarter" idx="14" hasCustomPrompt="1"/>
          </p:nvPr>
        </p:nvSpPr>
        <p:spPr>
          <a:xfrm>
            <a:off x="688824" y="3052647"/>
            <a:ext cx="2470014" cy="498098"/>
          </a:xfrm>
        </p:spPr>
        <p:txBody>
          <a:bodyPr anchor="ctr">
            <a:noAutofit/>
          </a:bodyPr>
          <a:lstStyle>
            <a:lvl1pPr algn="r">
              <a:lnSpc>
                <a:spcPct val="100000"/>
              </a:lnSpc>
              <a:spcBef>
                <a:spcPts val="0"/>
              </a:spcBef>
              <a:defRPr sz="1600" baseline="0">
                <a:solidFill>
                  <a:schemeClr val="bg1"/>
                </a:solidFill>
                <a:latin typeface="+mj-lt"/>
              </a:defRPr>
            </a:lvl1pPr>
          </a:lstStyle>
          <a:p>
            <a:pPr lvl="0"/>
            <a:r>
              <a:rPr kumimoji="1" lang="en-US" altLang="ja-JP" dirty="0"/>
              <a:t>Text Goes Here</a:t>
            </a:r>
            <a:endParaRPr kumimoji="1" lang="ja-JP" altLang="en-US" dirty="0"/>
          </a:p>
        </p:txBody>
      </p:sp>
      <p:grpSp>
        <p:nvGrpSpPr>
          <p:cNvPr id="10" name="グループ化 23"/>
          <p:cNvGrpSpPr/>
          <p:nvPr userDrawn="1"/>
        </p:nvGrpSpPr>
        <p:grpSpPr>
          <a:xfrm>
            <a:off x="4749901" y="2051946"/>
            <a:ext cx="2847119" cy="2753050"/>
            <a:chOff x="3326919" y="1476686"/>
            <a:chExt cx="5368685" cy="5190503"/>
          </a:xfrm>
        </p:grpSpPr>
        <p:sp>
          <p:nvSpPr>
            <p:cNvPr id="11" name="フリーフォーム 24"/>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2" name="テキスト ボックス 25"/>
            <p:cNvSpPr txBox="1"/>
            <p:nvPr userDrawn="1"/>
          </p:nvSpPr>
          <p:spPr>
            <a:xfrm>
              <a:off x="7380120" y="3291170"/>
              <a:ext cx="1315484" cy="1218570"/>
            </a:xfrm>
            <a:prstGeom prst="rect">
              <a:avLst/>
            </a:prstGeom>
            <a:noFill/>
          </p:spPr>
          <p:txBody>
            <a:bodyPr wrap="none" rtlCol="0">
              <a:spAutoFit/>
            </a:bodyPr>
            <a:lstStyle/>
            <a:p>
              <a:r>
                <a:rPr kumimoji="1" lang="en-US" altLang="ja-JP" sz="3600" dirty="0">
                  <a:solidFill>
                    <a:schemeClr val="bg1"/>
                  </a:solidFill>
                </a:rPr>
                <a:t>02</a:t>
              </a:r>
              <a:endParaRPr kumimoji="1" lang="ja-JP" altLang="en-US" sz="3600" dirty="0">
                <a:solidFill>
                  <a:schemeClr val="bg1"/>
                </a:solidFill>
              </a:endParaRPr>
            </a:p>
          </p:txBody>
        </p:sp>
      </p:grpSp>
      <p:sp>
        <p:nvSpPr>
          <p:cNvPr id="13" name="テキスト プレースホルダー 12"/>
          <p:cNvSpPr>
            <a:spLocks noGrp="1"/>
          </p:cNvSpPr>
          <p:nvPr>
            <p:ph type="body" sz="quarter" idx="15" hasCustomPrompt="1"/>
          </p:nvPr>
        </p:nvSpPr>
        <p:spPr>
          <a:xfrm>
            <a:off x="4384625" y="3068821"/>
            <a:ext cx="2470014" cy="498098"/>
          </a:xfrm>
        </p:spPr>
        <p:txBody>
          <a:bodyPr anchor="ctr">
            <a:noAutofit/>
          </a:bodyPr>
          <a:lstStyle>
            <a:lvl1pPr algn="r">
              <a:lnSpc>
                <a:spcPct val="100000"/>
              </a:lnSpc>
              <a:spcBef>
                <a:spcPts val="0"/>
              </a:spcBef>
              <a:defRPr sz="1600" baseline="0">
                <a:solidFill>
                  <a:schemeClr val="bg1"/>
                </a:solidFill>
                <a:latin typeface="+mj-lt"/>
              </a:defRPr>
            </a:lvl1pPr>
          </a:lstStyle>
          <a:p>
            <a:pPr lvl="0"/>
            <a:r>
              <a:rPr kumimoji="1" lang="en-US" altLang="ja-JP" dirty="0"/>
              <a:t>Text Goes Here</a:t>
            </a:r>
            <a:endParaRPr kumimoji="1" lang="ja-JP" altLang="en-US" dirty="0"/>
          </a:p>
        </p:txBody>
      </p:sp>
      <p:grpSp>
        <p:nvGrpSpPr>
          <p:cNvPr id="14" name="グループ化 27"/>
          <p:cNvGrpSpPr/>
          <p:nvPr userDrawn="1"/>
        </p:nvGrpSpPr>
        <p:grpSpPr>
          <a:xfrm>
            <a:off x="8445703" y="2051946"/>
            <a:ext cx="2847118" cy="2753050"/>
            <a:chOff x="3326919" y="1476686"/>
            <a:chExt cx="5368684" cy="5190503"/>
          </a:xfrm>
        </p:grpSpPr>
        <p:sp>
          <p:nvSpPr>
            <p:cNvPr id="15" name="フリーフォーム 28"/>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6" name="テキスト ボックス 29"/>
            <p:cNvSpPr txBox="1"/>
            <p:nvPr userDrawn="1"/>
          </p:nvSpPr>
          <p:spPr>
            <a:xfrm>
              <a:off x="7380119" y="3291170"/>
              <a:ext cx="1315484" cy="1218570"/>
            </a:xfrm>
            <a:prstGeom prst="rect">
              <a:avLst/>
            </a:prstGeom>
            <a:noFill/>
          </p:spPr>
          <p:txBody>
            <a:bodyPr wrap="none" rtlCol="0">
              <a:spAutoFit/>
            </a:bodyPr>
            <a:lstStyle/>
            <a:p>
              <a:r>
                <a:rPr kumimoji="1" lang="en-US" altLang="ja-JP" sz="3600" dirty="0">
                  <a:solidFill>
                    <a:schemeClr val="bg1"/>
                  </a:solidFill>
                </a:rPr>
                <a:t>03</a:t>
              </a:r>
              <a:endParaRPr kumimoji="1" lang="ja-JP" altLang="en-US" sz="3600" dirty="0">
                <a:solidFill>
                  <a:schemeClr val="bg1"/>
                </a:solidFill>
              </a:endParaRPr>
            </a:p>
          </p:txBody>
        </p:sp>
      </p:grpSp>
      <p:sp>
        <p:nvSpPr>
          <p:cNvPr id="17" name="テキスト プレースホルダー 12"/>
          <p:cNvSpPr>
            <a:spLocks noGrp="1"/>
          </p:cNvSpPr>
          <p:nvPr>
            <p:ph type="body" sz="quarter" idx="16" hasCustomPrompt="1"/>
          </p:nvPr>
        </p:nvSpPr>
        <p:spPr>
          <a:xfrm>
            <a:off x="8080426" y="3068821"/>
            <a:ext cx="2470014" cy="498098"/>
          </a:xfrm>
        </p:spPr>
        <p:txBody>
          <a:bodyPr anchor="ctr">
            <a:noAutofit/>
          </a:bodyPr>
          <a:lstStyle>
            <a:lvl1pPr algn="r">
              <a:lnSpc>
                <a:spcPct val="100000"/>
              </a:lnSpc>
              <a:spcBef>
                <a:spcPts val="0"/>
              </a:spcBef>
              <a:defRPr sz="1600" baseline="0">
                <a:solidFill>
                  <a:schemeClr val="bg1"/>
                </a:solidFill>
                <a:latin typeface="+mj-lt"/>
              </a:defRPr>
            </a:lvl1pPr>
          </a:lstStyle>
          <a:p>
            <a:pPr lvl="0"/>
            <a:r>
              <a:rPr kumimoji="1" lang="en-US" altLang="ja-JP" dirty="0"/>
              <a:t>Text Goes Here</a:t>
            </a:r>
            <a:endParaRPr kumimoji="1" lang="ja-JP" altLang="en-US" dirty="0"/>
          </a:p>
        </p:txBody>
      </p:sp>
      <p:sp>
        <p:nvSpPr>
          <p:cNvPr id="18" name="フリーフォーム 33"/>
          <p:cNvSpPr/>
          <p:nvPr userDrawn="1"/>
        </p:nvSpPr>
        <p:spPr>
          <a:xfrm rot="2700000">
            <a:off x="8130400" y="2059820"/>
            <a:ext cx="1697453" cy="1525414"/>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テキスト プレースホルダー 12"/>
          <p:cNvSpPr>
            <a:spLocks noGrp="1"/>
          </p:cNvSpPr>
          <p:nvPr>
            <p:ph type="body" sz="quarter" idx="27" hasCustomPrompt="1"/>
          </p:nvPr>
        </p:nvSpPr>
        <p:spPr>
          <a:xfrm>
            <a:off x="634633" y="3623967"/>
            <a:ext cx="3499431" cy="1949019"/>
          </a:xfrm>
        </p:spPr>
        <p:txBody>
          <a:bodyPr>
            <a:normAutofit/>
          </a:bodyPr>
          <a:lstStyle>
            <a:lvl1pPr marL="228611" indent="-228611" algn="l">
              <a:spcBef>
                <a:spcPts val="800"/>
              </a:spcBef>
              <a:buClr>
                <a:schemeClr val="accent1"/>
              </a:buClr>
              <a:buFont typeface="Wingdings" panose="05000000000000000000" pitchFamily="2" charset="2"/>
              <a:buChar char="n"/>
              <a:defRPr sz="1200" baseline="0">
                <a:solidFill>
                  <a:schemeClr val="bg2"/>
                </a:solidFill>
              </a:defRPr>
            </a:lvl1pPr>
          </a:lstStyle>
          <a:p>
            <a:pPr lvl="0"/>
            <a:r>
              <a:rPr kumimoji="1" lang="en-US" altLang="ja-JP" dirty="0"/>
              <a:t>Text goes here</a:t>
            </a:r>
            <a:endParaRPr kumimoji="1" lang="ja-JP" altLang="en-US" dirty="0"/>
          </a:p>
        </p:txBody>
      </p:sp>
      <p:sp>
        <p:nvSpPr>
          <p:cNvPr id="20" name="テキスト プレースホルダー 12"/>
          <p:cNvSpPr>
            <a:spLocks noGrp="1"/>
          </p:cNvSpPr>
          <p:nvPr>
            <p:ph type="body" sz="quarter" idx="28" hasCustomPrompt="1"/>
          </p:nvPr>
        </p:nvSpPr>
        <p:spPr>
          <a:xfrm>
            <a:off x="4337858" y="3623967"/>
            <a:ext cx="3499431" cy="1949019"/>
          </a:xfrm>
        </p:spPr>
        <p:txBody>
          <a:bodyPr>
            <a:normAutofit/>
          </a:bodyPr>
          <a:lstStyle>
            <a:lvl1pPr marL="228611" indent="-228611" algn="l">
              <a:spcBef>
                <a:spcPts val="800"/>
              </a:spcBef>
              <a:buClr>
                <a:schemeClr val="accent1"/>
              </a:buClr>
              <a:buFont typeface="Wingdings" panose="05000000000000000000" pitchFamily="2" charset="2"/>
              <a:buChar char="n"/>
              <a:defRPr sz="1200" baseline="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12"/>
          <p:cNvSpPr>
            <a:spLocks noGrp="1"/>
          </p:cNvSpPr>
          <p:nvPr>
            <p:ph type="body" sz="quarter" idx="29" hasCustomPrompt="1"/>
          </p:nvPr>
        </p:nvSpPr>
        <p:spPr>
          <a:xfrm>
            <a:off x="8012831" y="3623967"/>
            <a:ext cx="3499431" cy="1949019"/>
          </a:xfrm>
        </p:spPr>
        <p:txBody>
          <a:bodyPr>
            <a:normAutofit/>
          </a:bodyPr>
          <a:lstStyle>
            <a:lvl1pPr marL="228611" indent="-228611" algn="l">
              <a:spcBef>
                <a:spcPts val="800"/>
              </a:spcBef>
              <a:buClr>
                <a:schemeClr val="accent1"/>
              </a:buClr>
              <a:buFont typeface="Wingdings" panose="05000000000000000000" pitchFamily="2" charset="2"/>
              <a:buChar char="n"/>
              <a:defRPr sz="1200" baseline="0">
                <a:solidFill>
                  <a:schemeClr val="bg2"/>
                </a:solidFill>
              </a:defRPr>
            </a:lvl1pPr>
          </a:lstStyle>
          <a:p>
            <a:pPr lvl="0"/>
            <a:r>
              <a:rPr kumimoji="1" lang="en-US" altLang="ja-JP" dirty="0"/>
              <a:t>Text goes here</a:t>
            </a:r>
            <a:endParaRPr kumimoji="1" lang="ja-JP" altLang="en-US" dirty="0"/>
          </a:p>
        </p:txBody>
      </p:sp>
      <p:sp>
        <p:nvSpPr>
          <p:cNvPr id="22" name="フリーフォーム 32"/>
          <p:cNvSpPr/>
          <p:nvPr userDrawn="1"/>
        </p:nvSpPr>
        <p:spPr>
          <a:xfrm rot="2700000">
            <a:off x="4243311" y="1510052"/>
            <a:ext cx="1697453" cy="1525414"/>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タイトル 1"/>
          <p:cNvSpPr>
            <a:spLocks noGrp="1"/>
          </p:cNvSpPr>
          <p:nvPr>
            <p:ph type="title" hasCustomPrompt="1"/>
          </p:nvPr>
        </p:nvSpPr>
        <p:spPr>
          <a:xfrm>
            <a:off x="516681" y="354182"/>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a:t>
            </a:r>
            <a:endParaRPr kumimoji="1" lang="ja-JP" altLang="en-US" dirty="0"/>
          </a:p>
        </p:txBody>
      </p:sp>
    </p:spTree>
    <p:extLst>
      <p:ext uri="{BB962C8B-B14F-4D97-AF65-F5344CB8AC3E}">
        <p14:creationId xmlns:p14="http://schemas.microsoft.com/office/powerpoint/2010/main" val="130850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2" presetClass="entr" presetSubtype="8"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25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nodeType="withEffect">
                                  <p:stCondLst>
                                    <p:cond delay="5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500"/>
                                  </p:stCondLst>
                                  <p:childTnLst>
                                    <p:set>
                                      <p:cBhvr>
                                        <p:cTn id="31" dur="1" fill="hold">
                                          <p:stCondLst>
                                            <p:cond delay="0"/>
                                          </p:stCondLst>
                                        </p:cTn>
                                        <p:tgtEl>
                                          <p:spTgt spid="17">
                                            <p:txEl>
                                              <p:pRg st="0" end="0"/>
                                            </p:txEl>
                                          </p:spTgt>
                                        </p:tgtEl>
                                        <p:attrNameLst>
                                          <p:attrName>style.visibility</p:attrName>
                                        </p:attrNameLst>
                                      </p:cBhvr>
                                      <p:to>
                                        <p:strVal val="visible"/>
                                      </p:to>
                                    </p:set>
                                    <p:anim calcmode="lin" valueType="num">
                                      <p:cBhvr additive="base">
                                        <p:cTn id="32"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7">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75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0-#ppt_w/2"/>
                                          </p:val>
                                        </p:tav>
                                        <p:tav tm="100000">
                                          <p:val>
                                            <p:strVal val="#ppt_x"/>
                                          </p:val>
                                        </p:tav>
                                      </p:tavLst>
                                    </p:anim>
                                    <p:anim calcmode="lin" valueType="num">
                                      <p:cBhvr additive="base">
                                        <p:cTn id="37" dur="500" fill="hold"/>
                                        <p:tgtEl>
                                          <p:spTgt spid="22"/>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100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par>
                                <p:cTn id="42" presetID="2" presetClass="entr" presetSubtype="8" decel="100000" fill="hold" grpId="0" nodeType="withEffect">
                                  <p:stCondLst>
                                    <p:cond delay="125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0-#ppt_w/2"/>
                                          </p:val>
                                        </p:tav>
                                        <p:tav tm="100000">
                                          <p:val>
                                            <p:strVal val="#ppt_x"/>
                                          </p:val>
                                        </p:tav>
                                      </p:tavLst>
                                    </p:anim>
                                    <p:anim calcmode="lin" valueType="num">
                                      <p:cBhvr additive="base">
                                        <p:cTn id="45" dur="50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2575"/>
                            </p:stCondLst>
                            <p:childTnLst>
                              <p:par>
                                <p:cTn id="47" presetID="22" presetClass="entr" presetSubtype="8" fill="hold" grpId="0" nodeType="afterEffect">
                                  <p:stCondLst>
                                    <p:cond delay="0"/>
                                  </p:stCondLst>
                                  <p:childTnLst>
                                    <p:set>
                                      <p:cBhvr>
                                        <p:cTn id="48" dur="1" fill="hold">
                                          <p:stCondLst>
                                            <p:cond delay="0"/>
                                          </p:stCondLst>
                                        </p:cTn>
                                        <p:tgtEl>
                                          <p:spTgt spid="19">
                                            <p:txEl>
                                              <p:pRg st="0" end="0"/>
                                            </p:txEl>
                                          </p:spTgt>
                                        </p:tgtEl>
                                        <p:attrNameLst>
                                          <p:attrName>style.visibility</p:attrName>
                                        </p:attrNameLst>
                                      </p:cBhvr>
                                      <p:to>
                                        <p:strVal val="visible"/>
                                      </p:to>
                                    </p:set>
                                    <p:animEffect transition="in" filter="wipe(left)">
                                      <p:cBhvr>
                                        <p:cTn id="49" dur="500"/>
                                        <p:tgtEl>
                                          <p:spTgt spid="19">
                                            <p:txEl>
                                              <p:pRg st="0" end="0"/>
                                            </p:txEl>
                                          </p:spTgt>
                                        </p:tgtEl>
                                      </p:cBhvr>
                                    </p:animEffect>
                                  </p:childTnLst>
                                </p:cTn>
                              </p:par>
                            </p:childTnLst>
                          </p:cTn>
                        </p:par>
                        <p:par>
                          <p:cTn id="50" fill="hold">
                            <p:stCondLst>
                              <p:cond delay="3075"/>
                            </p:stCondLst>
                            <p:childTnLst>
                              <p:par>
                                <p:cTn id="51" presetID="22" presetClass="entr" presetSubtype="8" fill="hold" grpId="0" nodeType="afterEffect">
                                  <p:stCondLst>
                                    <p:cond delay="0"/>
                                  </p:stCondLst>
                                  <p:childTnLst>
                                    <p:set>
                                      <p:cBhvr>
                                        <p:cTn id="52" dur="1" fill="hold">
                                          <p:stCondLst>
                                            <p:cond delay="0"/>
                                          </p:stCondLst>
                                        </p:cTn>
                                        <p:tgtEl>
                                          <p:spTgt spid="20">
                                            <p:txEl>
                                              <p:pRg st="0" end="0"/>
                                            </p:txEl>
                                          </p:spTgt>
                                        </p:tgtEl>
                                        <p:attrNameLst>
                                          <p:attrName>style.visibility</p:attrName>
                                        </p:attrNameLst>
                                      </p:cBhvr>
                                      <p:to>
                                        <p:strVal val="visible"/>
                                      </p:to>
                                    </p:set>
                                    <p:animEffect transition="in" filter="wipe(left)">
                                      <p:cBhvr>
                                        <p:cTn id="53" dur="500"/>
                                        <p:tgtEl>
                                          <p:spTgt spid="20">
                                            <p:txEl>
                                              <p:pRg st="0" end="0"/>
                                            </p:txEl>
                                          </p:spTgt>
                                        </p:tgtEl>
                                      </p:cBhvr>
                                    </p:animEffect>
                                  </p:childTnLst>
                                </p:cTn>
                              </p:par>
                            </p:childTnLst>
                          </p:cTn>
                        </p:par>
                        <p:par>
                          <p:cTn id="54" fill="hold">
                            <p:stCondLst>
                              <p:cond delay="3575"/>
                            </p:stCondLst>
                            <p:childTnLst>
                              <p:par>
                                <p:cTn id="55" presetID="22" presetClass="entr" presetSubtype="8" fill="hold" grpId="0" nodeType="afterEffect">
                                  <p:stCondLst>
                                    <p:cond delay="0"/>
                                  </p:stCondLst>
                                  <p:childTnLst>
                                    <p:set>
                                      <p:cBhvr>
                                        <p:cTn id="56" dur="1" fill="hold">
                                          <p:stCondLst>
                                            <p:cond delay="0"/>
                                          </p:stCondLst>
                                        </p:cTn>
                                        <p:tgtEl>
                                          <p:spTgt spid="21">
                                            <p:txEl>
                                              <p:pRg st="0" end="0"/>
                                            </p:txEl>
                                          </p:spTgt>
                                        </p:tgtEl>
                                        <p:attrNameLst>
                                          <p:attrName>style.visibility</p:attrName>
                                        </p:attrNameLst>
                                      </p:cBhvr>
                                      <p:to>
                                        <p:strVal val="visible"/>
                                      </p:to>
                                    </p:set>
                                    <p:animEffect transition="in" filter="wipe(left)">
                                      <p:cBhvr>
                                        <p:cTn id="5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build="p">
        <p:tmplLst>
          <p:tmpl lvl="1">
            <p:tnLst>
              <p:par>
                <p:cTn presetID="2" presetClass="entr" presetSubtype="8"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8"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8" decel="10000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Left big image">
    <p:spTree>
      <p:nvGrpSpPr>
        <p:cNvPr id="1" name=""/>
        <p:cNvGrpSpPr/>
        <p:nvPr/>
      </p:nvGrpSpPr>
      <p:grpSpPr>
        <a:xfrm>
          <a:off x="0" y="0"/>
          <a:ext cx="0" cy="0"/>
          <a:chOff x="0" y="0"/>
          <a:chExt cx="0" cy="0"/>
        </a:xfrm>
      </p:grpSpPr>
      <p:sp>
        <p:nvSpPr>
          <p:cNvPr id="5" name="Picture Placeholder 6"/>
          <p:cNvSpPr>
            <a:spLocks noGrp="1"/>
          </p:cNvSpPr>
          <p:nvPr>
            <p:ph type="pic" sz="quarter" idx="13" hasCustomPrompt="1"/>
          </p:nvPr>
        </p:nvSpPr>
        <p:spPr>
          <a:xfrm>
            <a:off x="0" y="0"/>
            <a:ext cx="6096000" cy="685800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1" name="テキスト プレースホルダー 5"/>
          <p:cNvSpPr>
            <a:spLocks noGrp="1"/>
          </p:cNvSpPr>
          <p:nvPr>
            <p:ph type="body" sz="quarter" idx="23" hasCustomPrompt="1"/>
          </p:nvPr>
        </p:nvSpPr>
        <p:spPr>
          <a:xfrm>
            <a:off x="4573445" y="745182"/>
            <a:ext cx="7618555" cy="2283933"/>
          </a:xfrm>
          <a:solidFill>
            <a:schemeClr val="tx1"/>
          </a:solidFill>
        </p:spPr>
        <p:txBody>
          <a:bodyPr numCol="1" spcCol="360000" anchor="ctr">
            <a:noAutofit/>
          </a:bodyPr>
          <a:lstStyle>
            <a:lvl1pPr marL="0" indent="0" algn="l">
              <a:lnSpc>
                <a:spcPct val="100000"/>
              </a:lnSpc>
              <a:spcBef>
                <a:spcPts val="0"/>
              </a:spcBef>
              <a:buClr>
                <a:schemeClr val="accent1"/>
              </a:buClr>
              <a:buFontTx/>
              <a:buNone/>
              <a:defRPr sz="4400" baseline="0">
                <a:solidFill>
                  <a:schemeClr val="bg2"/>
                </a:solidFill>
                <a:latin typeface="+mj-lt"/>
              </a:defRPr>
            </a:lvl1pPr>
          </a:lstStyle>
          <a:p>
            <a:pPr lvl="0"/>
            <a:r>
              <a:rPr kumimoji="1" lang="en-US" altLang="ja-JP" dirty="0"/>
              <a:t> </a:t>
            </a:r>
            <a:endParaRPr kumimoji="1" lang="ja-JP" altLang="en-US" dirty="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タイトル 1"/>
          <p:cNvSpPr>
            <a:spLocks noGrp="1"/>
          </p:cNvSpPr>
          <p:nvPr>
            <p:ph type="title" hasCustomPrompt="1"/>
          </p:nvPr>
        </p:nvSpPr>
        <p:spPr>
          <a:xfrm>
            <a:off x="4864671" y="929057"/>
            <a:ext cx="6785463" cy="1916181"/>
          </a:xfrm>
          <a:noFill/>
        </p:spPr>
        <p:txBody>
          <a:bodyPr anchor="b">
            <a:normAutofit/>
          </a:bodyPr>
          <a:lstStyle>
            <a:lvl1pPr marL="0" indent="0">
              <a:lnSpc>
                <a:spcPct val="80000"/>
              </a:lnSpc>
              <a:defRPr sz="6400" baseline="0">
                <a:latin typeface="Roboto Bold" pitchFamily="2" charset="0"/>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7" name="テキスト プレースホルダー 5"/>
          <p:cNvSpPr>
            <a:spLocks noGrp="1"/>
          </p:cNvSpPr>
          <p:nvPr>
            <p:ph type="body" sz="quarter" idx="14" hasCustomPrompt="1"/>
          </p:nvPr>
        </p:nvSpPr>
        <p:spPr>
          <a:xfrm>
            <a:off x="6260495" y="3378861"/>
            <a:ext cx="5389639"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8" name="テキスト プレースホルダー 5"/>
          <p:cNvSpPr>
            <a:spLocks noGrp="1"/>
          </p:cNvSpPr>
          <p:nvPr>
            <p:ph type="body" sz="quarter" idx="15" hasCustomPrompt="1"/>
          </p:nvPr>
        </p:nvSpPr>
        <p:spPr>
          <a:xfrm>
            <a:off x="6260494" y="3727261"/>
            <a:ext cx="5389639" cy="994227"/>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9" name="テキスト プレースホルダー 5"/>
          <p:cNvSpPr>
            <a:spLocks noGrp="1"/>
          </p:cNvSpPr>
          <p:nvPr>
            <p:ph type="body" sz="quarter" idx="16" hasCustomPrompt="1"/>
          </p:nvPr>
        </p:nvSpPr>
        <p:spPr>
          <a:xfrm>
            <a:off x="6260495" y="4876459"/>
            <a:ext cx="5389639"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0" name="テキスト プレースホルダー 5"/>
          <p:cNvSpPr>
            <a:spLocks noGrp="1"/>
          </p:cNvSpPr>
          <p:nvPr>
            <p:ph type="body" sz="quarter" idx="17" hasCustomPrompt="1"/>
          </p:nvPr>
        </p:nvSpPr>
        <p:spPr>
          <a:xfrm>
            <a:off x="6260494" y="5224859"/>
            <a:ext cx="5389639" cy="994227"/>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7676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1475"/>
                            </p:stCondLst>
                            <p:childTnLst>
                              <p:par>
                                <p:cTn id="18" presetID="2" presetClass="entr" presetSubtype="2" decel="100000" fill="hold" grpId="0" nodeType="after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2225"/>
                            </p:stCondLst>
                            <p:childTnLst>
                              <p:par>
                                <p:cTn id="27" presetID="2" presetClass="entr" presetSubtype="2" decel="100000" fill="hold" grpId="0" nodeType="after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6" grpId="0"/>
      <p:bldP spid="7" grpId="0" build="p">
        <p:tmplLst>
          <p:tmpl lvl="1">
            <p:tnLst>
              <p:par>
                <p:cTn presetID="2" presetClass="entr" presetSubtype="2"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2"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Random images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2506133" y="0"/>
            <a:ext cx="3589867" cy="4161404"/>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6" name="Picture Placeholder 6"/>
          <p:cNvSpPr>
            <a:spLocks noGrp="1"/>
          </p:cNvSpPr>
          <p:nvPr>
            <p:ph type="pic" sz="quarter" idx="14" hasCustomPrompt="1"/>
          </p:nvPr>
        </p:nvSpPr>
        <p:spPr>
          <a:xfrm>
            <a:off x="1" y="2695236"/>
            <a:ext cx="2428724" cy="1466168"/>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7" name="Picture Placeholder 6"/>
          <p:cNvSpPr>
            <a:spLocks noGrp="1"/>
          </p:cNvSpPr>
          <p:nvPr>
            <p:ph type="pic" sz="quarter" idx="15" hasCustomPrompt="1"/>
          </p:nvPr>
        </p:nvSpPr>
        <p:spPr>
          <a:xfrm>
            <a:off x="6163732" y="631469"/>
            <a:ext cx="3560839" cy="246539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8" name="Picture Placeholder 6"/>
          <p:cNvSpPr>
            <a:spLocks noGrp="1"/>
          </p:cNvSpPr>
          <p:nvPr>
            <p:ph type="pic" sz="quarter" idx="16" hasCustomPrompt="1"/>
          </p:nvPr>
        </p:nvSpPr>
        <p:spPr>
          <a:xfrm>
            <a:off x="4080374" y="4241416"/>
            <a:ext cx="2002973" cy="2616584"/>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0" name="Picture Placeholder 6"/>
          <p:cNvSpPr>
            <a:spLocks noGrp="1"/>
          </p:cNvSpPr>
          <p:nvPr>
            <p:ph type="pic" sz="quarter" idx="17" hasCustomPrompt="1"/>
          </p:nvPr>
        </p:nvSpPr>
        <p:spPr>
          <a:xfrm>
            <a:off x="937846" y="4241416"/>
            <a:ext cx="3062141" cy="201989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1" name="Picture Placeholder 6"/>
          <p:cNvSpPr>
            <a:spLocks noGrp="1"/>
          </p:cNvSpPr>
          <p:nvPr>
            <p:ph type="pic" sz="quarter" idx="18" hasCustomPrompt="1"/>
          </p:nvPr>
        </p:nvSpPr>
        <p:spPr>
          <a:xfrm>
            <a:off x="9792302" y="1345198"/>
            <a:ext cx="2399698" cy="1765572"/>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2" name="Picture Placeholder 6"/>
          <p:cNvSpPr>
            <a:spLocks noGrp="1"/>
          </p:cNvSpPr>
          <p:nvPr>
            <p:ph type="pic" sz="quarter" idx="19" hasCustomPrompt="1"/>
          </p:nvPr>
        </p:nvSpPr>
        <p:spPr>
          <a:xfrm>
            <a:off x="367696" y="1601659"/>
            <a:ext cx="2061029" cy="991961"/>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3" name="タイトル 1"/>
          <p:cNvSpPr>
            <a:spLocks noGrp="1"/>
          </p:cNvSpPr>
          <p:nvPr>
            <p:ph type="title" hasCustomPrompt="1"/>
          </p:nvPr>
        </p:nvSpPr>
        <p:spPr>
          <a:xfrm>
            <a:off x="6363854" y="3184865"/>
            <a:ext cx="5363686" cy="2008120"/>
          </a:xfrm>
        </p:spPr>
        <p:txBody>
          <a:bodyPr anchor="b">
            <a:normAutofit/>
          </a:bodyPr>
          <a:lstStyle>
            <a:lvl1pPr algn="l">
              <a:lnSpc>
                <a:spcPct val="80000"/>
              </a:lnSpc>
              <a:defRPr sz="6400" baseline="0">
                <a:latin typeface="Roboto Bold" pitchFamily="2" charset="0"/>
              </a:defRPr>
            </a:lvl1pPr>
          </a:lstStyle>
          <a:p>
            <a:r>
              <a:rPr kumimoji="1" lang="en-US" altLang="ja-JP" dirty="0"/>
              <a:t>Slide Title</a:t>
            </a:r>
            <a:endParaRPr kumimoji="1" lang="ja-JP" altLang="en-US" dirty="0"/>
          </a:p>
        </p:txBody>
      </p:sp>
      <p:sp>
        <p:nvSpPr>
          <p:cNvPr id="14" name="テキスト プレースホルダー 5"/>
          <p:cNvSpPr>
            <a:spLocks noGrp="1"/>
          </p:cNvSpPr>
          <p:nvPr>
            <p:ph type="body" sz="quarter" idx="20" hasCustomPrompt="1"/>
          </p:nvPr>
        </p:nvSpPr>
        <p:spPr>
          <a:xfrm>
            <a:off x="6363854" y="5267079"/>
            <a:ext cx="5286279" cy="994227"/>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8453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par>
                          <p:cTn id="26" fill="hold">
                            <p:stCondLst>
                              <p:cond delay="1100"/>
                            </p:stCondLst>
                            <p:childTnLst>
                              <p:par>
                                <p:cTn id="27" presetID="2" presetClass="entr" presetSubtype="2" decel="100000" fill="hold" grpId="0" nodeType="afterEffect">
                                  <p:stCondLst>
                                    <p:cond delay="250"/>
                                  </p:stCondLst>
                                  <p:iterate type="wd">
                                    <p:tmPct val="10000"/>
                                  </p:iterate>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750" fill="hold"/>
                                        <p:tgtEl>
                                          <p:spTgt spid="13"/>
                                        </p:tgtEl>
                                        <p:attrNameLst>
                                          <p:attrName>ppt_x</p:attrName>
                                        </p:attrNameLst>
                                      </p:cBhvr>
                                      <p:tavLst>
                                        <p:tav tm="0">
                                          <p:val>
                                            <p:strVal val="1+#ppt_w/2"/>
                                          </p:val>
                                        </p:tav>
                                        <p:tav tm="100000">
                                          <p:val>
                                            <p:strVal val="#ppt_x"/>
                                          </p:val>
                                        </p:tav>
                                      </p:tavLst>
                                    </p:anim>
                                    <p:anim calcmode="lin" valueType="num">
                                      <p:cBhvr additive="base">
                                        <p:cTn id="30" dur="750" fill="hold"/>
                                        <p:tgtEl>
                                          <p:spTgt spid="13"/>
                                        </p:tgtEl>
                                        <p:attrNameLst>
                                          <p:attrName>ppt_y</p:attrName>
                                        </p:attrNameLst>
                                      </p:cBhvr>
                                      <p:tavLst>
                                        <p:tav tm="0">
                                          <p:val>
                                            <p:strVal val="#ppt_y"/>
                                          </p:val>
                                        </p:tav>
                                        <p:tav tm="100000">
                                          <p:val>
                                            <p:strVal val="#ppt_y"/>
                                          </p:val>
                                        </p:tav>
                                      </p:tavLst>
                                    </p:anim>
                                  </p:childTnLst>
                                </p:cTn>
                              </p:par>
                            </p:childTnLst>
                          </p:cTn>
                        </p:par>
                        <p:par>
                          <p:cTn id="31" fill="hold">
                            <p:stCondLst>
                              <p:cond delay="2175"/>
                            </p:stCondLst>
                            <p:childTnLst>
                              <p:par>
                                <p:cTn id="32" presetID="2" presetClass="entr" presetSubtype="2" decel="100000" fill="hold" grpId="0" nodeType="after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 calcmode="lin" valueType="num">
                                      <p:cBhvr additive="base">
                                        <p:cTn id="34"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Random image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3055630" y="0"/>
            <a:ext cx="3040371" cy="685800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6" name="Picture Placeholder 6"/>
          <p:cNvSpPr>
            <a:spLocks noGrp="1"/>
          </p:cNvSpPr>
          <p:nvPr>
            <p:ph type="pic" sz="quarter" idx="14" hasCustomPrompt="1"/>
          </p:nvPr>
        </p:nvSpPr>
        <p:spPr>
          <a:xfrm>
            <a:off x="67734" y="2825884"/>
            <a:ext cx="2910491" cy="3962907"/>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7" name="テキスト プレースホルダー 5"/>
          <p:cNvSpPr>
            <a:spLocks noGrp="1"/>
          </p:cNvSpPr>
          <p:nvPr>
            <p:ph type="body" sz="quarter" idx="20" hasCustomPrompt="1"/>
          </p:nvPr>
        </p:nvSpPr>
        <p:spPr>
          <a:xfrm>
            <a:off x="312429" y="389527"/>
            <a:ext cx="2665796" cy="2329902"/>
          </a:xfrm>
        </p:spPr>
        <p:txBody>
          <a:bodyPr numCol="1" spcCol="360000" anchor="b">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8" name="Picture Placeholder 6"/>
          <p:cNvSpPr>
            <a:spLocks noGrp="1"/>
          </p:cNvSpPr>
          <p:nvPr>
            <p:ph type="pic" sz="quarter" idx="21" hasCustomPrompt="1"/>
          </p:nvPr>
        </p:nvSpPr>
        <p:spPr>
          <a:xfrm>
            <a:off x="6173406" y="389527"/>
            <a:ext cx="1927613" cy="3084762"/>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9" name="Picture Placeholder 6"/>
          <p:cNvSpPr>
            <a:spLocks noGrp="1"/>
          </p:cNvSpPr>
          <p:nvPr>
            <p:ph type="pic" sz="quarter" idx="22" hasCustomPrompt="1"/>
          </p:nvPr>
        </p:nvSpPr>
        <p:spPr>
          <a:xfrm>
            <a:off x="8178424" y="389527"/>
            <a:ext cx="1927613" cy="3084762"/>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1" name="Picture Placeholder 6"/>
          <p:cNvSpPr>
            <a:spLocks noGrp="1"/>
          </p:cNvSpPr>
          <p:nvPr>
            <p:ph type="pic" sz="quarter" idx="23" hasCustomPrompt="1"/>
          </p:nvPr>
        </p:nvSpPr>
        <p:spPr>
          <a:xfrm>
            <a:off x="10183441" y="389527"/>
            <a:ext cx="1927613" cy="3084762"/>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2" name="テキスト プレースホルダー 5"/>
          <p:cNvSpPr>
            <a:spLocks noGrp="1"/>
          </p:cNvSpPr>
          <p:nvPr>
            <p:ph type="body" sz="quarter" idx="24" hasCustomPrompt="1"/>
          </p:nvPr>
        </p:nvSpPr>
        <p:spPr>
          <a:xfrm>
            <a:off x="5302553" y="3827524"/>
            <a:ext cx="6889447" cy="2283933"/>
          </a:xfrm>
          <a:solidFill>
            <a:schemeClr val="tx1"/>
          </a:solidFill>
        </p:spPr>
        <p:txBody>
          <a:bodyPr numCol="1" spcCol="360000" anchor="ctr">
            <a:noAutofit/>
          </a:bodyPr>
          <a:lstStyle>
            <a:lvl1pPr marL="0" indent="0" algn="l">
              <a:lnSpc>
                <a:spcPct val="100000"/>
              </a:lnSpc>
              <a:spcBef>
                <a:spcPts val="0"/>
              </a:spcBef>
              <a:buClr>
                <a:schemeClr val="accent1"/>
              </a:buClr>
              <a:buFontTx/>
              <a:buNone/>
              <a:defRPr sz="4400" baseline="0">
                <a:solidFill>
                  <a:schemeClr val="bg2"/>
                </a:solidFill>
                <a:latin typeface="+mj-lt"/>
              </a:defRPr>
            </a:lvl1pPr>
          </a:lstStyle>
          <a:p>
            <a:pPr lvl="0"/>
            <a:r>
              <a:rPr kumimoji="1" lang="en-US" altLang="ja-JP" dirty="0"/>
              <a:t> </a:t>
            </a:r>
            <a:endParaRPr kumimoji="1" lang="ja-JP" altLang="en-US" dirty="0"/>
          </a:p>
        </p:txBody>
      </p:sp>
      <p:sp>
        <p:nvSpPr>
          <p:cNvPr id="10" name="タイトル 1"/>
          <p:cNvSpPr>
            <a:spLocks noGrp="1"/>
          </p:cNvSpPr>
          <p:nvPr>
            <p:ph type="title" hasCustomPrompt="1"/>
          </p:nvPr>
        </p:nvSpPr>
        <p:spPr>
          <a:xfrm>
            <a:off x="5592840" y="4074303"/>
            <a:ext cx="6281834" cy="2051668"/>
          </a:xfrm>
        </p:spPr>
        <p:txBody>
          <a:bodyPr anchor="ctr">
            <a:normAutofit/>
          </a:bodyPr>
          <a:lstStyle>
            <a:lvl1pPr algn="l">
              <a:lnSpc>
                <a:spcPct val="80000"/>
              </a:lnSpc>
              <a:defRPr sz="6400" baseline="0">
                <a:latin typeface="Roboto Bold" pitchFamily="2" charset="0"/>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411195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40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60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80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par>
                          <p:cTn id="20" fill="hold">
                            <p:stCondLst>
                              <p:cond delay="1300"/>
                            </p:stCondLst>
                            <p:childTnLst>
                              <p:par>
                                <p:cTn id="21" presetID="2" presetClass="entr" presetSubtype="2" decel="100000" fill="hold" grpId="0" nodeType="afterEffect">
                                  <p:stCondLst>
                                    <p:cond delay="250"/>
                                  </p:stCondLst>
                                  <p:iterate type="wd">
                                    <p:tmPct val="10000"/>
                                  </p:iterate>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1+#ppt_w/2"/>
                                          </p:val>
                                        </p:tav>
                                        <p:tav tm="100000">
                                          <p:val>
                                            <p:strVal val="#ppt_x"/>
                                          </p:val>
                                        </p:tav>
                                      </p:tavLst>
                                    </p:anim>
                                    <p:anim calcmode="lin" valueType="num">
                                      <p:cBhvr additive="base">
                                        <p:cTn id="24" dur="75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1+#ppt_w/2"/>
                                          </p:val>
                                        </p:tav>
                                        <p:tav tm="100000">
                                          <p:val>
                                            <p:strVal val="#ppt_x"/>
                                          </p:val>
                                        </p:tav>
                                      </p:tavLst>
                                    </p:anim>
                                    <p:anim calcmode="lin" valueType="num">
                                      <p:cBhvr additive="base">
                                        <p:cTn id="28" dur="75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525"/>
                            </p:stCondLst>
                            <p:childTnLst>
                              <p:par>
                                <p:cTn id="30" presetID="22" presetClass="entr" presetSubtype="2"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tmplLst>
          <p:tmpl>
            <p:tnLst>
              <p:par>
                <p:cTn presetID="22" presetClass="entr" presetSubtype="2"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right)">
                      <p:cBhvr>
                        <p:cTn dur="500"/>
                        <p:tgtEl>
                          <p:spTgt spid="7"/>
                        </p:tgtEl>
                      </p:cBhvr>
                    </p:animEffect>
                  </p:childTnLst>
                </p:cTn>
              </p:par>
            </p:tnLst>
          </p:tmpl>
        </p:tmplLst>
      </p:bldP>
      <p:bldP spid="8" grpId="0" animBg="1"/>
      <p:bldP spid="9" grpId="0" animBg="1"/>
      <p:bldP spid="11" grpId="0" animBg="1"/>
      <p:bldP spid="12" grpId="0" animBg="1">
        <p:tmplLst>
          <p:tmpl>
            <p:tnLst>
              <p:par>
                <p:cTn presetID="2" presetClass="entr" presetSubtype="2"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0" grpId="0"/>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4" name="タイトル 1"/>
          <p:cNvSpPr>
            <a:spLocks noGrp="1"/>
          </p:cNvSpPr>
          <p:nvPr>
            <p:ph type="title" hasCustomPrompt="1"/>
          </p:nvPr>
        </p:nvSpPr>
        <p:spPr>
          <a:xfrm>
            <a:off x="4141093" y="1197059"/>
            <a:ext cx="7509043" cy="2442346"/>
          </a:xfrm>
        </p:spPr>
        <p:txBody>
          <a:bodyPr anchor="b">
            <a:normAutofit/>
          </a:bodyPr>
          <a:lstStyle>
            <a:lvl1pPr>
              <a:lnSpc>
                <a:spcPct val="80000"/>
              </a:lnSpc>
              <a:defRPr sz="5334" baseline="0">
                <a:latin typeface="Roboto Bold" pitchFamily="2" charset="0"/>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15" name="テキスト プレースホルダー 5"/>
          <p:cNvSpPr>
            <a:spLocks noGrp="1"/>
          </p:cNvSpPr>
          <p:nvPr>
            <p:ph type="body" sz="quarter" idx="12" hasCustomPrompt="1"/>
          </p:nvPr>
        </p:nvSpPr>
        <p:spPr>
          <a:xfrm>
            <a:off x="4141092" y="3789483"/>
            <a:ext cx="7509042" cy="2212869"/>
          </a:xfrm>
        </p:spPr>
        <p:txBody>
          <a:bodyPr numCol="1" spcCol="360000" anchor="t">
            <a:normAutofit/>
          </a:bodyPr>
          <a:lstStyle>
            <a:lvl1pPr marL="190510" indent="-190510" algn="l">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grpSp>
        <p:nvGrpSpPr>
          <p:cNvPr id="5" name="Group 4"/>
          <p:cNvGrpSpPr/>
          <p:nvPr userDrawn="1"/>
        </p:nvGrpSpPr>
        <p:grpSpPr>
          <a:xfrm>
            <a:off x="1212799" y="708827"/>
            <a:ext cx="2579077" cy="5440347"/>
            <a:chOff x="5345723" y="1420837"/>
            <a:chExt cx="3868615" cy="8159261"/>
          </a:xfrm>
        </p:grpSpPr>
        <p:sp>
          <p:nvSpPr>
            <p:cNvPr id="6" name="Rectangle: Rounded Corners 5"/>
            <p:cNvSpPr/>
            <p:nvPr userDrawn="1"/>
          </p:nvSpPr>
          <p:spPr>
            <a:xfrm>
              <a:off x="5345723" y="1420837"/>
              <a:ext cx="3868615" cy="8159261"/>
            </a:xfrm>
            <a:prstGeom prst="roundRect">
              <a:avLst>
                <a:gd name="adj" fmla="val 13394"/>
              </a:avLst>
            </a:prstGeom>
            <a:solidFill>
              <a:schemeClr val="tx2">
                <a:lumMod val="5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7" name="Group 6"/>
            <p:cNvGrpSpPr/>
            <p:nvPr userDrawn="1"/>
          </p:nvGrpSpPr>
          <p:grpSpPr>
            <a:xfrm>
              <a:off x="6862636" y="2064782"/>
              <a:ext cx="834788" cy="95103"/>
              <a:chOff x="6770728" y="2064782"/>
              <a:chExt cx="834788" cy="95103"/>
            </a:xfrm>
            <a:solidFill>
              <a:schemeClr val="tx2">
                <a:lumMod val="60000"/>
                <a:lumOff val="40000"/>
              </a:schemeClr>
            </a:solidFill>
          </p:grpSpPr>
          <p:sp>
            <p:nvSpPr>
              <p:cNvPr id="11" name="Oval 10"/>
              <p:cNvSpPr/>
              <p:nvPr userDrawn="1"/>
            </p:nvSpPr>
            <p:spPr>
              <a:xfrm>
                <a:off x="6770728" y="2064782"/>
                <a:ext cx="95103" cy="951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Rectangle: Rounded Corners 11"/>
              <p:cNvSpPr/>
              <p:nvPr userDrawn="1"/>
            </p:nvSpPr>
            <p:spPr>
              <a:xfrm flipV="1">
                <a:off x="6960746" y="2071989"/>
                <a:ext cx="644770" cy="8108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8" name="Oval 7"/>
            <p:cNvSpPr/>
            <p:nvPr userDrawn="1"/>
          </p:nvSpPr>
          <p:spPr>
            <a:xfrm>
              <a:off x="7213429" y="1743884"/>
              <a:ext cx="133203" cy="13320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Oval 8"/>
            <p:cNvSpPr/>
            <p:nvPr userDrawn="1"/>
          </p:nvSpPr>
          <p:spPr>
            <a:xfrm>
              <a:off x="6934360" y="8668559"/>
              <a:ext cx="691341" cy="691341"/>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Rectangle: Rounded Corners 9"/>
            <p:cNvSpPr/>
            <p:nvPr userDrawn="1"/>
          </p:nvSpPr>
          <p:spPr>
            <a:xfrm>
              <a:off x="5616330" y="2528239"/>
              <a:ext cx="3327400" cy="5920122"/>
            </a:xfrm>
            <a:prstGeom prst="roundRect">
              <a:avLst>
                <a:gd name="adj" fmla="val 14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17" name="Picture Placeholder 6"/>
          <p:cNvSpPr>
            <a:spLocks noGrp="1"/>
          </p:cNvSpPr>
          <p:nvPr>
            <p:ph type="pic" sz="quarter" idx="13" hasCustomPrompt="1"/>
          </p:nvPr>
        </p:nvSpPr>
        <p:spPr>
          <a:xfrm>
            <a:off x="1423208" y="1477385"/>
            <a:ext cx="2158257" cy="3901153"/>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val="23417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ppt_x"/>
                                          </p:val>
                                        </p:tav>
                                        <p:tav tm="100000">
                                          <p:val>
                                            <p:strVal val="#ppt_x"/>
                                          </p:val>
                                        </p:tav>
                                      </p:tavLst>
                                    </p:anim>
                                    <p:anim calcmode="lin" valueType="num">
                                      <p:cBhvr additive="base">
                                        <p:cTn id="12" dur="75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decel="100000" fill="hold" grpId="0" nodeType="afterEffect">
                                  <p:stCondLst>
                                    <p:cond delay="0"/>
                                  </p:stCondLst>
                                  <p:iterate type="wd">
                                    <p:tmPct val="10000"/>
                                  </p:iterate>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750" fill="hold"/>
                                        <p:tgtEl>
                                          <p:spTgt spid="14"/>
                                        </p:tgtEl>
                                        <p:attrNameLst>
                                          <p:attrName>ppt_x</p:attrName>
                                        </p:attrNameLst>
                                      </p:cBhvr>
                                      <p:tavLst>
                                        <p:tav tm="0">
                                          <p:val>
                                            <p:strVal val="#ppt_x"/>
                                          </p:val>
                                        </p:tav>
                                        <p:tav tm="100000">
                                          <p:val>
                                            <p:strVal val="#ppt_x"/>
                                          </p:val>
                                        </p:tav>
                                      </p:tavLst>
                                    </p:anim>
                                    <p:anim calcmode="lin" valueType="num">
                                      <p:cBhvr additive="base">
                                        <p:cTn id="17" dur="75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1725"/>
                            </p:stCondLst>
                            <p:childTnLst>
                              <p:par>
                                <p:cTn id="19" presetID="22" presetClass="entr" presetSubtype="8"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wipe(left)">
                                      <p:cBhvr>
                                        <p:cTn id="2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7" grpId="0" animBg="1"/>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Mobile 2">
    <p:spTree>
      <p:nvGrpSpPr>
        <p:cNvPr id="1" name=""/>
        <p:cNvGrpSpPr/>
        <p:nvPr/>
      </p:nvGrpSpPr>
      <p:grpSpPr>
        <a:xfrm>
          <a:off x="0" y="0"/>
          <a:ext cx="0" cy="0"/>
          <a:chOff x="0" y="0"/>
          <a:chExt cx="0" cy="0"/>
        </a:xfrm>
      </p:grpSpPr>
      <p:sp>
        <p:nvSpPr>
          <p:cNvPr id="8" name="タイトル 1"/>
          <p:cNvSpPr>
            <a:spLocks noGrp="1"/>
          </p:cNvSpPr>
          <p:nvPr>
            <p:ph type="title" hasCustomPrompt="1"/>
          </p:nvPr>
        </p:nvSpPr>
        <p:spPr>
          <a:xfrm>
            <a:off x="516681" y="354182"/>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 Goes Here</a:t>
            </a:r>
            <a:endParaRPr kumimoji="1" lang="ja-JP" altLang="en-US" dirty="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4" name="テキスト プレースホルダー 5"/>
          <p:cNvSpPr>
            <a:spLocks noGrp="1"/>
          </p:cNvSpPr>
          <p:nvPr>
            <p:ph type="body" sz="quarter" idx="18" hasCustomPrompt="1"/>
          </p:nvPr>
        </p:nvSpPr>
        <p:spPr>
          <a:xfrm>
            <a:off x="516682" y="1977410"/>
            <a:ext cx="4060157"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5" name="テキスト プレースホルダー 5"/>
          <p:cNvSpPr>
            <a:spLocks noGrp="1"/>
          </p:cNvSpPr>
          <p:nvPr>
            <p:ph type="body" sz="quarter" idx="19" hasCustomPrompt="1"/>
          </p:nvPr>
        </p:nvSpPr>
        <p:spPr>
          <a:xfrm>
            <a:off x="516682" y="2325810"/>
            <a:ext cx="4060157"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20" hasCustomPrompt="1"/>
          </p:nvPr>
        </p:nvSpPr>
        <p:spPr>
          <a:xfrm>
            <a:off x="516682" y="4100830"/>
            <a:ext cx="4060157"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7" name="テキスト プレースホルダー 5"/>
          <p:cNvSpPr>
            <a:spLocks noGrp="1"/>
          </p:cNvSpPr>
          <p:nvPr>
            <p:ph type="body" sz="quarter" idx="21" hasCustomPrompt="1"/>
          </p:nvPr>
        </p:nvSpPr>
        <p:spPr>
          <a:xfrm>
            <a:off x="516682" y="4449230"/>
            <a:ext cx="4060157"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8" name="テキスト プレースホルダー 5"/>
          <p:cNvSpPr>
            <a:spLocks noGrp="1"/>
          </p:cNvSpPr>
          <p:nvPr>
            <p:ph type="body" sz="quarter" idx="22" hasCustomPrompt="1"/>
          </p:nvPr>
        </p:nvSpPr>
        <p:spPr>
          <a:xfrm>
            <a:off x="7615162" y="1977410"/>
            <a:ext cx="4060157" cy="358073"/>
          </a:xfrm>
        </p:spPr>
        <p:txBody>
          <a:bodyPr numCol="1" spcCol="360000" anchor="b">
            <a:norm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9" name="テキスト プレースホルダー 5"/>
          <p:cNvSpPr>
            <a:spLocks noGrp="1"/>
          </p:cNvSpPr>
          <p:nvPr>
            <p:ph type="body" sz="quarter" idx="23" hasCustomPrompt="1"/>
          </p:nvPr>
        </p:nvSpPr>
        <p:spPr>
          <a:xfrm>
            <a:off x="7615162" y="2325810"/>
            <a:ext cx="4060157" cy="1426619"/>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0" name="テキスト プレースホルダー 5"/>
          <p:cNvSpPr>
            <a:spLocks noGrp="1"/>
          </p:cNvSpPr>
          <p:nvPr>
            <p:ph type="body" sz="quarter" idx="24" hasCustomPrompt="1"/>
          </p:nvPr>
        </p:nvSpPr>
        <p:spPr>
          <a:xfrm>
            <a:off x="7615162" y="4100830"/>
            <a:ext cx="4060157" cy="358073"/>
          </a:xfrm>
        </p:spPr>
        <p:txBody>
          <a:bodyPr numCol="1" spcCol="360000" anchor="b">
            <a:norm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1" name="テキスト プレースホルダー 5"/>
          <p:cNvSpPr>
            <a:spLocks noGrp="1"/>
          </p:cNvSpPr>
          <p:nvPr>
            <p:ph type="body" sz="quarter" idx="25" hasCustomPrompt="1"/>
          </p:nvPr>
        </p:nvSpPr>
        <p:spPr>
          <a:xfrm>
            <a:off x="7615162" y="4449230"/>
            <a:ext cx="4060157" cy="1426619"/>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grpSp>
        <p:nvGrpSpPr>
          <p:cNvPr id="22" name="Group 21"/>
          <p:cNvGrpSpPr/>
          <p:nvPr userDrawn="1"/>
        </p:nvGrpSpPr>
        <p:grpSpPr>
          <a:xfrm>
            <a:off x="4830448" y="1429591"/>
            <a:ext cx="2531106" cy="5339156"/>
            <a:chOff x="5345723" y="1420837"/>
            <a:chExt cx="3868615" cy="8159261"/>
          </a:xfrm>
        </p:grpSpPr>
        <p:sp>
          <p:nvSpPr>
            <p:cNvPr id="23" name="Rectangle: Rounded Corners 22"/>
            <p:cNvSpPr/>
            <p:nvPr userDrawn="1"/>
          </p:nvSpPr>
          <p:spPr>
            <a:xfrm>
              <a:off x="5345723" y="1420837"/>
              <a:ext cx="3868615" cy="8159261"/>
            </a:xfrm>
            <a:prstGeom prst="roundRect">
              <a:avLst>
                <a:gd name="adj" fmla="val 13394"/>
              </a:avLst>
            </a:prstGeom>
            <a:solidFill>
              <a:schemeClr val="tx2">
                <a:lumMod val="5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24" name="Group 23"/>
            <p:cNvGrpSpPr/>
            <p:nvPr userDrawn="1"/>
          </p:nvGrpSpPr>
          <p:grpSpPr>
            <a:xfrm>
              <a:off x="6862636" y="2064782"/>
              <a:ext cx="834788" cy="95103"/>
              <a:chOff x="6770728" y="2064782"/>
              <a:chExt cx="834788" cy="95103"/>
            </a:xfrm>
            <a:solidFill>
              <a:schemeClr val="tx2">
                <a:lumMod val="60000"/>
                <a:lumOff val="40000"/>
              </a:schemeClr>
            </a:solidFill>
          </p:grpSpPr>
          <p:sp>
            <p:nvSpPr>
              <p:cNvPr id="28" name="Oval 27"/>
              <p:cNvSpPr/>
              <p:nvPr userDrawn="1"/>
            </p:nvSpPr>
            <p:spPr>
              <a:xfrm>
                <a:off x="6770728" y="2064782"/>
                <a:ext cx="95103" cy="951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9" name="Rectangle: Rounded Corners 28"/>
              <p:cNvSpPr/>
              <p:nvPr userDrawn="1"/>
            </p:nvSpPr>
            <p:spPr>
              <a:xfrm flipV="1">
                <a:off x="6960746" y="2071989"/>
                <a:ext cx="644770" cy="8108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25" name="Oval 24"/>
            <p:cNvSpPr/>
            <p:nvPr userDrawn="1"/>
          </p:nvSpPr>
          <p:spPr>
            <a:xfrm>
              <a:off x="7213429" y="1743884"/>
              <a:ext cx="133203" cy="13320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6" name="Oval 25"/>
            <p:cNvSpPr/>
            <p:nvPr userDrawn="1"/>
          </p:nvSpPr>
          <p:spPr>
            <a:xfrm>
              <a:off x="6934360" y="8668559"/>
              <a:ext cx="691341" cy="691341"/>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7" name="Rectangle: Rounded Corners 26"/>
            <p:cNvSpPr/>
            <p:nvPr userDrawn="1"/>
          </p:nvSpPr>
          <p:spPr>
            <a:xfrm>
              <a:off x="5616330" y="2528239"/>
              <a:ext cx="3327400" cy="5920122"/>
            </a:xfrm>
            <a:prstGeom prst="roundRect">
              <a:avLst>
                <a:gd name="adj" fmla="val 14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30" name="Picture Placeholder 6"/>
          <p:cNvSpPr>
            <a:spLocks noGrp="1"/>
          </p:cNvSpPr>
          <p:nvPr>
            <p:ph type="pic" sz="quarter" idx="13" hasCustomPrompt="1"/>
          </p:nvPr>
        </p:nvSpPr>
        <p:spPr>
          <a:xfrm>
            <a:off x="5022220" y="2166754"/>
            <a:ext cx="2147561" cy="3928121"/>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val="103867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2" presetClass="entr" presetSubtype="4" decel="10000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750" fill="hold"/>
                                        <p:tgtEl>
                                          <p:spTgt spid="22"/>
                                        </p:tgtEl>
                                        <p:attrNameLst>
                                          <p:attrName>ppt_x</p:attrName>
                                        </p:attrNameLst>
                                      </p:cBhvr>
                                      <p:tavLst>
                                        <p:tav tm="0">
                                          <p:val>
                                            <p:strVal val="#ppt_x"/>
                                          </p:val>
                                        </p:tav>
                                        <p:tav tm="100000">
                                          <p:val>
                                            <p:strVal val="#ppt_x"/>
                                          </p:val>
                                        </p:tav>
                                      </p:tavLst>
                                    </p:anim>
                                    <p:anim calcmode="lin" valueType="num">
                                      <p:cBhvr additive="base">
                                        <p:cTn id="13" dur="75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750" fill="hold"/>
                                        <p:tgtEl>
                                          <p:spTgt spid="30"/>
                                        </p:tgtEl>
                                        <p:attrNameLst>
                                          <p:attrName>ppt_x</p:attrName>
                                        </p:attrNameLst>
                                      </p:cBhvr>
                                      <p:tavLst>
                                        <p:tav tm="0">
                                          <p:val>
                                            <p:strVal val="#ppt_x"/>
                                          </p:val>
                                        </p:tav>
                                        <p:tav tm="100000">
                                          <p:val>
                                            <p:strVal val="#ppt_x"/>
                                          </p:val>
                                        </p:tav>
                                      </p:tavLst>
                                    </p:anim>
                                    <p:anim calcmode="lin" valueType="num">
                                      <p:cBhvr additive="base">
                                        <p:cTn id="17" dur="7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725"/>
                            </p:stCondLst>
                            <p:childTnLst>
                              <p:par>
                                <p:cTn id="19" presetID="2" presetClass="entr" presetSubtype="8" decel="100000" fill="hold" grpId="0" nodeType="after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additive="base">
                                        <p:cTn id="2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225"/>
                            </p:stCondLst>
                            <p:childTnLst>
                              <p:par>
                                <p:cTn id="24" presetID="22" presetClass="entr" presetSubtype="8" fill="hold" grpId="0" nodeType="after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wipe(left)">
                                      <p:cBhvr>
                                        <p:cTn id="26" dur="500"/>
                                        <p:tgtEl>
                                          <p:spTgt spid="15">
                                            <p:txEl>
                                              <p:pRg st="0" end="0"/>
                                            </p:txEl>
                                          </p:spTgt>
                                        </p:tgtEl>
                                      </p:cBhvr>
                                    </p:animEffect>
                                  </p:childTnLst>
                                </p:cTn>
                              </p:par>
                            </p:childTnLst>
                          </p:cTn>
                        </p:par>
                        <p:par>
                          <p:cTn id="27" fill="hold">
                            <p:stCondLst>
                              <p:cond delay="2725"/>
                            </p:stCondLst>
                            <p:childTnLst>
                              <p:par>
                                <p:cTn id="28" presetID="2" presetClass="entr" presetSubtype="8" decel="100000" fill="hold" grpId="0" nodeType="afterEffect">
                                  <p:stCondLst>
                                    <p:cond delay="250"/>
                                  </p:stCondLst>
                                  <p:childTnLst>
                                    <p:set>
                                      <p:cBhvr>
                                        <p:cTn id="29" dur="1" fill="hold">
                                          <p:stCondLst>
                                            <p:cond delay="0"/>
                                          </p:stCondLst>
                                        </p:cTn>
                                        <p:tgtEl>
                                          <p:spTgt spid="16">
                                            <p:txEl>
                                              <p:pRg st="0" end="0"/>
                                            </p:txEl>
                                          </p:spTgt>
                                        </p:tgtEl>
                                        <p:attrNameLst>
                                          <p:attrName>style.visibility</p:attrName>
                                        </p:attrNameLst>
                                      </p:cBhvr>
                                      <p:to>
                                        <p:strVal val="visible"/>
                                      </p:to>
                                    </p:set>
                                    <p:anim calcmode="lin" valueType="num">
                                      <p:cBhvr additive="base">
                                        <p:cTn id="30"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3475"/>
                            </p:stCondLst>
                            <p:childTnLst>
                              <p:par>
                                <p:cTn id="33" presetID="22" presetClass="entr" presetSubtype="8" fill="hold" grpId="0" nodeType="after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wipe(left)">
                                      <p:cBhvr>
                                        <p:cTn id="35" dur="500"/>
                                        <p:tgtEl>
                                          <p:spTgt spid="17">
                                            <p:txEl>
                                              <p:pRg st="0" end="0"/>
                                            </p:txEl>
                                          </p:spTgt>
                                        </p:tgtEl>
                                      </p:cBhvr>
                                    </p:animEffect>
                                  </p:childTnLst>
                                </p:cTn>
                              </p:par>
                            </p:childTnLst>
                          </p:cTn>
                        </p:par>
                        <p:par>
                          <p:cTn id="36" fill="hold">
                            <p:stCondLst>
                              <p:cond delay="3975"/>
                            </p:stCondLst>
                            <p:childTnLst>
                              <p:par>
                                <p:cTn id="37" presetID="2" presetClass="entr" presetSubtype="2" decel="100000" fill="hold" grpId="0" nodeType="afterEffect">
                                  <p:stCondLst>
                                    <p:cond delay="250"/>
                                  </p:stCondLst>
                                  <p:childTnLst>
                                    <p:set>
                                      <p:cBhvr>
                                        <p:cTn id="38" dur="1" fill="hold">
                                          <p:stCondLst>
                                            <p:cond delay="0"/>
                                          </p:stCondLst>
                                        </p:cTn>
                                        <p:tgtEl>
                                          <p:spTgt spid="18">
                                            <p:txEl>
                                              <p:pRg st="0" end="0"/>
                                            </p:txEl>
                                          </p:spTgt>
                                        </p:tgtEl>
                                        <p:attrNameLst>
                                          <p:attrName>style.visibility</p:attrName>
                                        </p:attrNameLst>
                                      </p:cBhvr>
                                      <p:to>
                                        <p:strVal val="visible"/>
                                      </p:to>
                                    </p:set>
                                    <p:anim calcmode="lin" valueType="num">
                                      <p:cBhvr additive="base">
                                        <p:cTn id="39"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41" fill="hold">
                            <p:stCondLst>
                              <p:cond delay="4725"/>
                            </p:stCondLst>
                            <p:childTnLst>
                              <p:par>
                                <p:cTn id="42" presetID="22" presetClass="entr" presetSubtype="2" fill="hold" grpId="0" nodeType="after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wipe(right)">
                                      <p:cBhvr>
                                        <p:cTn id="44" dur="500"/>
                                        <p:tgtEl>
                                          <p:spTgt spid="19">
                                            <p:txEl>
                                              <p:pRg st="0" end="0"/>
                                            </p:txEl>
                                          </p:spTgt>
                                        </p:tgtEl>
                                      </p:cBhvr>
                                    </p:animEffect>
                                  </p:childTnLst>
                                </p:cTn>
                              </p:par>
                            </p:childTnLst>
                          </p:cTn>
                        </p:par>
                        <p:par>
                          <p:cTn id="45" fill="hold">
                            <p:stCondLst>
                              <p:cond delay="5225"/>
                            </p:stCondLst>
                            <p:childTnLst>
                              <p:par>
                                <p:cTn id="46" presetID="2" presetClass="entr" presetSubtype="2" decel="100000" fill="hold" grpId="0" nodeType="afterEffect">
                                  <p:stCondLst>
                                    <p:cond delay="250"/>
                                  </p:stCondLst>
                                  <p:childTnLst>
                                    <p:set>
                                      <p:cBhvr>
                                        <p:cTn id="47" dur="1" fill="hold">
                                          <p:stCondLst>
                                            <p:cond delay="0"/>
                                          </p:stCondLst>
                                        </p:cTn>
                                        <p:tgtEl>
                                          <p:spTgt spid="20">
                                            <p:txEl>
                                              <p:pRg st="0" end="0"/>
                                            </p:txEl>
                                          </p:spTgt>
                                        </p:tgtEl>
                                        <p:attrNameLst>
                                          <p:attrName>style.visibility</p:attrName>
                                        </p:attrNameLst>
                                      </p:cBhvr>
                                      <p:to>
                                        <p:strVal val="visible"/>
                                      </p:to>
                                    </p:set>
                                    <p:anim calcmode="lin" valueType="num">
                                      <p:cBhvr additive="base">
                                        <p:cTn id="48"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50" fill="hold">
                            <p:stCondLst>
                              <p:cond delay="5975"/>
                            </p:stCondLst>
                            <p:childTnLst>
                              <p:par>
                                <p:cTn id="51" presetID="22" presetClass="entr" presetSubtype="2" fill="hold" grpId="0" nodeType="afterEffect">
                                  <p:stCondLst>
                                    <p:cond delay="0"/>
                                  </p:stCondLst>
                                  <p:childTnLst>
                                    <p:set>
                                      <p:cBhvr>
                                        <p:cTn id="52" dur="1" fill="hold">
                                          <p:stCondLst>
                                            <p:cond delay="0"/>
                                          </p:stCondLst>
                                        </p:cTn>
                                        <p:tgtEl>
                                          <p:spTgt spid="21">
                                            <p:txEl>
                                              <p:pRg st="0" end="0"/>
                                            </p:txEl>
                                          </p:spTgt>
                                        </p:tgtEl>
                                        <p:attrNameLst>
                                          <p:attrName>style.visibility</p:attrName>
                                        </p:attrNameLst>
                                      </p:cBhvr>
                                      <p:to>
                                        <p:strVal val="visible"/>
                                      </p:to>
                                    </p:set>
                                    <p:animEffect transition="in" filter="wipe(right)">
                                      <p:cBhvr>
                                        <p:cTn id="53"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2" decel="10000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2" presetClass="entr" presetSubtype="2"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right)">
                      <p:cBhvr>
                        <p:cTn dur="500"/>
                        <p:tgtEl>
                          <p:spTgt spid="21"/>
                        </p:tgtEl>
                      </p:cBhvr>
                    </p:animEffect>
                  </p:childTnLst>
                </p:cTn>
              </p:par>
            </p:tnLst>
          </p:tmpl>
        </p:tmplLst>
      </p:bldP>
      <p:bldP spid="30"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A1B235-E2F2-46FD-AD7E-6FD2360C60B6}"/>
              </a:ext>
            </a:extLst>
          </p:cNvPr>
          <p:cNvSpPr/>
          <p:nvPr userDrawn="1"/>
        </p:nvSpPr>
        <p:spPr>
          <a:xfrm>
            <a:off x="441369" y="405114"/>
            <a:ext cx="11201991" cy="6047772"/>
          </a:xfrm>
          <a:prstGeom prst="rect">
            <a:avLst/>
          </a:prstGeom>
          <a:solidFill>
            <a:schemeClr val="bg1"/>
          </a:solidFill>
          <a:ln>
            <a:noFill/>
          </a:ln>
          <a:effectLst>
            <a:outerShdw blurRad="292100" dist="127000" dir="96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0">
            <a:extLst>
              <a:ext uri="{FF2B5EF4-FFF2-40B4-BE49-F238E27FC236}">
                <a16:creationId xmlns:a16="http://schemas.microsoft.com/office/drawing/2014/main" id="{B45453A7-D7D9-4AAA-9329-5A19ACB0FA21}"/>
              </a:ext>
            </a:extLst>
          </p:cNvPr>
          <p:cNvSpPr>
            <a:spLocks noGrp="1"/>
          </p:cNvSpPr>
          <p:nvPr>
            <p:ph type="pic" sz="quarter" idx="12"/>
          </p:nvPr>
        </p:nvSpPr>
        <p:spPr>
          <a:xfrm>
            <a:off x="441369" y="405114"/>
            <a:ext cx="5654631" cy="6047772"/>
          </a:xfrm>
          <a:prstGeom prst="rect">
            <a:avLst/>
          </a:prstGeom>
          <a:solidFill>
            <a:schemeClr val="accent2"/>
          </a:solidFill>
        </p:spPr>
      </p:sp>
    </p:spTree>
    <p:extLst>
      <p:ext uri="{BB962C8B-B14F-4D97-AF65-F5344CB8AC3E}">
        <p14:creationId xmlns:p14="http://schemas.microsoft.com/office/powerpoint/2010/main" val="35444443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 keyword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516681" y="354182"/>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 Goes Here</a:t>
            </a:r>
            <a:endParaRPr kumimoji="1" lang="ja-JP" altLang="en-US" dirty="0"/>
          </a:p>
        </p:txBody>
      </p:sp>
      <p:sp>
        <p:nvSpPr>
          <p:cNvPr id="7" name="テキスト プレースホルダー 5"/>
          <p:cNvSpPr>
            <a:spLocks noGrp="1"/>
          </p:cNvSpPr>
          <p:nvPr>
            <p:ph type="body" sz="quarter" idx="19" hasCustomPrompt="1"/>
          </p:nvPr>
        </p:nvSpPr>
        <p:spPr>
          <a:xfrm>
            <a:off x="357024" y="2300581"/>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6" name="テキスト プレースホルダー 5"/>
          <p:cNvSpPr>
            <a:spLocks noGrp="1"/>
          </p:cNvSpPr>
          <p:nvPr>
            <p:ph type="body" sz="quarter" idx="18" hasCustomPrompt="1"/>
          </p:nvPr>
        </p:nvSpPr>
        <p:spPr>
          <a:xfrm>
            <a:off x="736182" y="3464610"/>
            <a:ext cx="3440881" cy="457268"/>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8" name="テキスト プレースホルダー 5"/>
          <p:cNvSpPr>
            <a:spLocks noGrp="1"/>
          </p:cNvSpPr>
          <p:nvPr>
            <p:ph type="body" sz="quarter" idx="20" hasCustomPrompt="1"/>
          </p:nvPr>
        </p:nvSpPr>
        <p:spPr>
          <a:xfrm>
            <a:off x="736182" y="3921879"/>
            <a:ext cx="3440881" cy="1159191"/>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9" name="テキスト プレースホルダー 5"/>
          <p:cNvSpPr>
            <a:spLocks noGrp="1"/>
          </p:cNvSpPr>
          <p:nvPr>
            <p:ph type="body" sz="quarter" idx="21" hasCustomPrompt="1"/>
          </p:nvPr>
        </p:nvSpPr>
        <p:spPr>
          <a:xfrm>
            <a:off x="4301199" y="2300581"/>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10" name="テキスト プレースホルダー 5"/>
          <p:cNvSpPr>
            <a:spLocks noGrp="1"/>
          </p:cNvSpPr>
          <p:nvPr>
            <p:ph type="body" sz="quarter" idx="22" hasCustomPrompt="1"/>
          </p:nvPr>
        </p:nvSpPr>
        <p:spPr>
          <a:xfrm>
            <a:off x="4680358" y="3464610"/>
            <a:ext cx="3440881" cy="457268"/>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11" name="テキスト プレースホルダー 5"/>
          <p:cNvSpPr>
            <a:spLocks noGrp="1"/>
          </p:cNvSpPr>
          <p:nvPr>
            <p:ph type="body" sz="quarter" idx="23" hasCustomPrompt="1"/>
          </p:nvPr>
        </p:nvSpPr>
        <p:spPr>
          <a:xfrm>
            <a:off x="4680358" y="3921879"/>
            <a:ext cx="3440881" cy="1159191"/>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2" name="テキスト プレースホルダー 5"/>
          <p:cNvSpPr>
            <a:spLocks noGrp="1"/>
          </p:cNvSpPr>
          <p:nvPr>
            <p:ph type="body" sz="quarter" idx="24" hasCustomPrompt="1"/>
          </p:nvPr>
        </p:nvSpPr>
        <p:spPr>
          <a:xfrm>
            <a:off x="8054635" y="2300581"/>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13" name="テキスト プレースホルダー 5"/>
          <p:cNvSpPr>
            <a:spLocks noGrp="1"/>
          </p:cNvSpPr>
          <p:nvPr>
            <p:ph type="body" sz="quarter" idx="25" hasCustomPrompt="1"/>
          </p:nvPr>
        </p:nvSpPr>
        <p:spPr>
          <a:xfrm>
            <a:off x="8433794" y="3464610"/>
            <a:ext cx="3440881" cy="457268"/>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14" name="テキスト プレースホルダー 5"/>
          <p:cNvSpPr>
            <a:spLocks noGrp="1"/>
          </p:cNvSpPr>
          <p:nvPr>
            <p:ph type="body" sz="quarter" idx="26" hasCustomPrompt="1"/>
          </p:nvPr>
        </p:nvSpPr>
        <p:spPr>
          <a:xfrm>
            <a:off x="8433794" y="3921879"/>
            <a:ext cx="3440881" cy="1159191"/>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7065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800"/>
                            </p:stCondLst>
                            <p:childTnLst>
                              <p:par>
                                <p:cTn id="23" presetID="2" presetClass="entr" presetSubtype="8" decel="100000" fill="hold" grpId="0" nodeType="afterEffect">
                                  <p:stCondLst>
                                    <p:cond delay="250"/>
                                  </p:stCondLst>
                                  <p:iterate type="lt">
                                    <p:tmPct val="10000"/>
                                  </p:iterate>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25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75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10">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50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875"/>
                            </p:stCondLst>
                            <p:childTnLst>
                              <p:par>
                                <p:cTn id="36" presetID="2" presetClass="entr" presetSubtype="8" decel="100000" fill="hold" grpId="0" nodeType="afterEffect">
                                  <p:stCondLst>
                                    <p:cond delay="250"/>
                                  </p:stCondLst>
                                  <p:iterate type="lt">
                                    <p:tmPct val="10000"/>
                                  </p:iterate>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75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12">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3">
                                            <p:txEl>
                                              <p:pRg st="0" end="0"/>
                                            </p:txEl>
                                          </p:spTgt>
                                        </p:tgtEl>
                                        <p:attrNameLst>
                                          <p:attrName>style.visibility</p:attrName>
                                        </p:attrNameLst>
                                      </p:cBhvr>
                                      <p:to>
                                        <p:strVal val="visible"/>
                                      </p:to>
                                    </p:set>
                                    <p:anim calcmode="lin" valueType="num">
                                      <p:cBhvr additive="base">
                                        <p:cTn id="42" dur="75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13">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500"/>
                                  </p:stCondLst>
                                  <p:childTnLst>
                                    <p:set>
                                      <p:cBhvr>
                                        <p:cTn id="45" dur="1" fill="hold">
                                          <p:stCondLst>
                                            <p:cond delay="0"/>
                                          </p:stCondLst>
                                        </p:cTn>
                                        <p:tgtEl>
                                          <p:spTgt spid="14">
                                            <p:txEl>
                                              <p:pRg st="0" end="0"/>
                                            </p:txEl>
                                          </p:spTgt>
                                        </p:tgtEl>
                                        <p:attrNameLst>
                                          <p:attrName>style.visibility</p:attrName>
                                        </p:attrNameLst>
                                      </p:cBhvr>
                                      <p:to>
                                        <p:strVal val="visible"/>
                                      </p:to>
                                    </p:set>
                                    <p:anim calcmode="lin" valueType="num">
                                      <p:cBhvr additive="base">
                                        <p:cTn id="46"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2"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8"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0-#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1+#ppt_w/2"/>
                          </p:val>
                        </p:tav>
                        <p:tav tm="100000">
                          <p:val>
                            <p:strVal val="#ppt_x"/>
                          </p:val>
                        </p:tav>
                      </p:tavLst>
                    </p:anim>
                    <p:anim calcmode="lin" valueType="num">
                      <p:cBhvr additive="base">
                        <p:cTn dur="75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8"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 keyword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516681" y="2891296"/>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 Goes Here</a:t>
            </a:r>
            <a:endParaRPr kumimoji="1" lang="ja-JP" altLang="en-US" dirty="0"/>
          </a:p>
        </p:txBody>
      </p:sp>
      <p:sp>
        <p:nvSpPr>
          <p:cNvPr id="7" name="テキスト プレースホルダー 5"/>
          <p:cNvSpPr>
            <a:spLocks noGrp="1"/>
          </p:cNvSpPr>
          <p:nvPr>
            <p:ph type="body" sz="quarter" idx="19" hasCustomPrompt="1"/>
          </p:nvPr>
        </p:nvSpPr>
        <p:spPr>
          <a:xfrm>
            <a:off x="1092415" y="326334"/>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6" name="テキスト プレースホルダー 5"/>
          <p:cNvSpPr>
            <a:spLocks noGrp="1"/>
          </p:cNvSpPr>
          <p:nvPr>
            <p:ph type="body" sz="quarter" idx="18" hasCustomPrompt="1"/>
          </p:nvPr>
        </p:nvSpPr>
        <p:spPr>
          <a:xfrm>
            <a:off x="1471573" y="1437136"/>
            <a:ext cx="4353494" cy="510495"/>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8" name="テキスト プレースホルダー 5"/>
          <p:cNvSpPr>
            <a:spLocks noGrp="1"/>
          </p:cNvSpPr>
          <p:nvPr>
            <p:ph type="body" sz="quarter" idx="20" hasCustomPrompt="1"/>
          </p:nvPr>
        </p:nvSpPr>
        <p:spPr>
          <a:xfrm>
            <a:off x="1471573" y="1947632"/>
            <a:ext cx="4353494" cy="943664"/>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8" name="テキスト プレースホルダー 5"/>
          <p:cNvSpPr>
            <a:spLocks noGrp="1"/>
          </p:cNvSpPr>
          <p:nvPr>
            <p:ph type="body" sz="quarter" idx="21" hasCustomPrompt="1"/>
          </p:nvPr>
        </p:nvSpPr>
        <p:spPr>
          <a:xfrm>
            <a:off x="6085329" y="326334"/>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19" name="テキスト プレースホルダー 5"/>
          <p:cNvSpPr>
            <a:spLocks noGrp="1"/>
          </p:cNvSpPr>
          <p:nvPr>
            <p:ph type="body" sz="quarter" idx="22" hasCustomPrompt="1"/>
          </p:nvPr>
        </p:nvSpPr>
        <p:spPr>
          <a:xfrm>
            <a:off x="6464488" y="1437136"/>
            <a:ext cx="4353494" cy="510495"/>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0" name="テキスト プレースホルダー 5"/>
          <p:cNvSpPr>
            <a:spLocks noGrp="1"/>
          </p:cNvSpPr>
          <p:nvPr>
            <p:ph type="body" sz="quarter" idx="23" hasCustomPrompt="1"/>
          </p:nvPr>
        </p:nvSpPr>
        <p:spPr>
          <a:xfrm>
            <a:off x="6464488" y="1947632"/>
            <a:ext cx="4353494" cy="943664"/>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5"/>
          <p:cNvSpPr>
            <a:spLocks noGrp="1"/>
          </p:cNvSpPr>
          <p:nvPr>
            <p:ph type="body" sz="quarter" idx="24" hasCustomPrompt="1"/>
          </p:nvPr>
        </p:nvSpPr>
        <p:spPr>
          <a:xfrm>
            <a:off x="1092415" y="3799566"/>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22" name="テキスト プレースホルダー 5"/>
          <p:cNvSpPr>
            <a:spLocks noGrp="1"/>
          </p:cNvSpPr>
          <p:nvPr>
            <p:ph type="body" sz="quarter" idx="25" hasCustomPrompt="1"/>
          </p:nvPr>
        </p:nvSpPr>
        <p:spPr>
          <a:xfrm>
            <a:off x="1471573" y="4910368"/>
            <a:ext cx="4353494" cy="510495"/>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3" name="テキスト プレースホルダー 5"/>
          <p:cNvSpPr>
            <a:spLocks noGrp="1"/>
          </p:cNvSpPr>
          <p:nvPr>
            <p:ph type="body" sz="quarter" idx="26" hasCustomPrompt="1"/>
          </p:nvPr>
        </p:nvSpPr>
        <p:spPr>
          <a:xfrm>
            <a:off x="1471573" y="5420864"/>
            <a:ext cx="4353494" cy="943664"/>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4" name="テキスト プレースホルダー 5"/>
          <p:cNvSpPr>
            <a:spLocks noGrp="1"/>
          </p:cNvSpPr>
          <p:nvPr>
            <p:ph type="body" sz="quarter" idx="27" hasCustomPrompt="1"/>
          </p:nvPr>
        </p:nvSpPr>
        <p:spPr>
          <a:xfrm>
            <a:off x="6085329" y="3799566"/>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25" name="テキスト プレースホルダー 5"/>
          <p:cNvSpPr>
            <a:spLocks noGrp="1"/>
          </p:cNvSpPr>
          <p:nvPr>
            <p:ph type="body" sz="quarter" idx="28" hasCustomPrompt="1"/>
          </p:nvPr>
        </p:nvSpPr>
        <p:spPr>
          <a:xfrm>
            <a:off x="6464488" y="4910368"/>
            <a:ext cx="4353494" cy="510495"/>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6" name="テキスト プレースホルダー 5"/>
          <p:cNvSpPr>
            <a:spLocks noGrp="1"/>
          </p:cNvSpPr>
          <p:nvPr>
            <p:ph type="body" sz="quarter" idx="29" hasCustomPrompt="1"/>
          </p:nvPr>
        </p:nvSpPr>
        <p:spPr>
          <a:xfrm>
            <a:off x="6464488" y="5420864"/>
            <a:ext cx="4353494" cy="943664"/>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87761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800"/>
                            </p:stCondLst>
                            <p:childTnLst>
                              <p:par>
                                <p:cTn id="23" presetID="2" presetClass="entr" presetSubtype="8" decel="100000" fill="hold" grpId="0" nodeType="afterEffect">
                                  <p:stCondLst>
                                    <p:cond delay="250"/>
                                  </p:stCondLst>
                                  <p:iterate type="lt">
                                    <p:tmPct val="10000"/>
                                  </p:iterate>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250"/>
                                  </p:stCondLst>
                                  <p:childTnLst>
                                    <p:set>
                                      <p:cBhvr>
                                        <p:cTn id="28" dur="1" fill="hold">
                                          <p:stCondLst>
                                            <p:cond delay="0"/>
                                          </p:stCondLst>
                                        </p:cTn>
                                        <p:tgtEl>
                                          <p:spTgt spid="19">
                                            <p:txEl>
                                              <p:pRg st="0" end="0"/>
                                            </p:txEl>
                                          </p:spTgt>
                                        </p:tgtEl>
                                        <p:attrNameLst>
                                          <p:attrName>style.visibility</p:attrName>
                                        </p:attrNameLst>
                                      </p:cBhvr>
                                      <p:to>
                                        <p:strVal val="visible"/>
                                      </p:to>
                                    </p:set>
                                    <p:anim calcmode="lin" valueType="num">
                                      <p:cBhvr additive="base">
                                        <p:cTn id="29" dur="75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19">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4" decel="100000" fill="hold" grpId="0" nodeType="withEffect">
                                  <p:stCondLst>
                                    <p:cond delay="50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875"/>
                            </p:stCondLst>
                            <p:childTnLst>
                              <p:par>
                                <p:cTn id="36" presetID="2" presetClass="entr" presetSubtype="8" decel="100000" fill="hold" grpId="0" nodeType="afterEffect">
                                  <p:stCondLst>
                                    <p:cond delay="250"/>
                                  </p:stCondLst>
                                  <p:iterate type="lt">
                                    <p:tmPct val="10000"/>
                                  </p:iterate>
                                  <p:childTnLst>
                                    <p:set>
                                      <p:cBhvr>
                                        <p:cTn id="37" dur="1" fill="hold">
                                          <p:stCondLst>
                                            <p:cond delay="0"/>
                                          </p:stCondLst>
                                        </p:cTn>
                                        <p:tgtEl>
                                          <p:spTgt spid="21">
                                            <p:txEl>
                                              <p:pRg st="0" end="0"/>
                                            </p:txEl>
                                          </p:spTgt>
                                        </p:tgtEl>
                                        <p:attrNameLst>
                                          <p:attrName>style.visibility</p:attrName>
                                        </p:attrNameLst>
                                      </p:cBhvr>
                                      <p:to>
                                        <p:strVal val="visible"/>
                                      </p:to>
                                    </p:set>
                                    <p:anim calcmode="lin" valueType="num">
                                      <p:cBhvr additive="base">
                                        <p:cTn id="38" dur="75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21">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2">
                                            <p:txEl>
                                              <p:pRg st="0" end="0"/>
                                            </p:txEl>
                                          </p:spTgt>
                                        </p:tgtEl>
                                        <p:attrNameLst>
                                          <p:attrName>style.visibility</p:attrName>
                                        </p:attrNameLst>
                                      </p:cBhvr>
                                      <p:to>
                                        <p:strVal val="visible"/>
                                      </p:to>
                                    </p:set>
                                    <p:anim calcmode="lin" valueType="num">
                                      <p:cBhvr additive="base">
                                        <p:cTn id="42" dur="75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22">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4" decel="100000" fill="hold" grpId="0" nodeType="withEffect">
                                  <p:stCondLst>
                                    <p:cond delay="500"/>
                                  </p:stCondLst>
                                  <p:childTnLst>
                                    <p:set>
                                      <p:cBhvr>
                                        <p:cTn id="45" dur="1" fill="hold">
                                          <p:stCondLst>
                                            <p:cond delay="0"/>
                                          </p:stCondLst>
                                        </p:cTn>
                                        <p:tgtEl>
                                          <p:spTgt spid="23">
                                            <p:txEl>
                                              <p:pRg st="0" end="0"/>
                                            </p:txEl>
                                          </p:spTgt>
                                        </p:tgtEl>
                                        <p:attrNameLst>
                                          <p:attrName>style.visibility</p:attrName>
                                        </p:attrNameLst>
                                      </p:cBhvr>
                                      <p:to>
                                        <p:strVal val="visible"/>
                                      </p:to>
                                    </p:set>
                                    <p:anim calcmode="lin" valueType="num">
                                      <p:cBhvr additive="base">
                                        <p:cTn id="4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3950"/>
                            </p:stCondLst>
                            <p:childTnLst>
                              <p:par>
                                <p:cTn id="49" presetID="2" presetClass="entr" presetSubtype="8" decel="100000" fill="hold" grpId="0" nodeType="afterEffect">
                                  <p:stCondLst>
                                    <p:cond delay="250"/>
                                  </p:stCondLst>
                                  <p:iterate type="lt">
                                    <p:tmPct val="10000"/>
                                  </p:iterate>
                                  <p:childTnLst>
                                    <p:set>
                                      <p:cBhvr>
                                        <p:cTn id="50" dur="1" fill="hold">
                                          <p:stCondLst>
                                            <p:cond delay="0"/>
                                          </p:stCondLst>
                                        </p:cTn>
                                        <p:tgtEl>
                                          <p:spTgt spid="24">
                                            <p:txEl>
                                              <p:pRg st="0" end="0"/>
                                            </p:txEl>
                                          </p:spTgt>
                                        </p:tgtEl>
                                        <p:attrNameLst>
                                          <p:attrName>style.visibility</p:attrName>
                                        </p:attrNameLst>
                                      </p:cBhvr>
                                      <p:to>
                                        <p:strVal val="visible"/>
                                      </p:to>
                                    </p:set>
                                    <p:anim calcmode="lin" valueType="num">
                                      <p:cBhvr additive="base">
                                        <p:cTn id="51"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24">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250"/>
                                  </p:stCondLst>
                                  <p:childTnLst>
                                    <p:set>
                                      <p:cBhvr>
                                        <p:cTn id="54" dur="1" fill="hold">
                                          <p:stCondLst>
                                            <p:cond delay="0"/>
                                          </p:stCondLst>
                                        </p:cTn>
                                        <p:tgtEl>
                                          <p:spTgt spid="25">
                                            <p:txEl>
                                              <p:pRg st="0" end="0"/>
                                            </p:txEl>
                                          </p:spTgt>
                                        </p:tgtEl>
                                        <p:attrNameLst>
                                          <p:attrName>style.visibility</p:attrName>
                                        </p:attrNameLst>
                                      </p:cBhvr>
                                      <p:to>
                                        <p:strVal val="visible"/>
                                      </p:to>
                                    </p:set>
                                    <p:anim calcmode="lin" valueType="num">
                                      <p:cBhvr additive="base">
                                        <p:cTn id="55" dur="75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6" dur="750" fill="hold"/>
                                        <p:tgtEl>
                                          <p:spTgt spid="25">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4" decel="100000" fill="hold" grpId="0" nodeType="withEffect">
                                  <p:stCondLst>
                                    <p:cond delay="50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2"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0-#ppt_w/2"/>
                          </p:val>
                        </p:tav>
                        <p:tav tm="100000">
                          <p:val>
                            <p:strVal val="#ppt_x"/>
                          </p:val>
                        </p:tav>
                      </p:tavLst>
                    </p:anim>
                    <p:anim calcmode="lin" valueType="num">
                      <p:cBhvr additive="base">
                        <p:cTn dur="75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1+#ppt_w/2"/>
                          </p:val>
                        </p:tav>
                        <p:tav tm="100000">
                          <p:val>
                            <p:strVal val="#ppt_x"/>
                          </p:val>
                        </p:tav>
                      </p:tavLst>
                    </p:anim>
                    <p:anim calcmode="lin" valueType="num">
                      <p:cBhvr additive="base">
                        <p:cTn dur="75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1+#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cxnSp>
        <p:nvCxnSpPr>
          <p:cNvPr id="17" name="Straight Connector 16"/>
          <p:cNvCxnSpPr/>
          <p:nvPr userDrawn="1"/>
        </p:nvCxnSpPr>
        <p:spPr>
          <a:xfrm>
            <a:off x="6096000" y="0"/>
            <a:ext cx="0" cy="6858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516681" y="2891296"/>
            <a:ext cx="11158639" cy="1075409"/>
          </a:xfrm>
          <a:solidFill>
            <a:schemeClr val="tx1"/>
          </a:solidFill>
        </p:spPr>
        <p:txBody>
          <a:bodyPr anchor="ctr">
            <a:normAutofit/>
          </a:bodyPr>
          <a:lstStyle>
            <a:lvl1pPr algn="ctr">
              <a:lnSpc>
                <a:spcPct val="100000"/>
              </a:lnSpc>
              <a:defRPr sz="6400" baseline="0">
                <a:latin typeface="Roboto Bold" pitchFamily="2" charset="0"/>
              </a:defRPr>
            </a:lvl1pPr>
          </a:lstStyle>
          <a:p>
            <a:r>
              <a:rPr kumimoji="1" lang="en-US" altLang="ja-JP" dirty="0"/>
              <a:t>Slide Title Goes Here</a:t>
            </a:r>
            <a:endParaRPr kumimoji="1" lang="ja-JP" altLang="en-US" dirty="0"/>
          </a:p>
        </p:txBody>
      </p:sp>
      <p:sp>
        <p:nvSpPr>
          <p:cNvPr id="7" name="テキスト プレースホルダー 5"/>
          <p:cNvSpPr>
            <a:spLocks noGrp="1"/>
          </p:cNvSpPr>
          <p:nvPr>
            <p:ph type="body" sz="quarter" idx="19" hasCustomPrompt="1"/>
          </p:nvPr>
        </p:nvSpPr>
        <p:spPr>
          <a:xfrm>
            <a:off x="3509673" y="326334"/>
            <a:ext cx="2032996" cy="1764045"/>
          </a:xfrm>
        </p:spPr>
        <p:txBody>
          <a:bodyPr numCol="1" spcCol="360000" anchor="ctr">
            <a:noAutofit/>
          </a:bodyPr>
          <a:lstStyle>
            <a:lvl1pPr marL="0" indent="0" algn="r">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A</a:t>
            </a:r>
            <a:endParaRPr kumimoji="1" lang="ja-JP" altLang="en-US" dirty="0"/>
          </a:p>
        </p:txBody>
      </p:sp>
      <p:sp>
        <p:nvSpPr>
          <p:cNvPr id="6" name="テキスト プレースホルダー 5"/>
          <p:cNvSpPr>
            <a:spLocks noGrp="1"/>
          </p:cNvSpPr>
          <p:nvPr>
            <p:ph type="body" sz="quarter" idx="18" hasCustomPrompt="1"/>
          </p:nvPr>
        </p:nvSpPr>
        <p:spPr>
          <a:xfrm>
            <a:off x="810018" y="1437136"/>
            <a:ext cx="4353494" cy="510495"/>
          </a:xfrm>
        </p:spPr>
        <p:txBody>
          <a:bodyPr numCol="1" spcCol="360000" anchor="b">
            <a:no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8" name="テキスト プレースホルダー 5"/>
          <p:cNvSpPr>
            <a:spLocks noGrp="1"/>
          </p:cNvSpPr>
          <p:nvPr>
            <p:ph type="body" sz="quarter" idx="20" hasCustomPrompt="1"/>
          </p:nvPr>
        </p:nvSpPr>
        <p:spPr>
          <a:xfrm>
            <a:off x="810018" y="1947632"/>
            <a:ext cx="4353494" cy="943664"/>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8" name="テキスト プレースホルダー 5"/>
          <p:cNvSpPr>
            <a:spLocks noGrp="1"/>
          </p:cNvSpPr>
          <p:nvPr>
            <p:ph type="body" sz="quarter" idx="21" hasCustomPrompt="1"/>
          </p:nvPr>
        </p:nvSpPr>
        <p:spPr>
          <a:xfrm>
            <a:off x="6649331" y="326334"/>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A</a:t>
            </a:r>
            <a:endParaRPr kumimoji="1" lang="ja-JP" altLang="en-US" dirty="0"/>
          </a:p>
        </p:txBody>
      </p:sp>
      <p:sp>
        <p:nvSpPr>
          <p:cNvPr id="19" name="テキスト プレースホルダー 5"/>
          <p:cNvSpPr>
            <a:spLocks noGrp="1"/>
          </p:cNvSpPr>
          <p:nvPr>
            <p:ph type="body" sz="quarter" idx="22" hasCustomPrompt="1"/>
          </p:nvPr>
        </p:nvSpPr>
        <p:spPr>
          <a:xfrm>
            <a:off x="7028490" y="1437136"/>
            <a:ext cx="4353494" cy="510495"/>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0" name="テキスト プレースホルダー 5"/>
          <p:cNvSpPr>
            <a:spLocks noGrp="1"/>
          </p:cNvSpPr>
          <p:nvPr>
            <p:ph type="body" sz="quarter" idx="23" hasCustomPrompt="1"/>
          </p:nvPr>
        </p:nvSpPr>
        <p:spPr>
          <a:xfrm>
            <a:off x="7028490" y="1947632"/>
            <a:ext cx="4353494" cy="943664"/>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5"/>
          <p:cNvSpPr>
            <a:spLocks noGrp="1"/>
          </p:cNvSpPr>
          <p:nvPr>
            <p:ph type="body" sz="quarter" idx="24" hasCustomPrompt="1"/>
          </p:nvPr>
        </p:nvSpPr>
        <p:spPr>
          <a:xfrm>
            <a:off x="3509673" y="3799566"/>
            <a:ext cx="2032996" cy="1764045"/>
          </a:xfrm>
        </p:spPr>
        <p:txBody>
          <a:bodyPr numCol="1" spcCol="360000" anchor="ctr">
            <a:noAutofit/>
          </a:bodyPr>
          <a:lstStyle>
            <a:lvl1pPr marL="0" indent="0" algn="r">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A</a:t>
            </a:r>
            <a:endParaRPr kumimoji="1" lang="ja-JP" altLang="en-US" dirty="0"/>
          </a:p>
        </p:txBody>
      </p:sp>
      <p:sp>
        <p:nvSpPr>
          <p:cNvPr id="22" name="テキスト プレースホルダー 5"/>
          <p:cNvSpPr>
            <a:spLocks noGrp="1"/>
          </p:cNvSpPr>
          <p:nvPr>
            <p:ph type="body" sz="quarter" idx="25" hasCustomPrompt="1"/>
          </p:nvPr>
        </p:nvSpPr>
        <p:spPr>
          <a:xfrm>
            <a:off x="810018" y="4910368"/>
            <a:ext cx="4353494" cy="510495"/>
          </a:xfrm>
        </p:spPr>
        <p:txBody>
          <a:bodyPr numCol="1" spcCol="360000" anchor="b">
            <a:no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3" name="テキスト プレースホルダー 5"/>
          <p:cNvSpPr>
            <a:spLocks noGrp="1"/>
          </p:cNvSpPr>
          <p:nvPr>
            <p:ph type="body" sz="quarter" idx="26" hasCustomPrompt="1"/>
          </p:nvPr>
        </p:nvSpPr>
        <p:spPr>
          <a:xfrm>
            <a:off x="810018" y="5420864"/>
            <a:ext cx="4353494" cy="943664"/>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4" name="テキスト プレースホルダー 5"/>
          <p:cNvSpPr>
            <a:spLocks noGrp="1"/>
          </p:cNvSpPr>
          <p:nvPr>
            <p:ph type="body" sz="quarter" idx="27" hasCustomPrompt="1"/>
          </p:nvPr>
        </p:nvSpPr>
        <p:spPr>
          <a:xfrm>
            <a:off x="6649331" y="3799566"/>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A</a:t>
            </a:r>
            <a:endParaRPr kumimoji="1" lang="ja-JP" altLang="en-US" dirty="0"/>
          </a:p>
        </p:txBody>
      </p:sp>
      <p:sp>
        <p:nvSpPr>
          <p:cNvPr id="25" name="テキスト プレースホルダー 5"/>
          <p:cNvSpPr>
            <a:spLocks noGrp="1"/>
          </p:cNvSpPr>
          <p:nvPr>
            <p:ph type="body" sz="quarter" idx="28" hasCustomPrompt="1"/>
          </p:nvPr>
        </p:nvSpPr>
        <p:spPr>
          <a:xfrm>
            <a:off x="7028490" y="4910368"/>
            <a:ext cx="4353494" cy="510495"/>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6" name="テキスト プレースホルダー 5"/>
          <p:cNvSpPr>
            <a:spLocks noGrp="1"/>
          </p:cNvSpPr>
          <p:nvPr>
            <p:ph type="body" sz="quarter" idx="29" hasCustomPrompt="1"/>
          </p:nvPr>
        </p:nvSpPr>
        <p:spPr>
          <a:xfrm>
            <a:off x="7028490" y="5420864"/>
            <a:ext cx="4353494" cy="943664"/>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7756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16" presetClass="entr" presetSubtype="42"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outHorizontal)">
                                      <p:cBhvr>
                                        <p:cTn id="12" dur="500"/>
                                        <p:tgtEl>
                                          <p:spTgt spid="17"/>
                                        </p:tgtEl>
                                      </p:cBhvr>
                                    </p:animEffect>
                                  </p:childTnLst>
                                </p:cTn>
                              </p:par>
                            </p:childTnLst>
                          </p:cTn>
                        </p:par>
                        <p:par>
                          <p:cTn id="13" fill="hold">
                            <p:stCondLst>
                              <p:cond delay="1475"/>
                            </p:stCondLst>
                            <p:childTnLst>
                              <p:par>
                                <p:cTn id="14" presetID="2" presetClass="entr" presetSubtype="8" decel="100000" fill="hold" grpId="0" nodeType="afterEffect">
                                  <p:stCondLst>
                                    <p:cond delay="250"/>
                                  </p:stCondLst>
                                  <p:iterate type="lt">
                                    <p:tmPct val="10000"/>
                                  </p:iterate>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25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6">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475"/>
                            </p:stCondLst>
                            <p:childTnLst>
                              <p:par>
                                <p:cTn id="27" presetID="2" presetClass="entr" presetSubtype="8" decel="100000" fill="hold" grpId="0" nodeType="afterEffect">
                                  <p:stCondLst>
                                    <p:cond delay="250"/>
                                  </p:stCondLst>
                                  <p:iterate type="lt">
                                    <p:tmPct val="10000"/>
                                  </p:iterate>
                                  <p:childTnLst>
                                    <p:set>
                                      <p:cBhvr>
                                        <p:cTn id="28" dur="1" fill="hold">
                                          <p:stCondLst>
                                            <p:cond delay="0"/>
                                          </p:stCondLst>
                                        </p:cTn>
                                        <p:tgtEl>
                                          <p:spTgt spid="18">
                                            <p:txEl>
                                              <p:pRg st="0" end="0"/>
                                            </p:txEl>
                                          </p:spTgt>
                                        </p:tgtEl>
                                        <p:attrNameLst>
                                          <p:attrName>style.visibility</p:attrName>
                                        </p:attrNameLst>
                                      </p:cBhvr>
                                      <p:to>
                                        <p:strVal val="visible"/>
                                      </p:to>
                                    </p:set>
                                    <p:anim calcmode="lin" valueType="num">
                                      <p:cBhvr additive="base">
                                        <p:cTn id="29" dur="7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30" dur="750" fill="hold"/>
                                        <p:tgtEl>
                                          <p:spTgt spid="18">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19">
                                            <p:txEl>
                                              <p:pRg st="0" end="0"/>
                                            </p:txEl>
                                          </p:spTgt>
                                        </p:tgtEl>
                                        <p:attrNameLst>
                                          <p:attrName>style.visibility</p:attrName>
                                        </p:attrNameLst>
                                      </p:cBhvr>
                                      <p:to>
                                        <p:strVal val="visible"/>
                                      </p:to>
                                    </p:set>
                                    <p:anim calcmode="lin" valueType="num">
                                      <p:cBhvr additive="base">
                                        <p:cTn id="33" dur="75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34" dur="750" fill="hold"/>
                                        <p:tgtEl>
                                          <p:spTgt spid="19">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4" decel="10000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 calcmode="lin" valueType="num">
                                      <p:cBhvr additive="base">
                                        <p:cTn id="3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475"/>
                            </p:stCondLst>
                            <p:childTnLst>
                              <p:par>
                                <p:cTn id="40" presetID="2" presetClass="entr" presetSubtype="8" decel="100000" fill="hold" grpId="0" nodeType="afterEffect">
                                  <p:stCondLst>
                                    <p:cond delay="250"/>
                                  </p:stCondLst>
                                  <p:iterate type="lt">
                                    <p:tmPct val="10000"/>
                                  </p:iterate>
                                  <p:childTnLst>
                                    <p:set>
                                      <p:cBhvr>
                                        <p:cTn id="41" dur="1" fill="hold">
                                          <p:stCondLst>
                                            <p:cond delay="0"/>
                                          </p:stCondLst>
                                        </p:cTn>
                                        <p:tgtEl>
                                          <p:spTgt spid="21">
                                            <p:txEl>
                                              <p:pRg st="0" end="0"/>
                                            </p:txEl>
                                          </p:spTgt>
                                        </p:tgtEl>
                                        <p:attrNameLst>
                                          <p:attrName>style.visibility</p:attrName>
                                        </p:attrNameLst>
                                      </p:cBhvr>
                                      <p:to>
                                        <p:strVal val="visible"/>
                                      </p:to>
                                    </p:set>
                                    <p:anim calcmode="lin" valueType="num">
                                      <p:cBhvr additive="base">
                                        <p:cTn id="42" dur="75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43" dur="750" fill="hold"/>
                                        <p:tgtEl>
                                          <p:spTgt spid="21">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250"/>
                                  </p:stCondLst>
                                  <p:childTnLst>
                                    <p:set>
                                      <p:cBhvr>
                                        <p:cTn id="45" dur="1" fill="hold">
                                          <p:stCondLst>
                                            <p:cond delay="0"/>
                                          </p:stCondLst>
                                        </p:cTn>
                                        <p:tgtEl>
                                          <p:spTgt spid="22">
                                            <p:txEl>
                                              <p:pRg st="0" end="0"/>
                                            </p:txEl>
                                          </p:spTgt>
                                        </p:tgtEl>
                                        <p:attrNameLst>
                                          <p:attrName>style.visibility</p:attrName>
                                        </p:attrNameLst>
                                      </p:cBhvr>
                                      <p:to>
                                        <p:strVal val="visible"/>
                                      </p:to>
                                    </p:set>
                                    <p:anim calcmode="lin" valueType="num">
                                      <p:cBhvr additive="base">
                                        <p:cTn id="46" dur="75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47" dur="750" fill="hold"/>
                                        <p:tgtEl>
                                          <p:spTgt spid="22">
                                            <p:txEl>
                                              <p:pRg st="0" end="0"/>
                                            </p:txEl>
                                          </p:spTgt>
                                        </p:tgtEl>
                                        <p:attrNameLst>
                                          <p:attrName>ppt_y</p:attrName>
                                        </p:attrNameLst>
                                      </p:cBhvr>
                                      <p:tavLst>
                                        <p:tav tm="0">
                                          <p:val>
                                            <p:strVal val="#ppt_y"/>
                                          </p:val>
                                        </p:tav>
                                        <p:tav tm="100000">
                                          <p:val>
                                            <p:strVal val="#ppt_y"/>
                                          </p:val>
                                        </p:tav>
                                      </p:tavLst>
                                    </p:anim>
                                  </p:childTnLst>
                                </p:cTn>
                              </p:par>
                              <p:par>
                                <p:cTn id="48" presetID="2" presetClass="entr" presetSubtype="4" decel="100000" fill="hold" grpId="0" nodeType="withEffect">
                                  <p:stCondLst>
                                    <p:cond delay="500"/>
                                  </p:stCondLst>
                                  <p:childTnLst>
                                    <p:set>
                                      <p:cBhvr>
                                        <p:cTn id="49" dur="1" fill="hold">
                                          <p:stCondLst>
                                            <p:cond delay="0"/>
                                          </p:stCondLst>
                                        </p:cTn>
                                        <p:tgtEl>
                                          <p:spTgt spid="23">
                                            <p:txEl>
                                              <p:pRg st="0" end="0"/>
                                            </p:txEl>
                                          </p:spTgt>
                                        </p:tgtEl>
                                        <p:attrNameLst>
                                          <p:attrName>style.visibility</p:attrName>
                                        </p:attrNameLst>
                                      </p:cBhvr>
                                      <p:to>
                                        <p:strVal val="visible"/>
                                      </p:to>
                                    </p:set>
                                    <p:anim calcmode="lin" valueType="num">
                                      <p:cBhvr additive="base">
                                        <p:cTn id="5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475"/>
                            </p:stCondLst>
                            <p:childTnLst>
                              <p:par>
                                <p:cTn id="53" presetID="2" presetClass="entr" presetSubtype="8" decel="100000" fill="hold" grpId="0" nodeType="afterEffect">
                                  <p:stCondLst>
                                    <p:cond delay="250"/>
                                  </p:stCondLst>
                                  <p:iterate type="lt">
                                    <p:tmPct val="10000"/>
                                  </p:iterate>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additive="base">
                                        <p:cTn id="55"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56" dur="750" fill="hold"/>
                                        <p:tgtEl>
                                          <p:spTgt spid="24">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childTnLst>
                                    <p:set>
                                      <p:cBhvr>
                                        <p:cTn id="58" dur="1" fill="hold">
                                          <p:stCondLst>
                                            <p:cond delay="0"/>
                                          </p:stCondLst>
                                        </p:cTn>
                                        <p:tgtEl>
                                          <p:spTgt spid="25">
                                            <p:txEl>
                                              <p:pRg st="0" end="0"/>
                                            </p:txEl>
                                          </p:spTgt>
                                        </p:tgtEl>
                                        <p:attrNameLst>
                                          <p:attrName>style.visibility</p:attrName>
                                        </p:attrNameLst>
                                      </p:cBhvr>
                                      <p:to>
                                        <p:strVal val="visible"/>
                                      </p:to>
                                    </p:set>
                                    <p:anim calcmode="lin" valueType="num">
                                      <p:cBhvr additive="base">
                                        <p:cTn id="59" dur="75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60" dur="750" fill="hold"/>
                                        <p:tgtEl>
                                          <p:spTgt spid="25">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4" decel="100000" fill="hold" grpId="0" nodeType="withEffect">
                                  <p:stCondLst>
                                    <p:cond delay="500"/>
                                  </p:stCondLst>
                                  <p:childTnLst>
                                    <p:set>
                                      <p:cBhvr>
                                        <p:cTn id="62" dur="1" fill="hold">
                                          <p:stCondLst>
                                            <p:cond delay="0"/>
                                          </p:stCondLst>
                                        </p:cTn>
                                        <p:tgtEl>
                                          <p:spTgt spid="26">
                                            <p:txEl>
                                              <p:pRg st="0" end="0"/>
                                            </p:txEl>
                                          </p:spTgt>
                                        </p:tgtEl>
                                        <p:attrNameLst>
                                          <p:attrName>style.visibility</p:attrName>
                                        </p:attrNameLst>
                                      </p:cBhvr>
                                      <p:to>
                                        <p:strVal val="visible"/>
                                      </p:to>
                                    </p:set>
                                    <p:anim calcmode="lin" valueType="num">
                                      <p:cBhvr additive="base">
                                        <p:cTn id="6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2"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4"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0-#ppt_w/2"/>
                          </p:val>
                        </p:tav>
                        <p:tav tm="100000">
                          <p:val>
                            <p:strVal val="#ppt_x"/>
                          </p:val>
                        </p:tav>
                      </p:tavLst>
                    </p:anim>
                    <p:anim calcmode="lin" valueType="num">
                      <p:cBhvr additive="base">
                        <p:cTn dur="75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1+#ppt_w/2"/>
                          </p:val>
                        </p:tav>
                        <p:tav tm="100000">
                          <p:val>
                            <p:strVal val="#ppt_x"/>
                          </p:val>
                        </p:tav>
                      </p:tavLst>
                    </p:anim>
                    <p:anim calcmode="lin" valueType="num">
                      <p:cBhvr additive="base">
                        <p:cTn dur="75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1+#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Flow start">
    <p:spTree>
      <p:nvGrpSpPr>
        <p:cNvPr id="1" name=""/>
        <p:cNvGrpSpPr/>
        <p:nvPr/>
      </p:nvGrpSpPr>
      <p:grpSpPr>
        <a:xfrm>
          <a:off x="0" y="0"/>
          <a:ext cx="0" cy="0"/>
          <a:chOff x="0" y="0"/>
          <a:chExt cx="0" cy="0"/>
        </a:xfrm>
      </p:grpSpPr>
      <p:sp>
        <p:nvSpPr>
          <p:cNvPr id="23" name="Picture Placeholder 6"/>
          <p:cNvSpPr>
            <a:spLocks noGrp="1"/>
          </p:cNvSpPr>
          <p:nvPr>
            <p:ph type="pic" sz="quarter" idx="13" hasCustomPrompt="1"/>
          </p:nvPr>
        </p:nvSpPr>
        <p:spPr>
          <a:xfrm>
            <a:off x="290286" y="300008"/>
            <a:ext cx="5805714" cy="3128463"/>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1" name="タイトル 1"/>
          <p:cNvSpPr>
            <a:spLocks noGrp="1"/>
          </p:cNvSpPr>
          <p:nvPr>
            <p:ph type="title" hasCustomPrompt="1"/>
          </p:nvPr>
        </p:nvSpPr>
        <p:spPr>
          <a:xfrm>
            <a:off x="67732" y="3595565"/>
            <a:ext cx="6096000" cy="2646540"/>
          </a:xfrm>
        </p:spPr>
        <p:txBody>
          <a:bodyPr anchor="t">
            <a:normAutofit/>
          </a:bodyPr>
          <a:lstStyle>
            <a:lvl1pPr algn="r">
              <a:lnSpc>
                <a:spcPct val="80000"/>
              </a:lnSpc>
              <a:defRPr sz="6400" baseline="0">
                <a:latin typeface="Roboto Bold" pitchFamily="2" charset="0"/>
              </a:defRPr>
            </a:lvl1pPr>
          </a:lstStyle>
          <a:p>
            <a:r>
              <a:rPr kumimoji="1" lang="en-US" altLang="ja-JP" dirty="0"/>
              <a:t>Slide Title Goes Here</a:t>
            </a:r>
            <a:endParaRPr kumimoji="1" lang="ja-JP" altLang="en-US" dirty="0"/>
          </a:p>
        </p:txBody>
      </p:sp>
      <p:sp>
        <p:nvSpPr>
          <p:cNvPr id="12" name="Right Triangle 11"/>
          <p:cNvSpPr/>
          <p:nvPr userDrawn="1"/>
        </p:nvSpPr>
        <p:spPr>
          <a:xfrm rot="13500000">
            <a:off x="6004798" y="3231201"/>
            <a:ext cx="395662" cy="39560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Rectangle 13"/>
          <p:cNvSpPr/>
          <p:nvPr userDrawn="1"/>
        </p:nvSpPr>
        <p:spPr>
          <a:xfrm>
            <a:off x="8638505" y="3306532"/>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15" name="Straight Connector 14"/>
          <p:cNvCxnSpPr>
            <a:stCxn id="12" idx="2"/>
            <a:endCxn id="14" idx="1"/>
          </p:cNvCxnSpPr>
          <p:nvPr userDrawn="1"/>
        </p:nvCxnSpPr>
        <p:spPr>
          <a:xfrm flipV="1">
            <a:off x="6482362" y="3428471"/>
            <a:ext cx="2156143" cy="53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3"/>
          </p:cNvCxnSpPr>
          <p:nvPr userDrawn="1"/>
        </p:nvCxnSpPr>
        <p:spPr>
          <a:xfrm>
            <a:off x="8882345" y="3428471"/>
            <a:ext cx="330965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テキスト プレースホルダー 5"/>
          <p:cNvSpPr>
            <a:spLocks noGrp="1"/>
          </p:cNvSpPr>
          <p:nvPr>
            <p:ph type="body" sz="quarter" idx="19" hasCustomPrompt="1"/>
          </p:nvPr>
        </p:nvSpPr>
        <p:spPr>
          <a:xfrm>
            <a:off x="7775900" y="1603457"/>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24" name="テキスト プレースホルダー 5"/>
          <p:cNvSpPr>
            <a:spLocks noGrp="1"/>
          </p:cNvSpPr>
          <p:nvPr>
            <p:ph type="body" sz="quarter" idx="18" hasCustomPrompt="1"/>
          </p:nvPr>
        </p:nvSpPr>
        <p:spPr>
          <a:xfrm>
            <a:off x="8162262" y="2674099"/>
            <a:ext cx="3344298" cy="510495"/>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9" name="テキスト プレースホルダー 5"/>
          <p:cNvSpPr>
            <a:spLocks noGrp="1"/>
          </p:cNvSpPr>
          <p:nvPr>
            <p:ph type="body" sz="quarter" idx="26" hasCustomPrompt="1"/>
          </p:nvPr>
        </p:nvSpPr>
        <p:spPr>
          <a:xfrm>
            <a:off x="8571985" y="3677559"/>
            <a:ext cx="2868055" cy="2380293"/>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42667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2" presetClass="entr" presetSubtype="4" decel="100000" fill="hold" grpId="0" nodeType="withEffect">
                                  <p:stCondLst>
                                    <p:cond delay="0"/>
                                  </p:stCondLst>
                                  <p:iterate type="wd">
                                    <p:tmPct val="10000"/>
                                  </p:iterate>
                                  <p:childTnLst>
                                    <p:set>
                                      <p:cBhvr>
                                        <p:cTn id="9" dur="1" fill="hold">
                                          <p:stCondLst>
                                            <p:cond delay="0"/>
                                          </p:stCondLst>
                                        </p:cTn>
                                        <p:tgtEl>
                                          <p:spTgt spid="11"/>
                                        </p:tgtEl>
                                        <p:attrNameLst>
                                          <p:attrName>style.visibility</p:attrName>
                                        </p:attrNameLst>
                                      </p:cBhvr>
                                      <p:to>
                                        <p:strVal val="visible"/>
                                      </p:to>
                                    </p:set>
                                    <p:anim calcmode="lin" valueType="num">
                                      <p:cBhvr additive="base">
                                        <p:cTn id="10" dur="750" fill="hold"/>
                                        <p:tgtEl>
                                          <p:spTgt spid="11"/>
                                        </p:tgtEl>
                                        <p:attrNameLst>
                                          <p:attrName>ppt_x</p:attrName>
                                        </p:attrNameLst>
                                      </p:cBhvr>
                                      <p:tavLst>
                                        <p:tav tm="0">
                                          <p:val>
                                            <p:strVal val="#ppt_x"/>
                                          </p:val>
                                        </p:tav>
                                        <p:tav tm="100000">
                                          <p:val>
                                            <p:strVal val="#ppt_x"/>
                                          </p:val>
                                        </p:tav>
                                      </p:tavLst>
                                    </p:anim>
                                    <p:anim calcmode="lin" valueType="num">
                                      <p:cBhvr additive="base">
                                        <p:cTn id="11" dur="750" fill="hold"/>
                                        <p:tgtEl>
                                          <p:spTgt spid="11"/>
                                        </p:tgtEl>
                                        <p:attrNameLst>
                                          <p:attrName>ppt_y</p:attrName>
                                        </p:attrNameLst>
                                      </p:cBhvr>
                                      <p:tavLst>
                                        <p:tav tm="0">
                                          <p:val>
                                            <p:strVal val="1+#ppt_h/2"/>
                                          </p:val>
                                        </p:tav>
                                        <p:tav tm="100000">
                                          <p:val>
                                            <p:strVal val="#ppt_y"/>
                                          </p:val>
                                        </p:tav>
                                      </p:tavLst>
                                    </p:anim>
                                  </p:childTnLst>
                                </p:cTn>
                              </p:par>
                            </p:childTnLst>
                          </p:cTn>
                        </p:par>
                        <p:par>
                          <p:cTn id="12" fill="hold">
                            <p:stCondLst>
                              <p:cond delay="975"/>
                            </p:stCondLst>
                            <p:childTnLst>
                              <p:par>
                                <p:cTn id="13" presetID="2" presetClass="entr" presetSubtype="8"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475"/>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975"/>
                            </p:stCondLst>
                            <p:childTnLst>
                              <p:par>
                                <p:cTn id="22" presetID="2" presetClass="entr" presetSubtype="8" decel="10000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750" fill="hold"/>
                                        <p:tgtEl>
                                          <p:spTgt spid="14"/>
                                        </p:tgtEl>
                                        <p:attrNameLst>
                                          <p:attrName>ppt_x</p:attrName>
                                        </p:attrNameLst>
                                      </p:cBhvr>
                                      <p:tavLst>
                                        <p:tav tm="0">
                                          <p:val>
                                            <p:strVal val="0-#ppt_w/2"/>
                                          </p:val>
                                        </p:tav>
                                        <p:tav tm="100000">
                                          <p:val>
                                            <p:strVal val="#ppt_x"/>
                                          </p:val>
                                        </p:tav>
                                      </p:tavLst>
                                    </p:anim>
                                    <p:anim calcmode="lin" valueType="num">
                                      <p:cBhvr additive="base">
                                        <p:cTn id="25" dur="75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2725"/>
                            </p:stCondLst>
                            <p:childTnLst>
                              <p:par>
                                <p:cTn id="27" presetID="2" presetClass="entr" presetSubtype="1" decel="100000" fill="hold" grpId="0" nodeType="afterEffect">
                                  <p:stCondLst>
                                    <p:cond delay="0"/>
                                  </p:stCondLst>
                                  <p:iterate type="lt">
                                    <p:tmPct val="10000"/>
                                  </p:iterate>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additive="base">
                                        <p:cTn id="29" dur="75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0" dur="750" fill="hold"/>
                                        <p:tgtEl>
                                          <p:spTgt spid="25">
                                            <p:txEl>
                                              <p:pRg st="0" end="0"/>
                                            </p:txEl>
                                          </p:spTgt>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75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34" dur="750" fill="hold"/>
                                        <p:tgtEl>
                                          <p:spTgt spid="24">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4" decel="100000" fill="hold" grpId="0" nodeType="withEffect">
                                  <p:stCondLst>
                                    <p:cond delay="500"/>
                                  </p:stCondLst>
                                  <p:childTnLst>
                                    <p:set>
                                      <p:cBhvr>
                                        <p:cTn id="36" dur="1" fill="hold">
                                          <p:stCondLst>
                                            <p:cond delay="0"/>
                                          </p:stCondLst>
                                        </p:cTn>
                                        <p:tgtEl>
                                          <p:spTgt spid="29">
                                            <p:txEl>
                                              <p:pRg st="0" end="0"/>
                                            </p:txEl>
                                          </p:spTgt>
                                        </p:tgtEl>
                                        <p:attrNameLst>
                                          <p:attrName>style.visibility</p:attrName>
                                        </p:attrNameLst>
                                      </p:cBhvr>
                                      <p:to>
                                        <p:strVal val="visible"/>
                                      </p:to>
                                    </p:set>
                                    <p:anim calcmode="lin" valueType="num">
                                      <p:cBhvr additive="base">
                                        <p:cTn id="3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725"/>
                            </p:stCondLst>
                            <p:childTnLst>
                              <p:par>
                                <p:cTn id="40" presetID="22" presetClass="entr" presetSubtype="8" fill="hold" nodeType="afterEffect">
                                  <p:stCondLst>
                                    <p:cond delay="50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p:bldP spid="12" grpId="0" animBg="1"/>
      <p:bldP spid="14" grpId="0" animBg="1"/>
      <p:bldP spid="25"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ppt_x"/>
                          </p:val>
                        </p:tav>
                        <p:tav tm="100000">
                          <p:val>
                            <p:strVal val="#ppt_x"/>
                          </p:val>
                        </p:tav>
                      </p:tavLst>
                    </p:anim>
                    <p:anim calcmode="lin" valueType="num">
                      <p:cBhvr additive="base">
                        <p:cTn dur="750" fill="hold"/>
                        <p:tgtEl>
                          <p:spTgt spid="25"/>
                        </p:tgtEl>
                        <p:attrNameLst>
                          <p:attrName>ppt_y</p:attrName>
                        </p:attrNameLst>
                      </p:cBhvr>
                      <p:tavLst>
                        <p:tav tm="0">
                          <p:val>
                            <p:strVal val="0-#ppt_h/2"/>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1+#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Flow middle part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5" name="Straight Connector 4"/>
          <p:cNvCxnSpPr>
            <a:endCxn id="6" idx="1"/>
          </p:cNvCxnSpPr>
          <p:nvPr userDrawn="1"/>
        </p:nvCxnSpPr>
        <p:spPr>
          <a:xfrm flipV="1">
            <a:off x="0" y="3428471"/>
            <a:ext cx="2916650" cy="5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2916650" y="3306532"/>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Rectangle 8"/>
          <p:cNvSpPr/>
          <p:nvPr userDrawn="1"/>
        </p:nvSpPr>
        <p:spPr>
          <a:xfrm>
            <a:off x="5974080" y="3306532"/>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10" name="Straight Connector 9"/>
          <p:cNvCxnSpPr>
            <a:stCxn id="6" idx="3"/>
            <a:endCxn id="9" idx="1"/>
          </p:cNvCxnSpPr>
          <p:nvPr userDrawn="1"/>
        </p:nvCxnSpPr>
        <p:spPr>
          <a:xfrm>
            <a:off x="3160490" y="3428471"/>
            <a:ext cx="281359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9" idx="2"/>
          </p:cNvCxnSpPr>
          <p:nvPr userDrawn="1"/>
        </p:nvCxnSpPr>
        <p:spPr>
          <a:xfrm flipV="1">
            <a:off x="6096000" y="3550410"/>
            <a:ext cx="0" cy="330759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テキスト プレースホルダー 5"/>
          <p:cNvSpPr>
            <a:spLocks noGrp="1"/>
          </p:cNvSpPr>
          <p:nvPr>
            <p:ph type="body" sz="quarter" idx="19" hasCustomPrompt="1"/>
          </p:nvPr>
        </p:nvSpPr>
        <p:spPr>
          <a:xfrm>
            <a:off x="2066712" y="1603457"/>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19" name="テキスト プレースホルダー 5"/>
          <p:cNvSpPr>
            <a:spLocks noGrp="1"/>
          </p:cNvSpPr>
          <p:nvPr>
            <p:ph type="body" sz="quarter" idx="18" hasCustomPrompt="1"/>
          </p:nvPr>
        </p:nvSpPr>
        <p:spPr>
          <a:xfrm>
            <a:off x="2453074" y="2674099"/>
            <a:ext cx="3344298" cy="510495"/>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0" name="テキスト プレースホルダー 5"/>
          <p:cNvSpPr>
            <a:spLocks noGrp="1"/>
          </p:cNvSpPr>
          <p:nvPr>
            <p:ph type="body" sz="quarter" idx="26" hasCustomPrompt="1"/>
          </p:nvPr>
        </p:nvSpPr>
        <p:spPr>
          <a:xfrm>
            <a:off x="2929317" y="3677559"/>
            <a:ext cx="2868055" cy="2380293"/>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2" name="Picture Placeholder 6"/>
          <p:cNvSpPr>
            <a:spLocks noGrp="1"/>
          </p:cNvSpPr>
          <p:nvPr>
            <p:ph type="pic" sz="quarter" idx="13" hasCustomPrompt="1"/>
          </p:nvPr>
        </p:nvSpPr>
        <p:spPr>
          <a:xfrm>
            <a:off x="6365956" y="783892"/>
            <a:ext cx="5807184" cy="347970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23" name="テキスト プレースホルダー 5"/>
          <p:cNvSpPr>
            <a:spLocks noGrp="1"/>
          </p:cNvSpPr>
          <p:nvPr>
            <p:ph type="body" sz="quarter" idx="27" hasCustomPrompt="1"/>
          </p:nvPr>
        </p:nvSpPr>
        <p:spPr>
          <a:xfrm>
            <a:off x="6365956" y="2499548"/>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24" name="テキスト プレースホルダー 5"/>
          <p:cNvSpPr>
            <a:spLocks noGrp="1"/>
          </p:cNvSpPr>
          <p:nvPr>
            <p:ph type="body" sz="quarter" idx="28" hasCustomPrompt="1"/>
          </p:nvPr>
        </p:nvSpPr>
        <p:spPr>
          <a:xfrm>
            <a:off x="6786505" y="3493034"/>
            <a:ext cx="4595479" cy="636027"/>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Caption</a:t>
            </a:r>
            <a:endParaRPr kumimoji="1" lang="ja-JP" altLang="en-US" dirty="0"/>
          </a:p>
        </p:txBody>
      </p:sp>
      <p:sp>
        <p:nvSpPr>
          <p:cNvPr id="25" name="テキスト プレースホルダー 5"/>
          <p:cNvSpPr>
            <a:spLocks noGrp="1"/>
          </p:cNvSpPr>
          <p:nvPr>
            <p:ph type="body" sz="quarter" idx="29" hasCustomPrompt="1"/>
          </p:nvPr>
        </p:nvSpPr>
        <p:spPr>
          <a:xfrm>
            <a:off x="6365956" y="4356025"/>
            <a:ext cx="5508718" cy="1933112"/>
          </a:xfrm>
        </p:spPr>
        <p:txBody>
          <a:bodyPr numCol="1" spcCol="360000" anchor="t">
            <a:normAutofit/>
          </a:bodyPr>
          <a:lstStyle>
            <a:lvl1pPr marL="190510" indent="-190510" algn="l">
              <a:lnSpc>
                <a:spcPct val="130000"/>
              </a:lnSpc>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20014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decel="100000" fill="hold" grpId="0" nodeType="afterEffect">
                                  <p:stCondLst>
                                    <p:cond delay="0"/>
                                  </p:stCondLst>
                                  <p:iterate type="lt">
                                    <p:tmPct val="10000"/>
                                  </p:iterate>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additive="base">
                                        <p:cTn id="12"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 calcmode="lin" valueType="num">
                                      <p:cBhvr additive="base">
                                        <p:cTn id="16" dur="75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1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20">
                                            <p:txEl>
                                              <p:pRg st="0" end="0"/>
                                            </p:txEl>
                                          </p:spTgt>
                                        </p:tgtEl>
                                        <p:attrNameLst>
                                          <p:attrName>style.visibility</p:attrName>
                                        </p:attrNameLst>
                                      </p:cBhvr>
                                      <p:to>
                                        <p:strVal val="visible"/>
                                      </p:to>
                                    </p:set>
                                    <p:anim calcmode="lin" valueType="num">
                                      <p:cBhvr additive="base">
                                        <p:cTn id="20"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825"/>
                            </p:stCondLst>
                            <p:childTnLst>
                              <p:par>
                                <p:cTn id="23" presetID="22" presetClass="entr" presetSubtype="8" fill="hold" nodeType="after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2825"/>
                            </p:stCondLst>
                            <p:childTnLst>
                              <p:par>
                                <p:cTn id="27" presetID="2" presetClass="entr" presetSubtype="8"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750" fill="hold"/>
                                        <p:tgtEl>
                                          <p:spTgt spid="9"/>
                                        </p:tgtEl>
                                        <p:attrNameLst>
                                          <p:attrName>ppt_x</p:attrName>
                                        </p:attrNameLst>
                                      </p:cBhvr>
                                      <p:tavLst>
                                        <p:tav tm="0">
                                          <p:val>
                                            <p:strVal val="0-#ppt_w/2"/>
                                          </p:val>
                                        </p:tav>
                                        <p:tav tm="100000">
                                          <p:val>
                                            <p:strVal val="#ppt_x"/>
                                          </p:val>
                                        </p:tav>
                                      </p:tavLst>
                                    </p:anim>
                                    <p:anim calcmode="lin" valueType="num">
                                      <p:cBhvr additive="base">
                                        <p:cTn id="30" dur="75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3575"/>
                            </p:stCondLst>
                            <p:childTnLst>
                              <p:par>
                                <p:cTn id="32" presetID="14" presetClass="entr" presetSubtype="1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par>
                          <p:cTn id="35" fill="hold">
                            <p:stCondLst>
                              <p:cond delay="4075"/>
                            </p:stCondLst>
                            <p:childTnLst>
                              <p:par>
                                <p:cTn id="36" presetID="2" presetClass="entr" presetSubtype="1" decel="100000" fill="hold" grpId="0" nodeType="afterEffect">
                                  <p:stCondLst>
                                    <p:cond delay="0"/>
                                  </p:stCondLst>
                                  <p:iterate type="lt">
                                    <p:tmPct val="10000"/>
                                  </p:iterate>
                                  <p:childTnLst>
                                    <p:set>
                                      <p:cBhvr>
                                        <p:cTn id="37" dur="1" fill="hold">
                                          <p:stCondLst>
                                            <p:cond delay="0"/>
                                          </p:stCondLst>
                                        </p:cTn>
                                        <p:tgtEl>
                                          <p:spTgt spid="23">
                                            <p:txEl>
                                              <p:pRg st="0" end="0"/>
                                            </p:txEl>
                                          </p:spTgt>
                                        </p:tgtEl>
                                        <p:attrNameLst>
                                          <p:attrName>style.visibility</p:attrName>
                                        </p:attrNameLst>
                                      </p:cBhvr>
                                      <p:to>
                                        <p:strVal val="visible"/>
                                      </p:to>
                                    </p:set>
                                    <p:anim calcmode="lin" valueType="num">
                                      <p:cBhvr additive="base">
                                        <p:cTn id="38"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23">
                                            <p:txEl>
                                              <p:pRg st="0" end="0"/>
                                            </p:txEl>
                                          </p:spTgt>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75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24">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4" decel="100000" fill="hold" grpId="0" nodeType="withEffect">
                                  <p:stCondLst>
                                    <p:cond delay="500"/>
                                  </p:stCondLst>
                                  <p:childTnLst>
                                    <p:set>
                                      <p:cBhvr>
                                        <p:cTn id="45" dur="1" fill="hold">
                                          <p:stCondLst>
                                            <p:cond delay="0"/>
                                          </p:stCondLst>
                                        </p:cTn>
                                        <p:tgtEl>
                                          <p:spTgt spid="25">
                                            <p:txEl>
                                              <p:pRg st="0" end="0"/>
                                            </p:txEl>
                                          </p:spTgt>
                                        </p:tgtEl>
                                        <p:attrNameLst>
                                          <p:attrName>style.visibility</p:attrName>
                                        </p:attrNameLst>
                                      </p:cBhvr>
                                      <p:to>
                                        <p:strVal val="visible"/>
                                      </p:to>
                                    </p:set>
                                    <p:anim calcmode="lin" valueType="num">
                                      <p:cBhvr additive="base">
                                        <p:cTn id="46"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5075"/>
                            </p:stCondLst>
                            <p:childTnLst>
                              <p:par>
                                <p:cTn id="49" presetID="22" presetClass="entr" presetSubtype="1"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1+#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4" decel="10000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Flow middle part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5" name="Straight Connector 4"/>
          <p:cNvCxnSpPr/>
          <p:nvPr userDrawn="1"/>
        </p:nvCxnSpPr>
        <p:spPr>
          <a:xfrm flipV="1">
            <a:off x="6096000" y="1"/>
            <a:ext cx="0" cy="12100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74080" y="1210008"/>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テキスト プレースホルダー 5"/>
          <p:cNvSpPr>
            <a:spLocks noGrp="1"/>
          </p:cNvSpPr>
          <p:nvPr>
            <p:ph type="body" sz="quarter" idx="19" hasCustomPrompt="1"/>
          </p:nvPr>
        </p:nvSpPr>
        <p:spPr>
          <a:xfrm>
            <a:off x="3880124" y="327986"/>
            <a:ext cx="2032996" cy="1764045"/>
          </a:xfrm>
        </p:spPr>
        <p:txBody>
          <a:bodyPr numCol="1" spcCol="360000" anchor="ctr">
            <a:noAutofit/>
          </a:bodyPr>
          <a:lstStyle>
            <a:lvl1pPr marL="0" indent="0" algn="r">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11" name="テキスト プレースホルダー 5"/>
          <p:cNvSpPr>
            <a:spLocks noGrp="1"/>
          </p:cNvSpPr>
          <p:nvPr>
            <p:ph type="body" sz="quarter" idx="18" hasCustomPrompt="1"/>
          </p:nvPr>
        </p:nvSpPr>
        <p:spPr>
          <a:xfrm>
            <a:off x="2486975" y="1398628"/>
            <a:ext cx="3344298" cy="510495"/>
          </a:xfrm>
        </p:spPr>
        <p:txBody>
          <a:bodyPr numCol="1" spcCol="360000" anchor="b">
            <a:no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12" name="Picture Placeholder 6"/>
          <p:cNvSpPr>
            <a:spLocks noGrp="1"/>
          </p:cNvSpPr>
          <p:nvPr>
            <p:ph type="pic" sz="quarter" idx="13" hasCustomPrompt="1"/>
          </p:nvPr>
        </p:nvSpPr>
        <p:spPr>
          <a:xfrm>
            <a:off x="3563816" y="1965713"/>
            <a:ext cx="2267457" cy="2733622"/>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3" name="Picture Placeholder 6"/>
          <p:cNvSpPr>
            <a:spLocks noGrp="1"/>
          </p:cNvSpPr>
          <p:nvPr>
            <p:ph type="pic" sz="quarter" idx="20" hasCustomPrompt="1"/>
          </p:nvPr>
        </p:nvSpPr>
        <p:spPr>
          <a:xfrm>
            <a:off x="58057" y="1965713"/>
            <a:ext cx="3437036" cy="1289115"/>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4" name="テキスト プレースホルダー 5"/>
          <p:cNvSpPr>
            <a:spLocks noGrp="1"/>
          </p:cNvSpPr>
          <p:nvPr>
            <p:ph type="body" sz="quarter" idx="29" hasCustomPrompt="1"/>
          </p:nvPr>
        </p:nvSpPr>
        <p:spPr>
          <a:xfrm>
            <a:off x="557591" y="3332524"/>
            <a:ext cx="2937503" cy="2899904"/>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5" name="Rectangle 14"/>
          <p:cNvSpPr/>
          <p:nvPr userDrawn="1"/>
        </p:nvSpPr>
        <p:spPr>
          <a:xfrm>
            <a:off x="5974080" y="3332524"/>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16" name="Straight Connector 15"/>
          <p:cNvCxnSpPr>
            <a:stCxn id="15" idx="0"/>
            <a:endCxn id="8" idx="2"/>
          </p:cNvCxnSpPr>
          <p:nvPr userDrawn="1"/>
        </p:nvCxnSpPr>
        <p:spPr>
          <a:xfrm flipV="1">
            <a:off x="6096000" y="1453886"/>
            <a:ext cx="0" cy="18786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テキスト プレースホルダー 5"/>
          <p:cNvSpPr>
            <a:spLocks noGrp="1"/>
          </p:cNvSpPr>
          <p:nvPr>
            <p:ph type="body" sz="quarter" idx="30" hasCustomPrompt="1"/>
          </p:nvPr>
        </p:nvSpPr>
        <p:spPr>
          <a:xfrm>
            <a:off x="6275259" y="2605928"/>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24" name="テキスト プレースホルダー 5"/>
          <p:cNvSpPr>
            <a:spLocks noGrp="1"/>
          </p:cNvSpPr>
          <p:nvPr>
            <p:ph type="body" sz="quarter" idx="31" hasCustomPrompt="1"/>
          </p:nvPr>
        </p:nvSpPr>
        <p:spPr>
          <a:xfrm>
            <a:off x="6360727" y="3676570"/>
            <a:ext cx="3344298" cy="510495"/>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cxnSp>
        <p:nvCxnSpPr>
          <p:cNvPr id="25" name="Straight Connector 24"/>
          <p:cNvCxnSpPr>
            <a:endCxn id="15" idx="2"/>
          </p:cNvCxnSpPr>
          <p:nvPr userDrawn="1"/>
        </p:nvCxnSpPr>
        <p:spPr>
          <a:xfrm flipV="1">
            <a:off x="6096000" y="3576402"/>
            <a:ext cx="1" cy="328159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テキスト プレースホルダー 5"/>
          <p:cNvSpPr>
            <a:spLocks noGrp="1"/>
          </p:cNvSpPr>
          <p:nvPr>
            <p:ph type="body" sz="quarter" idx="32" hasCustomPrompt="1"/>
          </p:nvPr>
        </p:nvSpPr>
        <p:spPr>
          <a:xfrm>
            <a:off x="9066591" y="4235452"/>
            <a:ext cx="2798407" cy="185676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9" name="Picture Placeholder 6"/>
          <p:cNvSpPr>
            <a:spLocks noGrp="1"/>
          </p:cNvSpPr>
          <p:nvPr>
            <p:ph type="pic" sz="quarter" idx="33" hasCustomPrompt="1"/>
          </p:nvPr>
        </p:nvSpPr>
        <p:spPr>
          <a:xfrm>
            <a:off x="6360727" y="4239375"/>
            <a:ext cx="2638131" cy="1852847"/>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val="84111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10">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1">
                                            <p:txEl>
                                              <p:pRg st="0" end="0"/>
                                            </p:txEl>
                                          </p:spTgt>
                                        </p:tgtEl>
                                        <p:attrNameLst>
                                          <p:attrName>style.visibility</p:attrName>
                                        </p:attrNameLst>
                                      </p:cBhvr>
                                      <p:to>
                                        <p:strVal val="visible"/>
                                      </p:to>
                                    </p:set>
                                    <p:anim calcmode="lin" valueType="num">
                                      <p:cBhvr additive="base">
                                        <p:cTn id="16"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14"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10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2350"/>
                            </p:stCondLst>
                            <p:childTnLst>
                              <p:par>
                                <p:cTn id="26" presetID="2" presetClass="entr" presetSubtype="8" decel="100000" fill="hold" grpId="0" nodeType="afterEffect">
                                  <p:stCondLst>
                                    <p:cond delay="250"/>
                                  </p:stCondLst>
                                  <p:childTnLst>
                                    <p:set>
                                      <p:cBhvr>
                                        <p:cTn id="27" dur="1" fill="hold">
                                          <p:stCondLst>
                                            <p:cond delay="0"/>
                                          </p:stCondLst>
                                        </p:cTn>
                                        <p:tgtEl>
                                          <p:spTgt spid="14">
                                            <p:txEl>
                                              <p:pRg st="0" end="0"/>
                                            </p:txEl>
                                          </p:spTgt>
                                        </p:tgtEl>
                                        <p:attrNameLst>
                                          <p:attrName>style.visibility</p:attrName>
                                        </p:attrNameLst>
                                      </p:cBhvr>
                                      <p:to>
                                        <p:strVal val="visible"/>
                                      </p:to>
                                    </p:set>
                                    <p:anim calcmode="lin" valueType="num">
                                      <p:cBhvr additive="base">
                                        <p:cTn id="28"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22" presetClass="entr" presetSubtype="1" fill="hold" nodeType="afterEffect">
                                  <p:stCondLst>
                                    <p:cond delay="50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childTnLst>
                          </p:cTn>
                        </p:par>
                        <p:par>
                          <p:cTn id="34" fill="hold">
                            <p:stCondLst>
                              <p:cond delay="4100"/>
                            </p:stCondLst>
                            <p:childTnLst>
                              <p:par>
                                <p:cTn id="35" presetID="2" presetClass="entr" presetSubtype="1" decel="10000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750" fill="hold"/>
                                        <p:tgtEl>
                                          <p:spTgt spid="15"/>
                                        </p:tgtEl>
                                        <p:attrNameLst>
                                          <p:attrName>ppt_x</p:attrName>
                                        </p:attrNameLst>
                                      </p:cBhvr>
                                      <p:tavLst>
                                        <p:tav tm="0">
                                          <p:val>
                                            <p:strVal val="#ppt_x"/>
                                          </p:val>
                                        </p:tav>
                                        <p:tav tm="100000">
                                          <p:val>
                                            <p:strVal val="#ppt_x"/>
                                          </p:val>
                                        </p:tav>
                                      </p:tavLst>
                                    </p:anim>
                                    <p:anim calcmode="lin" valueType="num">
                                      <p:cBhvr additive="base">
                                        <p:cTn id="38" dur="750" fill="hold"/>
                                        <p:tgtEl>
                                          <p:spTgt spid="15"/>
                                        </p:tgtEl>
                                        <p:attrNameLst>
                                          <p:attrName>ppt_y</p:attrName>
                                        </p:attrNameLst>
                                      </p:cBhvr>
                                      <p:tavLst>
                                        <p:tav tm="0">
                                          <p:val>
                                            <p:strVal val="0-#ppt_h/2"/>
                                          </p:val>
                                        </p:tav>
                                        <p:tav tm="100000">
                                          <p:val>
                                            <p:strVal val="#ppt_y"/>
                                          </p:val>
                                        </p:tav>
                                      </p:tavLst>
                                    </p:anim>
                                  </p:childTnLst>
                                </p:cTn>
                              </p:par>
                            </p:childTnLst>
                          </p:cTn>
                        </p:par>
                        <p:par>
                          <p:cTn id="39" fill="hold">
                            <p:stCondLst>
                              <p:cond delay="4850"/>
                            </p:stCondLst>
                            <p:childTnLst>
                              <p:par>
                                <p:cTn id="40" presetID="2" presetClass="entr" presetSubtype="2" decel="100000" fill="hold" grpId="0" nodeType="afterEffect">
                                  <p:stCondLst>
                                    <p:cond delay="0"/>
                                  </p:stCondLst>
                                  <p:iterate type="lt">
                                    <p:tmPct val="10000"/>
                                  </p:iterate>
                                  <p:childTnLst>
                                    <p:set>
                                      <p:cBhvr>
                                        <p:cTn id="41" dur="1" fill="hold">
                                          <p:stCondLst>
                                            <p:cond delay="0"/>
                                          </p:stCondLst>
                                        </p:cTn>
                                        <p:tgtEl>
                                          <p:spTgt spid="23">
                                            <p:txEl>
                                              <p:pRg st="0" end="0"/>
                                            </p:txEl>
                                          </p:spTgt>
                                        </p:tgtEl>
                                        <p:attrNameLst>
                                          <p:attrName>style.visibility</p:attrName>
                                        </p:attrNameLst>
                                      </p:cBhvr>
                                      <p:to>
                                        <p:strVal val="visible"/>
                                      </p:to>
                                    </p:set>
                                    <p:anim calcmode="lin" valueType="num">
                                      <p:cBhvr additive="base">
                                        <p:cTn id="42" dur="75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23">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75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7" dur="75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5850"/>
                            </p:stCondLst>
                            <p:childTnLst>
                              <p:par>
                                <p:cTn id="49" presetID="14" presetClass="entr" presetSubtype="1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randombar(horizontal)">
                                      <p:cBhvr>
                                        <p:cTn id="51" dur="500"/>
                                        <p:tgtEl>
                                          <p:spTgt spid="29"/>
                                        </p:tgtEl>
                                      </p:cBhvr>
                                    </p:animEffect>
                                  </p:childTnLst>
                                </p:cTn>
                              </p:par>
                            </p:childTnLst>
                          </p:cTn>
                        </p:par>
                        <p:par>
                          <p:cTn id="52" fill="hold">
                            <p:stCondLst>
                              <p:cond delay="6350"/>
                            </p:stCondLst>
                            <p:childTnLst>
                              <p:par>
                                <p:cTn id="53" presetID="2" presetClass="entr" presetSubtype="2" decel="100000" fill="hold" grpId="0" nodeType="afterEffect">
                                  <p:stCondLst>
                                    <p:cond delay="0"/>
                                  </p:stCondLst>
                                  <p:childTnLst>
                                    <p:set>
                                      <p:cBhvr>
                                        <p:cTn id="54" dur="1" fill="hold">
                                          <p:stCondLst>
                                            <p:cond delay="0"/>
                                          </p:stCondLst>
                                        </p:cTn>
                                        <p:tgtEl>
                                          <p:spTgt spid="28">
                                            <p:txEl>
                                              <p:pRg st="0" end="0"/>
                                            </p:txEl>
                                          </p:spTgt>
                                        </p:tgtEl>
                                        <p:attrNameLst>
                                          <p:attrName>style.visibility</p:attrName>
                                        </p:attrNameLst>
                                      </p:cBhvr>
                                      <p:to>
                                        <p:strVal val="visible"/>
                                      </p:to>
                                    </p:set>
                                    <p:anim calcmode="lin" valueType="num">
                                      <p:cBhvr additive="base">
                                        <p:cTn id="55"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6850"/>
                            </p:stCondLst>
                            <p:childTnLst>
                              <p:par>
                                <p:cTn id="58" presetID="22" presetClass="entr" presetSubtype="1"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up)">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2"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bldP spid="13" grpId="0" animBg="1"/>
      <p:bldP spid="14" grpId="0" build="p">
        <p:tmplLst>
          <p:tmpl lvl="1">
            <p:tnLst>
              <p:par>
                <p:cTn presetID="2" presetClass="entr" presetSubtype="8"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animBg="1"/>
      <p:bldP spid="2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1+#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1+#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animBg="1"/>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low middle part 3">
    <p:spTree>
      <p:nvGrpSpPr>
        <p:cNvPr id="1" name=""/>
        <p:cNvGrpSpPr/>
        <p:nvPr/>
      </p:nvGrpSpPr>
      <p:grpSpPr>
        <a:xfrm>
          <a:off x="0" y="0"/>
          <a:ext cx="0" cy="0"/>
          <a:chOff x="0" y="0"/>
          <a:chExt cx="0" cy="0"/>
        </a:xfrm>
      </p:grpSpPr>
      <p:sp>
        <p:nvSpPr>
          <p:cNvPr id="10" name="テキスト プレースホルダー 5"/>
          <p:cNvSpPr>
            <a:spLocks noGrp="1"/>
          </p:cNvSpPr>
          <p:nvPr>
            <p:ph type="body" sz="quarter" idx="30" hasCustomPrompt="1"/>
          </p:nvPr>
        </p:nvSpPr>
        <p:spPr>
          <a:xfrm>
            <a:off x="765344" y="124907"/>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20" hasCustomPrompt="1"/>
          </p:nvPr>
        </p:nvSpPr>
        <p:spPr>
          <a:xfrm>
            <a:off x="1533677" y="1210008"/>
            <a:ext cx="9124647" cy="3474289"/>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6" name="テキスト プレースホルダー 5"/>
          <p:cNvSpPr>
            <a:spLocks noGrp="1"/>
          </p:cNvSpPr>
          <p:nvPr>
            <p:ph type="body" sz="quarter" idx="28" hasCustomPrompt="1"/>
          </p:nvPr>
        </p:nvSpPr>
        <p:spPr>
          <a:xfrm>
            <a:off x="3107805" y="4366283"/>
            <a:ext cx="5976391" cy="636027"/>
          </a:xfrm>
          <a:solidFill>
            <a:schemeClr val="tx1"/>
          </a:solidFill>
        </p:spPr>
        <p:txBody>
          <a:bodyPr numCol="1" spcCol="360000" anchor="ctr">
            <a:no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Caption</a:t>
            </a:r>
            <a:endParaRPr kumimoji="1" lang="ja-JP" altLang="en-US" dirty="0"/>
          </a:p>
        </p:txBody>
      </p:sp>
      <p:cxnSp>
        <p:nvCxnSpPr>
          <p:cNvPr id="7" name="Straight Connector 6"/>
          <p:cNvCxnSpPr>
            <a:stCxn id="5" idx="0"/>
          </p:cNvCxnSpPr>
          <p:nvPr userDrawn="1"/>
        </p:nvCxnSpPr>
        <p:spPr>
          <a:xfrm flipV="1">
            <a:off x="6096000" y="1"/>
            <a:ext cx="0" cy="12100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テキスト プレースホルダー 5"/>
          <p:cNvSpPr>
            <a:spLocks noGrp="1"/>
          </p:cNvSpPr>
          <p:nvPr>
            <p:ph type="body" sz="quarter" idx="32" hasCustomPrompt="1"/>
          </p:nvPr>
        </p:nvSpPr>
        <p:spPr>
          <a:xfrm>
            <a:off x="6318554" y="5090461"/>
            <a:ext cx="4986025" cy="1001760"/>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2" name="Rectangle 11"/>
          <p:cNvSpPr/>
          <p:nvPr userDrawn="1"/>
        </p:nvSpPr>
        <p:spPr>
          <a:xfrm>
            <a:off x="5974080" y="5090461"/>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13" name="Straight Connector 12"/>
          <p:cNvCxnSpPr>
            <a:endCxn id="12" idx="2"/>
          </p:cNvCxnSpPr>
          <p:nvPr userDrawn="1"/>
        </p:nvCxnSpPr>
        <p:spPr>
          <a:xfrm flipV="1">
            <a:off x="6096000" y="5334339"/>
            <a:ext cx="0" cy="1523661"/>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27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2" presetClass="entr" presetSubtype="1" decel="100000" fill="hold" grpId="0" nodeType="withEffect">
                                  <p:stCondLst>
                                    <p:cond delay="100"/>
                                  </p:stCondLst>
                                  <p:iterate type="lt">
                                    <p:tmPct val="10000"/>
                                  </p:iterate>
                                  <p:childTnLst>
                                    <p:set>
                                      <p:cBhvr>
                                        <p:cTn id="9" dur="1" fill="hold">
                                          <p:stCondLst>
                                            <p:cond delay="0"/>
                                          </p:stCondLst>
                                        </p:cTn>
                                        <p:tgtEl>
                                          <p:spTgt spid="10">
                                            <p:txEl>
                                              <p:pRg st="0" end="0"/>
                                            </p:txEl>
                                          </p:spTgt>
                                        </p:tgtEl>
                                        <p:attrNameLst>
                                          <p:attrName>style.visibility</p:attrName>
                                        </p:attrNameLst>
                                      </p:cBhvr>
                                      <p:to>
                                        <p:strVal val="visible"/>
                                      </p:to>
                                    </p:set>
                                    <p:anim calcmode="lin" valueType="num">
                                      <p:cBhvr additive="base">
                                        <p:cTn id="10"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1" dur="75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par>
                          <p:cTn id="12" fill="hold">
                            <p:stCondLst>
                              <p:cond delay="925"/>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425"/>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2" presetClass="entr" presetSubtype="2" decel="100000" fill="hold" grpId="0" nodeType="withEffect">
                                  <p:stCondLst>
                                    <p:cond delay="25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additive="base">
                                        <p:cTn id="22"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175"/>
                            </p:stCondLst>
                            <p:childTnLst>
                              <p:par>
                                <p:cTn id="25" presetID="22" presetClass="entr" presetSubtype="1" fill="hold" nodeType="after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 presetClass="entr" presetSubtype="1" decel="100000" fill="hold" nodeType="withEffect">
                  <p:stCondLst>
                    <p:cond delay="10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0-#ppt_h/2"/>
                          </p:val>
                        </p:tav>
                        <p:tav tm="100000">
                          <p:val>
                            <p:strVal val="#ppt_y"/>
                          </p:val>
                        </p:tav>
                      </p:tavLst>
                    </p:anim>
                  </p:childTnLst>
                </p:cTn>
              </p:par>
            </p:tnLst>
          </p:tmpl>
        </p:tmplLst>
      </p:bldP>
      <p:bldP spid="5" grpId="0" animBg="1"/>
      <p:bldP spid="6" grpId="0" animBg="1">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1" grpId="0" build="p">
        <p:tmplLst>
          <p:tmpl lvl="1">
            <p:tnLst>
              <p:par>
                <p:cTn presetID="2" presetClass="entr" presetSubtype="2"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low middle part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5" name="Straight Connector 4"/>
          <p:cNvCxnSpPr>
            <a:stCxn id="15" idx="0"/>
          </p:cNvCxnSpPr>
          <p:nvPr userDrawn="1"/>
        </p:nvCxnSpPr>
        <p:spPr>
          <a:xfrm flipH="1" flipV="1">
            <a:off x="6096000" y="1"/>
            <a:ext cx="1" cy="32924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15" idx="3"/>
          </p:cNvCxnSpPr>
          <p:nvPr userDrawn="1"/>
        </p:nvCxnSpPr>
        <p:spPr>
          <a:xfrm flipH="1">
            <a:off x="6232525" y="3429000"/>
            <a:ext cx="595947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Diamond 14"/>
          <p:cNvSpPr/>
          <p:nvPr userDrawn="1"/>
        </p:nvSpPr>
        <p:spPr>
          <a:xfrm>
            <a:off x="5959476" y="3292454"/>
            <a:ext cx="273050" cy="273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21" name="Straight Connector 20"/>
          <p:cNvCxnSpPr>
            <a:endCxn id="15" idx="1"/>
          </p:cNvCxnSpPr>
          <p:nvPr userDrawn="1"/>
        </p:nvCxnSpPr>
        <p:spPr>
          <a:xfrm>
            <a:off x="1" y="3429000"/>
            <a:ext cx="5959475" cy="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7" name="テキスト プレースホルダー 5"/>
          <p:cNvSpPr>
            <a:spLocks noGrp="1"/>
          </p:cNvSpPr>
          <p:nvPr>
            <p:ph type="body" sz="quarter" idx="32" hasCustomPrompt="1"/>
          </p:nvPr>
        </p:nvSpPr>
        <p:spPr>
          <a:xfrm>
            <a:off x="3135086" y="2817987"/>
            <a:ext cx="2824389" cy="660124"/>
          </a:xfrm>
        </p:spPr>
        <p:txBody>
          <a:bodyPr numCol="1" spcCol="360000" anchor="ctr">
            <a:normAutofit/>
          </a:bodyPr>
          <a:lstStyle>
            <a:lvl1pPr marL="0" indent="0" algn="r">
              <a:lnSpc>
                <a:spcPct val="130000"/>
              </a:lnSpc>
              <a:spcBef>
                <a:spcPts val="0"/>
              </a:spcBef>
              <a:buClr>
                <a:schemeClr val="accent1"/>
              </a:buClr>
              <a:buFontTx/>
              <a:buNone/>
              <a:defRPr sz="2933" i="1">
                <a:solidFill>
                  <a:schemeClr val="tx1">
                    <a:lumMod val="75000"/>
                    <a:lumOff val="25000"/>
                  </a:schemeClr>
                </a:solidFill>
              </a:defRPr>
            </a:lvl1pPr>
          </a:lstStyle>
          <a:p>
            <a:pPr lvl="0"/>
            <a:r>
              <a:rPr kumimoji="1" lang="en-US" altLang="ja-JP" dirty="0"/>
              <a:t>Text Goes Here</a:t>
            </a:r>
            <a:endParaRPr kumimoji="1" lang="ja-JP" altLang="en-US" dirty="0"/>
          </a:p>
        </p:txBody>
      </p:sp>
      <p:sp>
        <p:nvSpPr>
          <p:cNvPr id="28" name="テキスト プレースホルダー 5"/>
          <p:cNvSpPr>
            <a:spLocks noGrp="1"/>
          </p:cNvSpPr>
          <p:nvPr>
            <p:ph type="body" sz="quarter" idx="33" hasCustomPrompt="1"/>
          </p:nvPr>
        </p:nvSpPr>
        <p:spPr>
          <a:xfrm>
            <a:off x="6270172" y="2817986"/>
            <a:ext cx="2824389" cy="660124"/>
          </a:xfrm>
        </p:spPr>
        <p:txBody>
          <a:bodyPr numCol="1" spcCol="360000" anchor="ctr">
            <a:normAutofit/>
          </a:bodyPr>
          <a:lstStyle>
            <a:lvl1pPr marL="0" indent="0" algn="l">
              <a:lnSpc>
                <a:spcPct val="130000"/>
              </a:lnSpc>
              <a:spcBef>
                <a:spcPts val="0"/>
              </a:spcBef>
              <a:buClr>
                <a:schemeClr val="accent1"/>
              </a:buClr>
              <a:buFontTx/>
              <a:buNone/>
              <a:defRPr sz="2933" i="1">
                <a:solidFill>
                  <a:schemeClr val="accent1"/>
                </a:solidFill>
              </a:defRPr>
            </a:lvl1pPr>
          </a:lstStyle>
          <a:p>
            <a:pPr lvl="0"/>
            <a:r>
              <a:rPr kumimoji="1" lang="en-US" altLang="ja-JP" dirty="0"/>
              <a:t>Text Goes Here</a:t>
            </a:r>
            <a:endParaRPr kumimoji="1" lang="ja-JP" altLang="en-US" dirty="0"/>
          </a:p>
        </p:txBody>
      </p:sp>
      <p:sp>
        <p:nvSpPr>
          <p:cNvPr id="30" name="テキスト プレースホルダー 5"/>
          <p:cNvSpPr>
            <a:spLocks noGrp="1"/>
          </p:cNvSpPr>
          <p:nvPr>
            <p:ph type="body" sz="quarter" idx="18" hasCustomPrompt="1"/>
          </p:nvPr>
        </p:nvSpPr>
        <p:spPr>
          <a:xfrm>
            <a:off x="3846744" y="3706854"/>
            <a:ext cx="4498513" cy="390961"/>
          </a:xfrm>
        </p:spPr>
        <p:txBody>
          <a:bodyPr numCol="1" spcCol="360000" anchor="b">
            <a:no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Text Goes Here</a:t>
            </a:r>
            <a:endParaRPr kumimoji="1" lang="ja-JP" altLang="en-US" dirty="0"/>
          </a:p>
        </p:txBody>
      </p:sp>
      <p:sp>
        <p:nvSpPr>
          <p:cNvPr id="31" name="テキスト プレースホルダー 5"/>
          <p:cNvSpPr>
            <a:spLocks noGrp="1"/>
          </p:cNvSpPr>
          <p:nvPr>
            <p:ph type="body" sz="quarter" idx="26" hasCustomPrompt="1"/>
          </p:nvPr>
        </p:nvSpPr>
        <p:spPr>
          <a:xfrm>
            <a:off x="3846744" y="4166056"/>
            <a:ext cx="4498513" cy="1872818"/>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32" name="テキスト プレースホルダー 5"/>
          <p:cNvSpPr>
            <a:spLocks noGrp="1"/>
          </p:cNvSpPr>
          <p:nvPr>
            <p:ph type="body" sz="quarter" idx="34" hasCustomPrompt="1"/>
          </p:nvPr>
        </p:nvSpPr>
        <p:spPr>
          <a:xfrm>
            <a:off x="329449" y="3448355"/>
            <a:ext cx="3008837" cy="373271"/>
          </a:xfrm>
        </p:spPr>
        <p:txBody>
          <a:bodyPr numCol="1" spcCol="360000" anchor="t">
            <a:normAutofit/>
          </a:bodyPr>
          <a:lstStyle>
            <a:lvl1pPr marL="0" indent="0" algn="l">
              <a:lnSpc>
                <a:spcPct val="130000"/>
              </a:lnSpc>
              <a:spcBef>
                <a:spcPts val="0"/>
              </a:spcBef>
              <a:buClr>
                <a:schemeClr val="accent1"/>
              </a:buClr>
              <a:buFontTx/>
              <a:buNone/>
              <a:defRPr sz="1200" i="1">
                <a:solidFill>
                  <a:schemeClr val="bg2">
                    <a:lumMod val="9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6676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4" decel="100000" fill="hold" grpId="0" nodeType="after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 calcmode="lin" valueType="num">
                                      <p:cBhvr additive="base">
                                        <p:cTn id="12" dur="75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30">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250"/>
                                  </p:stCondLst>
                                  <p:childTnLst>
                                    <p:set>
                                      <p:cBhvr>
                                        <p:cTn id="15" dur="1" fill="hold">
                                          <p:stCondLst>
                                            <p:cond delay="0"/>
                                          </p:stCondLst>
                                        </p:cTn>
                                        <p:tgtEl>
                                          <p:spTgt spid="31">
                                            <p:txEl>
                                              <p:pRg st="0" end="0"/>
                                            </p:txEl>
                                          </p:spTgt>
                                        </p:tgtEl>
                                        <p:attrNameLst>
                                          <p:attrName>style.visibility</p:attrName>
                                        </p:attrNameLst>
                                      </p:cBhvr>
                                      <p:to>
                                        <p:strVal val="visible"/>
                                      </p:to>
                                    </p:set>
                                    <p:anim calcmode="lin" valueType="num">
                                      <p:cBhvr additive="base">
                                        <p:cTn id="16"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2" fill="hold" grpId="0" nodeType="afterEffect">
                                  <p:stCondLst>
                                    <p:cond delay="250"/>
                                  </p:stCondLst>
                                  <p:childTnLst>
                                    <p:set>
                                      <p:cBhvr>
                                        <p:cTn id="20" dur="1" fill="hold">
                                          <p:stCondLst>
                                            <p:cond delay="0"/>
                                          </p:stCondLst>
                                        </p:cTn>
                                        <p:tgtEl>
                                          <p:spTgt spid="27">
                                            <p:txEl>
                                              <p:pRg st="0" end="0"/>
                                            </p:txEl>
                                          </p:spTgt>
                                        </p:tgtEl>
                                        <p:attrNameLst>
                                          <p:attrName>style.visibility</p:attrName>
                                        </p:attrNameLst>
                                      </p:cBhvr>
                                      <p:to>
                                        <p:strVal val="visible"/>
                                      </p:to>
                                    </p:set>
                                    <p:animEffect transition="in" filter="wipe(right)">
                                      <p:cBhvr>
                                        <p:cTn id="21" dur="500"/>
                                        <p:tgtEl>
                                          <p:spTgt spid="27">
                                            <p:txEl>
                                              <p:pRg st="0" end="0"/>
                                            </p:txEl>
                                          </p:spTgt>
                                        </p:tgtEl>
                                      </p:cBhvr>
                                    </p:animEffect>
                                  </p:childTnLst>
                                </p:cTn>
                              </p:par>
                              <p:par>
                                <p:cTn id="22" presetID="22" presetClass="entr" presetSubtype="2" fill="hold" nodeType="withEffect">
                                  <p:stCondLst>
                                    <p:cond delay="250"/>
                                  </p:stCondLst>
                                  <p:childTnLst>
                                    <p:set>
                                      <p:cBhvr>
                                        <p:cTn id="23" dur="1" fill="hold">
                                          <p:stCondLst>
                                            <p:cond delay="0"/>
                                          </p:stCondLst>
                                        </p:cTn>
                                        <p:tgtEl>
                                          <p:spTgt spid="21"/>
                                        </p:tgtEl>
                                        <p:attrNameLst>
                                          <p:attrName>style.visibility</p:attrName>
                                        </p:attrNameLst>
                                      </p:cBhvr>
                                      <p:to>
                                        <p:strVal val="visible"/>
                                      </p:to>
                                    </p:set>
                                    <p:animEffect transition="in" filter="wipe(right)">
                                      <p:cBhvr>
                                        <p:cTn id="24" dur="500"/>
                                        <p:tgtEl>
                                          <p:spTgt spid="21"/>
                                        </p:tgtEl>
                                      </p:cBhvr>
                                    </p:animEffect>
                                  </p:childTnLst>
                                </p:cTn>
                              </p:par>
                            </p:childTnLst>
                          </p:cTn>
                        </p:par>
                        <p:par>
                          <p:cTn id="25" fill="hold">
                            <p:stCondLst>
                              <p:cond delay="2250"/>
                            </p:stCondLst>
                            <p:childTnLst>
                              <p:par>
                                <p:cTn id="26" presetID="22" presetClass="entr" presetSubtype="2" fill="hold" grpId="0" nodeType="after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wipe(right)">
                                      <p:cBhvr>
                                        <p:cTn id="28" dur="500"/>
                                        <p:tgtEl>
                                          <p:spTgt spid="32">
                                            <p:txEl>
                                              <p:pRg st="0" end="0"/>
                                            </p:txEl>
                                          </p:spTgt>
                                        </p:tgtEl>
                                      </p:cBhvr>
                                    </p:animEffect>
                                  </p:childTnLst>
                                </p:cTn>
                              </p:par>
                            </p:childTnLst>
                          </p:cTn>
                        </p:par>
                        <p:par>
                          <p:cTn id="29" fill="hold">
                            <p:stCondLst>
                              <p:cond delay="2750"/>
                            </p:stCondLst>
                            <p:childTnLst>
                              <p:par>
                                <p:cTn id="30" presetID="22" presetClass="entr" presetSubtype="8" fill="hold" grpId="0" nodeType="afterEffect">
                                  <p:stCondLst>
                                    <p:cond delay="50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wipe(left)">
                                      <p:cBhvr>
                                        <p:cTn id="32" dur="500"/>
                                        <p:tgtEl>
                                          <p:spTgt spid="28">
                                            <p:txEl>
                                              <p:pRg st="0" end="0"/>
                                            </p:txEl>
                                          </p:spTgt>
                                        </p:tgtEl>
                                      </p:cBhvr>
                                    </p:animEffect>
                                  </p:childTnLst>
                                </p:cTn>
                              </p:par>
                              <p:par>
                                <p:cTn id="33" presetID="22" presetClass="entr" presetSubtype="8" fill="hold" nodeType="withEffect">
                                  <p:stCondLst>
                                    <p:cond delay="50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7" grpId="0" build="p">
        <p:tmplLst>
          <p:tmpl lvl="1">
            <p:tnLst>
              <p:par>
                <p:cTn presetID="22" presetClass="entr" presetSubtype="2"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Lst>
      </p:bldP>
      <p:bldP spid="28" grpId="0" build="p">
        <p:tmplLst>
          <p:tmpl lvl="1">
            <p:tnLst>
              <p:par>
                <p:cTn presetID="22" presetClass="entr" presetSubtype="8" fill="hold" nodeType="afterEffect">
                  <p:stCondLst>
                    <p:cond delay="50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30" grpId="0" build="p">
        <p:tmplLst>
          <p:tmpl lvl="1">
            <p:tnLst>
              <p:par>
                <p:cTn presetID="2" presetClass="entr" presetSubtype="4"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ppt_x"/>
                          </p:val>
                        </p:tav>
                        <p:tav tm="100000">
                          <p:val>
                            <p:strVal val="#ppt_x"/>
                          </p:val>
                        </p:tav>
                      </p:tavLst>
                    </p:anim>
                    <p:anim calcmode="lin" valueType="num">
                      <p:cBhvr additive="base">
                        <p:cTn dur="75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2" presetClass="entr" presetSubtype="2"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right)">
                      <p:cBhvr>
                        <p:cTn dur="500"/>
                        <p:tgtEl>
                          <p:spTgt spid="32"/>
                        </p:tgtEl>
                      </p:cBhvr>
                    </p:animEffect>
                  </p:childTnLst>
                </p:cTn>
              </p:par>
            </p:tnLst>
          </p:tmpl>
        </p:tmplLst>
      </p:bldP>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low en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6105676" y="300008"/>
            <a:ext cx="5768998" cy="5937631"/>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7" name="Right Triangle 6"/>
          <p:cNvSpPr/>
          <p:nvPr userDrawn="1"/>
        </p:nvSpPr>
        <p:spPr>
          <a:xfrm rot="2700000">
            <a:off x="5795938" y="3231201"/>
            <a:ext cx="395662" cy="39560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9" name="Straight Connector 8"/>
          <p:cNvCxnSpPr>
            <a:stCxn id="7" idx="2"/>
          </p:cNvCxnSpPr>
          <p:nvPr userDrawn="1"/>
        </p:nvCxnSpPr>
        <p:spPr>
          <a:xfrm flipH="1" flipV="1">
            <a:off x="2573469" y="3428471"/>
            <a:ext cx="3140567" cy="53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テキスト プレースホルダー 5"/>
          <p:cNvSpPr>
            <a:spLocks noGrp="1"/>
          </p:cNvSpPr>
          <p:nvPr>
            <p:ph type="body" sz="quarter" idx="26" hasCustomPrompt="1"/>
          </p:nvPr>
        </p:nvSpPr>
        <p:spPr>
          <a:xfrm>
            <a:off x="394305" y="3532394"/>
            <a:ext cx="5024362" cy="2705245"/>
          </a:xfrm>
        </p:spPr>
        <p:txBody>
          <a:bodyPr numCol="1" spcCol="360000" anchor="t">
            <a:normAutofit/>
          </a:bodyPr>
          <a:lstStyle>
            <a:lvl1pPr marL="190510" indent="-190510" algn="l">
              <a:lnSpc>
                <a:spcPct val="130000"/>
              </a:lnSpc>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cxnSp>
        <p:nvCxnSpPr>
          <p:cNvPr id="18" name="Straight Connector 17"/>
          <p:cNvCxnSpPr>
            <a:endCxn id="7" idx="2"/>
          </p:cNvCxnSpPr>
          <p:nvPr userDrawn="1"/>
        </p:nvCxnSpPr>
        <p:spPr>
          <a:xfrm>
            <a:off x="0" y="3427940"/>
            <a:ext cx="5714036" cy="106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タイトル 1"/>
          <p:cNvSpPr>
            <a:spLocks noGrp="1"/>
          </p:cNvSpPr>
          <p:nvPr>
            <p:ph type="title" hasCustomPrompt="1"/>
          </p:nvPr>
        </p:nvSpPr>
        <p:spPr>
          <a:xfrm>
            <a:off x="394304" y="459305"/>
            <a:ext cx="6628191" cy="2586529"/>
          </a:xfrm>
        </p:spPr>
        <p:txBody>
          <a:bodyPr anchor="b">
            <a:normAutofit/>
          </a:bodyPr>
          <a:lstStyle>
            <a:lvl1pPr algn="l">
              <a:lnSpc>
                <a:spcPct val="80000"/>
              </a:lnSpc>
              <a:defRPr sz="6400" baseline="0">
                <a:latin typeface="Roboto Bold" pitchFamily="2" charset="0"/>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47029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250"/>
                            </p:stCondLst>
                            <p:childTnLst>
                              <p:par>
                                <p:cTn id="14" presetID="2" presetClass="entr" presetSubtype="1" decel="100000" fill="hold" grpId="0" nodeType="afterEffect">
                                  <p:stCondLst>
                                    <p:cond delay="0"/>
                                  </p:stCondLst>
                                  <p:iterate type="wd">
                                    <p:tmPct val="10000"/>
                                  </p:iterate>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750" fill="hold"/>
                                        <p:tgtEl>
                                          <p:spTgt spid="23"/>
                                        </p:tgtEl>
                                        <p:attrNameLst>
                                          <p:attrName>ppt_x</p:attrName>
                                        </p:attrNameLst>
                                      </p:cBhvr>
                                      <p:tavLst>
                                        <p:tav tm="0">
                                          <p:val>
                                            <p:strVal val="#ppt_x"/>
                                          </p:val>
                                        </p:tav>
                                        <p:tav tm="100000">
                                          <p:val>
                                            <p:strVal val="#ppt_x"/>
                                          </p:val>
                                        </p:tav>
                                      </p:tavLst>
                                    </p:anim>
                                    <p:anim calcmode="lin" valueType="num">
                                      <p:cBhvr additive="base">
                                        <p:cTn id="17" dur="750" fill="hold"/>
                                        <p:tgtEl>
                                          <p:spTgt spid="23"/>
                                        </p:tgtEl>
                                        <p:attrNameLst>
                                          <p:attrName>ppt_y</p:attrName>
                                        </p:attrNameLst>
                                      </p:cBhvr>
                                      <p:tavLst>
                                        <p:tav tm="0">
                                          <p:val>
                                            <p:strVal val="0-#ppt_h/2"/>
                                          </p:val>
                                        </p:tav>
                                        <p:tav tm="100000">
                                          <p:val>
                                            <p:strVal val="#ppt_y"/>
                                          </p:val>
                                        </p:tav>
                                      </p:tavLst>
                                    </p:anim>
                                  </p:childTnLst>
                                </p:cTn>
                              </p:par>
                            </p:childTnLst>
                          </p:cTn>
                        </p:par>
                        <p:par>
                          <p:cTn id="18" fill="hold">
                            <p:stCondLst>
                              <p:cond delay="2225"/>
                            </p:stCondLst>
                            <p:childTnLst>
                              <p:par>
                                <p:cTn id="19" presetID="22" presetClass="entr" presetSubtype="8" fill="hold" grpId="0"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wipe(left)">
                                      <p:cBhvr>
                                        <p:cTn id="2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23"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 point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5" name="Straight Connector 4"/>
          <p:cNvCxnSpPr/>
          <p:nvPr userDrawn="1"/>
        </p:nvCxnSpPr>
        <p:spPr>
          <a:xfrm flipV="1">
            <a:off x="3930847" y="494976"/>
            <a:ext cx="5602620" cy="562912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タイトル 1"/>
          <p:cNvSpPr>
            <a:spLocks noGrp="1"/>
          </p:cNvSpPr>
          <p:nvPr>
            <p:ph type="title" hasCustomPrompt="1"/>
          </p:nvPr>
        </p:nvSpPr>
        <p:spPr>
          <a:xfrm>
            <a:off x="394305" y="459305"/>
            <a:ext cx="5134429" cy="2586529"/>
          </a:xfrm>
        </p:spPr>
        <p:txBody>
          <a:bodyPr anchor="t">
            <a:normAutofit/>
          </a:bodyPr>
          <a:lstStyle>
            <a:lvl1pPr algn="l">
              <a:lnSpc>
                <a:spcPct val="80000"/>
              </a:lnSpc>
              <a:defRPr sz="6400" baseline="0">
                <a:latin typeface="Roboto Bold" pitchFamily="2" charset="0"/>
              </a:defRPr>
            </a:lvl1pPr>
          </a:lstStyle>
          <a:p>
            <a:r>
              <a:rPr kumimoji="1" lang="en-US" altLang="ja-JP" dirty="0"/>
              <a:t>Slide Title Goes Here</a:t>
            </a:r>
            <a:endParaRPr kumimoji="1" lang="ja-JP" altLang="en-US" dirty="0"/>
          </a:p>
        </p:txBody>
      </p:sp>
      <p:sp>
        <p:nvSpPr>
          <p:cNvPr id="19" name="Diamond 18"/>
          <p:cNvSpPr/>
          <p:nvPr userDrawn="1"/>
        </p:nvSpPr>
        <p:spPr>
          <a:xfrm rot="2700000">
            <a:off x="4731787" y="5052221"/>
            <a:ext cx="273092" cy="27305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Diamond 20"/>
          <p:cNvSpPr/>
          <p:nvPr userDrawn="1"/>
        </p:nvSpPr>
        <p:spPr>
          <a:xfrm rot="2700000">
            <a:off x="6433587" y="3351678"/>
            <a:ext cx="273092" cy="27305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2" name="Diamond 21"/>
          <p:cNvSpPr/>
          <p:nvPr userDrawn="1"/>
        </p:nvSpPr>
        <p:spPr>
          <a:xfrm rot="2700000">
            <a:off x="8161577" y="1616044"/>
            <a:ext cx="273092" cy="27305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テキスト プレースホルダー 5"/>
          <p:cNvSpPr>
            <a:spLocks noGrp="1"/>
          </p:cNvSpPr>
          <p:nvPr>
            <p:ph type="body" sz="quarter" idx="18" hasCustomPrompt="1"/>
          </p:nvPr>
        </p:nvSpPr>
        <p:spPr>
          <a:xfrm>
            <a:off x="2269067" y="4985285"/>
            <a:ext cx="2406190" cy="390961"/>
          </a:xfrm>
        </p:spPr>
        <p:txBody>
          <a:bodyPr numCol="1" spcCol="360000" anchor="b">
            <a:no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4" name="テキスト プレースホルダー 5"/>
          <p:cNvSpPr>
            <a:spLocks noGrp="1"/>
          </p:cNvSpPr>
          <p:nvPr>
            <p:ph type="body" sz="quarter" idx="26" hasCustomPrompt="1"/>
          </p:nvPr>
        </p:nvSpPr>
        <p:spPr>
          <a:xfrm>
            <a:off x="5101429" y="5029512"/>
            <a:ext cx="3389769" cy="11162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5" name="テキスト プレースホルダー 5"/>
          <p:cNvSpPr>
            <a:spLocks noGrp="1"/>
          </p:cNvSpPr>
          <p:nvPr>
            <p:ph type="body" sz="quarter" idx="27" hasCustomPrompt="1"/>
          </p:nvPr>
        </p:nvSpPr>
        <p:spPr>
          <a:xfrm>
            <a:off x="3930847" y="3285411"/>
            <a:ext cx="2406190" cy="390961"/>
          </a:xfrm>
        </p:spPr>
        <p:txBody>
          <a:bodyPr numCol="1" spcCol="360000" anchor="b">
            <a:no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6" name="テキスト プレースホルダー 5"/>
          <p:cNvSpPr>
            <a:spLocks noGrp="1"/>
          </p:cNvSpPr>
          <p:nvPr>
            <p:ph type="body" sz="quarter" idx="28" hasCustomPrompt="1"/>
          </p:nvPr>
        </p:nvSpPr>
        <p:spPr>
          <a:xfrm>
            <a:off x="6763209" y="3329637"/>
            <a:ext cx="3389769" cy="11162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7" name="テキスト プレースホルダー 5"/>
          <p:cNvSpPr>
            <a:spLocks noGrp="1"/>
          </p:cNvSpPr>
          <p:nvPr>
            <p:ph type="body" sz="quarter" idx="29" hasCustomPrompt="1"/>
          </p:nvPr>
        </p:nvSpPr>
        <p:spPr>
          <a:xfrm>
            <a:off x="5630334" y="1549306"/>
            <a:ext cx="2406190" cy="390961"/>
          </a:xfrm>
        </p:spPr>
        <p:txBody>
          <a:bodyPr numCol="1" spcCol="360000" anchor="b">
            <a:no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8" name="テキスト プレースホルダー 5"/>
          <p:cNvSpPr>
            <a:spLocks noGrp="1"/>
          </p:cNvSpPr>
          <p:nvPr>
            <p:ph type="body" sz="quarter" idx="30" hasCustomPrompt="1"/>
          </p:nvPr>
        </p:nvSpPr>
        <p:spPr>
          <a:xfrm>
            <a:off x="8462696" y="1593532"/>
            <a:ext cx="3389769" cy="11162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cxnSp>
        <p:nvCxnSpPr>
          <p:cNvPr id="31" name="Straight Connector 30"/>
          <p:cNvCxnSpPr/>
          <p:nvPr userDrawn="1"/>
        </p:nvCxnSpPr>
        <p:spPr>
          <a:xfrm flipH="1">
            <a:off x="0" y="6124099"/>
            <a:ext cx="393084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a:off x="9533467" y="494976"/>
            <a:ext cx="2658533" cy="1"/>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45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2" presetClass="entr" presetSubtype="8" decel="100000" fill="hold" grpId="0" nodeType="after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75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24" dur="75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24">
                                            <p:txEl>
                                              <p:pRg st="0" end="0"/>
                                            </p:txEl>
                                          </p:spTgt>
                                        </p:tgtEl>
                                        <p:attrNameLst>
                                          <p:attrName>style.visibility</p:attrName>
                                        </p:attrNameLst>
                                      </p:cBhvr>
                                      <p:to>
                                        <p:strVal val="visible"/>
                                      </p:to>
                                    </p:set>
                                    <p:anim calcmode="lin" valueType="num">
                                      <p:cBhvr additive="base">
                                        <p:cTn id="27"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3250"/>
                            </p:stCondLst>
                            <p:childTnLst>
                              <p:par>
                                <p:cTn id="34" presetID="2" presetClass="entr" presetSubtype="8" decel="100000" fill="hold" grpId="0" nodeType="afterEffect">
                                  <p:stCondLst>
                                    <p:cond delay="0"/>
                                  </p:stCondLst>
                                  <p:childTnLst>
                                    <p:set>
                                      <p:cBhvr>
                                        <p:cTn id="35" dur="1" fill="hold">
                                          <p:stCondLst>
                                            <p:cond delay="0"/>
                                          </p:stCondLst>
                                        </p:cTn>
                                        <p:tgtEl>
                                          <p:spTgt spid="25">
                                            <p:txEl>
                                              <p:pRg st="0" end="0"/>
                                            </p:txEl>
                                          </p:spTgt>
                                        </p:tgtEl>
                                        <p:attrNameLst>
                                          <p:attrName>style.visibility</p:attrName>
                                        </p:attrNameLst>
                                      </p:cBhvr>
                                      <p:to>
                                        <p:strVal val="visible"/>
                                      </p:to>
                                    </p:set>
                                    <p:anim calcmode="lin" valueType="num">
                                      <p:cBhvr additive="base">
                                        <p:cTn id="36" dur="75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37" dur="750" fill="hold"/>
                                        <p:tgtEl>
                                          <p:spTgt spid="25">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250"/>
                                  </p:stCondLst>
                                  <p:childTnLst>
                                    <p:set>
                                      <p:cBhvr>
                                        <p:cTn id="39" dur="1" fill="hold">
                                          <p:stCondLst>
                                            <p:cond delay="0"/>
                                          </p:stCondLst>
                                        </p:cTn>
                                        <p:tgtEl>
                                          <p:spTgt spid="26">
                                            <p:txEl>
                                              <p:pRg st="0" end="0"/>
                                            </p:txEl>
                                          </p:spTgt>
                                        </p:tgtEl>
                                        <p:attrNameLst>
                                          <p:attrName>style.visibility</p:attrName>
                                        </p:attrNameLst>
                                      </p:cBhvr>
                                      <p:to>
                                        <p:strVal val="visible"/>
                                      </p:to>
                                    </p:set>
                                    <p:anim calcmode="lin" valueType="num">
                                      <p:cBhvr additive="base">
                                        <p:cTn id="40"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par>
                          <p:cTn id="46" fill="hold">
                            <p:stCondLst>
                              <p:cond delay="4500"/>
                            </p:stCondLst>
                            <p:childTnLst>
                              <p:par>
                                <p:cTn id="47" presetID="2" presetClass="entr" presetSubtype="8" decel="100000" fill="hold" grpId="0" nodeType="after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 calcmode="lin" valueType="num">
                                      <p:cBhvr additive="base">
                                        <p:cTn id="49" dur="75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50" dur="750" fill="hold"/>
                                        <p:tgtEl>
                                          <p:spTgt spid="27">
                                            <p:txEl>
                                              <p:pRg st="0" end="0"/>
                                            </p:txEl>
                                          </p:spTgt>
                                        </p:tgtEl>
                                        <p:attrNameLst>
                                          <p:attrName>ppt_y</p:attrName>
                                        </p:attrNameLst>
                                      </p:cBhvr>
                                      <p:tavLst>
                                        <p:tav tm="0">
                                          <p:val>
                                            <p:strVal val="#ppt_y"/>
                                          </p:val>
                                        </p:tav>
                                        <p:tav tm="100000">
                                          <p:val>
                                            <p:strVal val="#ppt_y"/>
                                          </p:val>
                                        </p:tav>
                                      </p:tavLst>
                                    </p:anim>
                                  </p:childTnLst>
                                </p:cTn>
                              </p:par>
                              <p:par>
                                <p:cTn id="51" presetID="2" presetClass="entr" presetSubtype="2" decel="100000" fill="hold" grpId="0" nodeType="withEffect">
                                  <p:stCondLst>
                                    <p:cond delay="250"/>
                                  </p:stCondLst>
                                  <p:childTnLst>
                                    <p:set>
                                      <p:cBhvr>
                                        <p:cTn id="52" dur="1" fill="hold">
                                          <p:stCondLst>
                                            <p:cond delay="0"/>
                                          </p:stCondLst>
                                        </p:cTn>
                                        <p:tgtEl>
                                          <p:spTgt spid="28">
                                            <p:txEl>
                                              <p:pRg st="0" end="0"/>
                                            </p:txEl>
                                          </p:spTgt>
                                        </p:tgtEl>
                                        <p:attrNameLst>
                                          <p:attrName>style.visibility</p:attrName>
                                        </p:attrNameLst>
                                      </p:cBhvr>
                                      <p:to>
                                        <p:strVal val="visible"/>
                                      </p:to>
                                    </p:set>
                                    <p:anim calcmode="lin" valueType="num">
                                      <p:cBhvr additive="base">
                                        <p:cTn id="53"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par>
                          <p:cTn id="55" fill="hold">
                            <p:stCondLst>
                              <p:cond delay="5250"/>
                            </p:stCondLst>
                            <p:childTnLst>
                              <p:par>
                                <p:cTn id="56" presetID="2" presetClass="entr" presetSubtype="4" decel="100000" fill="hold" grpId="0" nodeType="afterEffect">
                                  <p:stCondLst>
                                    <p:cond delay="0"/>
                                  </p:stCondLst>
                                  <p:iterate type="wd">
                                    <p:tmPct val="10000"/>
                                  </p:iterate>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750" fill="hold"/>
                                        <p:tgtEl>
                                          <p:spTgt spid="15"/>
                                        </p:tgtEl>
                                        <p:attrNameLst>
                                          <p:attrName>ppt_x</p:attrName>
                                        </p:attrNameLst>
                                      </p:cBhvr>
                                      <p:tavLst>
                                        <p:tav tm="0">
                                          <p:val>
                                            <p:strVal val="#ppt_x"/>
                                          </p:val>
                                        </p:tav>
                                        <p:tav tm="100000">
                                          <p:val>
                                            <p:strVal val="#ppt_x"/>
                                          </p:val>
                                        </p:tav>
                                      </p:tavLst>
                                    </p:anim>
                                    <p:anim calcmode="lin" valueType="num">
                                      <p:cBhvr additive="base">
                                        <p:cTn id="59"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21" grpId="0" animBg="1"/>
      <p:bldP spid="22" grpId="0" animBg="1"/>
      <p:bldP spid="23" grpId="0" build="p">
        <p:tmplLst>
          <p:tmpl lvl="1">
            <p:tnLst>
              <p:par>
                <p:cTn presetID="2" presetClass="entr" presetSubtype="8"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0-#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750" fill="hold"/>
                        <p:tgtEl>
                          <p:spTgt spid="27"/>
                        </p:tgtEl>
                        <p:attrNameLst>
                          <p:attrName>ppt_x</p:attrName>
                        </p:attrNameLst>
                      </p:cBhvr>
                      <p:tavLst>
                        <p:tav tm="0">
                          <p:val>
                            <p:strVal val="0-#ppt_w/2"/>
                          </p:val>
                        </p:tav>
                        <p:tav tm="100000">
                          <p:val>
                            <p:strVal val="#ppt_x"/>
                          </p:val>
                        </p:tav>
                      </p:tavLst>
                    </p:anim>
                    <p:anim calcmode="lin" valueType="num">
                      <p:cBhvr additive="base">
                        <p:cTn dur="75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5046338" y="-203310"/>
            <a:ext cx="2342351" cy="1449009"/>
          </a:xfrm>
          <a:prstGeom prst="rect">
            <a:avLst/>
          </a:prstGeom>
        </p:spPr>
      </p:pic>
      <p:sp>
        <p:nvSpPr>
          <p:cNvPr id="3" name="Title 1"/>
          <p:cNvSpPr>
            <a:spLocks noGrp="1"/>
          </p:cNvSpPr>
          <p:nvPr>
            <p:ph type="ctrTitle" hasCustomPrompt="1"/>
          </p:nvPr>
        </p:nvSpPr>
        <p:spPr>
          <a:xfrm>
            <a:off x="2318157" y="3497181"/>
            <a:ext cx="9144000" cy="939589"/>
          </a:xfrm>
        </p:spPr>
        <p:txBody>
          <a:bodyPr anchor="b">
            <a:normAutofit/>
          </a:bodyPr>
          <a:lstStyle>
            <a:lvl1pPr algn="l">
              <a:defRPr sz="5334">
                <a:solidFill>
                  <a:schemeClr val="tx1"/>
                </a:solidFill>
              </a:defRPr>
            </a:lvl1pPr>
          </a:lstStyle>
          <a:p>
            <a:r>
              <a:rPr lang="en-US" altLang="ja-JP" dirty="0"/>
              <a:t>Master Title</a:t>
            </a:r>
            <a:endParaRPr lang="en-US" dirty="0"/>
          </a:p>
        </p:txBody>
      </p:sp>
      <p:sp>
        <p:nvSpPr>
          <p:cNvPr id="4" name="Subtitle 2"/>
          <p:cNvSpPr>
            <a:spLocks noGrp="1"/>
          </p:cNvSpPr>
          <p:nvPr>
            <p:ph type="subTitle" idx="1" hasCustomPrompt="1"/>
          </p:nvPr>
        </p:nvSpPr>
        <p:spPr>
          <a:xfrm>
            <a:off x="2366313" y="4343267"/>
            <a:ext cx="9144000" cy="397175"/>
          </a:xfrm>
        </p:spPr>
        <p:txBody>
          <a:bodyPr>
            <a:normAutofit/>
          </a:bodyPr>
          <a:lstStyle>
            <a:lvl1pPr marL="0" indent="0" algn="l">
              <a:buNone/>
              <a:defRPr sz="1600" baseline="0">
                <a:solidFill>
                  <a:schemeClr val="tx1"/>
                </a:solidFill>
                <a:latin typeface="+mn-lt"/>
              </a:defRPr>
            </a:lvl1pPr>
            <a:lvl2pPr marL="457192" indent="0" algn="ctr">
              <a:buNone/>
              <a:defRPr sz="2000"/>
            </a:lvl2pPr>
            <a:lvl3pPr marL="914385" indent="0" algn="ctr">
              <a:buNone/>
              <a:defRPr sz="1800"/>
            </a:lvl3pPr>
            <a:lvl4pPr marL="1371577" indent="0" algn="ctr">
              <a:buNone/>
              <a:defRPr sz="1600"/>
            </a:lvl4pPr>
            <a:lvl5pPr marL="1828769" indent="0" algn="ctr">
              <a:buNone/>
              <a:defRPr sz="1600"/>
            </a:lvl5pPr>
            <a:lvl6pPr marL="2285962" indent="0" algn="ctr">
              <a:buNone/>
              <a:defRPr sz="1600"/>
            </a:lvl6pPr>
            <a:lvl7pPr marL="2743154" indent="0" algn="ctr">
              <a:buNone/>
              <a:defRPr sz="1600"/>
            </a:lvl7pPr>
            <a:lvl8pPr marL="3200347" indent="0" algn="ctr">
              <a:buNone/>
              <a:defRPr sz="1600"/>
            </a:lvl8pPr>
            <a:lvl9pPr marL="3657539" indent="0" algn="ctr">
              <a:buNone/>
              <a:defRPr sz="1600"/>
            </a:lvl9pPr>
          </a:lstStyle>
          <a:p>
            <a:r>
              <a:rPr lang="en-US" dirty="0"/>
              <a:t>Master Subtitle</a:t>
            </a:r>
          </a:p>
        </p:txBody>
      </p:sp>
      <p:sp>
        <p:nvSpPr>
          <p:cNvPr id="5" name="テキスト プレースホルダー 11"/>
          <p:cNvSpPr>
            <a:spLocks noGrp="1"/>
          </p:cNvSpPr>
          <p:nvPr>
            <p:ph type="body" sz="quarter" idx="14" hasCustomPrompt="1"/>
          </p:nvPr>
        </p:nvSpPr>
        <p:spPr>
          <a:xfrm>
            <a:off x="233022" y="4193985"/>
            <a:ext cx="1916807" cy="441547"/>
          </a:xfrm>
        </p:spPr>
        <p:txBody>
          <a:bodyPr/>
          <a:lstStyle>
            <a:lvl1pPr algn="r">
              <a:defRPr baseline="0">
                <a:solidFill>
                  <a:schemeClr val="accent1"/>
                </a:solidFill>
                <a:latin typeface="Aileron Thin" pitchFamily="50" charset="0"/>
              </a:defRPr>
            </a:lvl1pPr>
          </a:lstStyle>
          <a:p>
            <a:pPr lvl="0"/>
            <a:r>
              <a:rPr lang="en-US" dirty="0"/>
              <a:t>Section 00</a:t>
            </a:r>
          </a:p>
        </p:txBody>
      </p:sp>
    </p:spTree>
    <p:extLst>
      <p:ext uri="{BB962C8B-B14F-4D97-AF65-F5344CB8AC3E}">
        <p14:creationId xmlns:p14="http://schemas.microsoft.com/office/powerpoint/2010/main" val="375319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2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5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anim calcmode="lin" valueType="num">
                                      <p:cBhvr>
                                        <p:cTn id="17" dur="750" fill="hold"/>
                                        <p:tgtEl>
                                          <p:spTgt spid="3"/>
                                        </p:tgtEl>
                                        <p:attrNameLst>
                                          <p:attrName>ppt_x</p:attrName>
                                        </p:attrNameLst>
                                      </p:cBhvr>
                                      <p:tavLst>
                                        <p:tav tm="0">
                                          <p:val>
                                            <p:strVal val="#ppt_x"/>
                                          </p:val>
                                        </p:tav>
                                        <p:tav tm="100000">
                                          <p:val>
                                            <p:strVal val="#ppt_x"/>
                                          </p:val>
                                        </p:tav>
                                      </p:tavLst>
                                    </p:anim>
                                    <p:anim calcmode="lin" valueType="num">
                                      <p:cBhvr>
                                        <p:cTn id="18" dur="75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750"/>
                                        <p:tgtEl>
                                          <p:spTgt spid="4">
                                            <p:txEl>
                                              <p:pRg st="0" end="0"/>
                                            </p:txEl>
                                          </p:spTgt>
                                        </p:tgtEl>
                                      </p:cBhvr>
                                    </p:animEffect>
                                    <p:anim calcmode="lin" valueType="num">
                                      <p:cBhvr>
                                        <p:cTn id="22"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42"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anim calcmode="lin" valueType="num">
                      <p:cBhvr>
                        <p:cTn dur="750" fill="hold"/>
                        <p:tgtEl>
                          <p:spTgt spid="4"/>
                        </p:tgtEl>
                        <p:attrNameLst>
                          <p:attrName>ppt_x</p:attrName>
                        </p:attrNameLst>
                      </p:cBhvr>
                      <p:tavLst>
                        <p:tav tm="0">
                          <p:val>
                            <p:strVal val="#ppt_x"/>
                          </p:val>
                        </p:tav>
                        <p:tav tm="100000">
                          <p:val>
                            <p:strVal val="#ppt_x"/>
                          </p:val>
                        </p:tav>
                      </p:tavLst>
                    </p:anim>
                    <p:anim calcmode="lin" valueType="num">
                      <p:cBhvr>
                        <p:cTn dur="75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250" fill="hold"/>
                        <p:tgtEl>
                          <p:spTgt spid="5"/>
                        </p:tgtEl>
                        <p:attrNameLst>
                          <p:attrName>ppt_x</p:attrName>
                        </p:attrNameLst>
                      </p:cBhvr>
                      <p:tavLst>
                        <p:tav tm="0">
                          <p:val>
                            <p:strVal val="0-#ppt_w/2"/>
                          </p:val>
                        </p:tav>
                        <p:tav tm="100000">
                          <p:val>
                            <p:strVal val="#ppt_x"/>
                          </p:val>
                        </p:tav>
                      </p:tavLst>
                    </p:anim>
                    <p:anim calcmode="lin" valueType="num">
                      <p:cBhvr additive="base">
                        <p:cTn dur="250" fill="hold"/>
                        <p:tgtEl>
                          <p:spTgt spid="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grpSp>
        <p:nvGrpSpPr>
          <p:cNvPr id="48" name="Group 47"/>
          <p:cNvGrpSpPr/>
          <p:nvPr userDrawn="1"/>
        </p:nvGrpSpPr>
        <p:grpSpPr>
          <a:xfrm>
            <a:off x="6124133" y="2202406"/>
            <a:ext cx="1376245" cy="1094081"/>
            <a:chOff x="9186199" y="2684120"/>
            <a:chExt cx="2064368" cy="1640869"/>
          </a:xfrm>
        </p:grpSpPr>
        <p:sp>
          <p:nvSpPr>
            <p:cNvPr id="27" name="Freeform: Shape 26"/>
            <p:cNvSpPr/>
            <p:nvPr userDrawn="1"/>
          </p:nvSpPr>
          <p:spPr>
            <a:xfrm>
              <a:off x="9186199" y="2684120"/>
              <a:ext cx="2064368" cy="1640869"/>
            </a:xfrm>
            <a:custGeom>
              <a:avLst/>
              <a:gdLst>
                <a:gd name="connsiteX0" fmla="*/ 0 w 2408609"/>
                <a:gd name="connsiteY0" fmla="*/ 0 h 1914490"/>
                <a:gd name="connsiteX1" fmla="*/ 98444 w 2408609"/>
                <a:gd name="connsiteY1" fmla="*/ 2489 h 1914490"/>
                <a:gd name="connsiteX2" fmla="*/ 2330455 w 2408609"/>
                <a:gd name="connsiteY2" fmla="*/ 1264026 h 1914490"/>
                <a:gd name="connsiteX3" fmla="*/ 2408609 w 2408609"/>
                <a:gd name="connsiteY3" fmla="*/ 1392672 h 1914490"/>
                <a:gd name="connsiteX4" fmla="*/ 1504793 w 2408609"/>
                <a:gd name="connsiteY4" fmla="*/ 1914490 h 1914490"/>
                <a:gd name="connsiteX5" fmla="*/ 1464388 w 2408609"/>
                <a:gd name="connsiteY5" fmla="*/ 1847982 h 1914490"/>
                <a:gd name="connsiteX6" fmla="*/ 137396 w 2408609"/>
                <a:gd name="connsiteY6" fmla="*/ 1052618 h 1914490"/>
                <a:gd name="connsiteX7" fmla="*/ 0 w 2408609"/>
                <a:gd name="connsiteY7" fmla="*/ 1045680 h 1914490"/>
                <a:gd name="connsiteX8" fmla="*/ 0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0" y="0"/>
                  </a:moveTo>
                  <a:lnTo>
                    <a:pt x="98444" y="2489"/>
                  </a:lnTo>
                  <a:cubicBezTo>
                    <a:pt x="1027802" y="49599"/>
                    <a:pt x="1840516" y="538821"/>
                    <a:pt x="2330455" y="1264026"/>
                  </a:cubicBezTo>
                  <a:lnTo>
                    <a:pt x="2408609" y="1392672"/>
                  </a:lnTo>
                  <a:lnTo>
                    <a:pt x="1504793" y="1914490"/>
                  </a:lnTo>
                  <a:lnTo>
                    <a:pt x="1464388" y="1847982"/>
                  </a:lnTo>
                  <a:cubicBezTo>
                    <a:pt x="1169159" y="1410986"/>
                    <a:pt x="689669" y="1108705"/>
                    <a:pt x="137396" y="1052618"/>
                  </a:cubicBezTo>
                  <a:lnTo>
                    <a:pt x="0" y="10456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42" name="TextBox 41"/>
            <p:cNvSpPr txBox="1"/>
            <p:nvPr userDrawn="1"/>
          </p:nvSpPr>
          <p:spPr>
            <a:xfrm>
              <a:off x="9728293" y="3068065"/>
              <a:ext cx="791564" cy="692391"/>
            </a:xfrm>
            <a:prstGeom prst="rect">
              <a:avLst/>
            </a:prstGeom>
            <a:noFill/>
          </p:spPr>
          <p:txBody>
            <a:bodyPr wrap="none" rtlCol="0">
              <a:spAutoFit/>
            </a:bodyPr>
            <a:lstStyle/>
            <a:p>
              <a:pPr algn="ctr"/>
              <a:r>
                <a:rPr kumimoji="1" lang="en-US" altLang="ja-JP" sz="2400" i="1" dirty="0">
                  <a:solidFill>
                    <a:schemeClr val="bg1"/>
                  </a:solidFill>
                </a:rPr>
                <a:t>01</a:t>
              </a:r>
              <a:endParaRPr kumimoji="1" lang="ja-JP" altLang="en-US" sz="2400" i="1" dirty="0">
                <a:solidFill>
                  <a:schemeClr val="bg1"/>
                </a:solidFill>
              </a:endParaRPr>
            </a:p>
          </p:txBody>
        </p:sp>
      </p:grpSp>
      <p:grpSp>
        <p:nvGrpSpPr>
          <p:cNvPr id="49" name="Group 48"/>
          <p:cNvGrpSpPr/>
          <p:nvPr userDrawn="1"/>
        </p:nvGrpSpPr>
        <p:grpSpPr>
          <a:xfrm>
            <a:off x="7013162" y="3046390"/>
            <a:ext cx="722607" cy="1590654"/>
            <a:chOff x="10519742" y="3949900"/>
            <a:chExt cx="1083911" cy="2385613"/>
          </a:xfrm>
        </p:grpSpPr>
        <p:sp>
          <p:nvSpPr>
            <p:cNvPr id="22" name="Freeform: Shape 21"/>
            <p:cNvSpPr/>
            <p:nvPr userDrawn="1"/>
          </p:nvSpPr>
          <p:spPr>
            <a:xfrm>
              <a:off x="10519742" y="3949900"/>
              <a:ext cx="1083911" cy="2385613"/>
            </a:xfrm>
            <a:custGeom>
              <a:avLst/>
              <a:gdLst>
                <a:gd name="connsiteX0" fmla="*/ 903834 w 1264657"/>
                <a:gd name="connsiteY0" fmla="*/ 0 h 2783422"/>
                <a:gd name="connsiteX1" fmla="*/ 918287 w 1264657"/>
                <a:gd name="connsiteY1" fmla="*/ 23790 h 2783422"/>
                <a:gd name="connsiteX2" fmla="*/ 1264657 w 1264657"/>
                <a:gd name="connsiteY2" fmla="*/ 1391711 h 2783422"/>
                <a:gd name="connsiteX3" fmla="*/ 918287 w 1264657"/>
                <a:gd name="connsiteY3" fmla="*/ 2759632 h 2783422"/>
                <a:gd name="connsiteX4" fmla="*/ 903835 w 1264657"/>
                <a:gd name="connsiteY4" fmla="*/ 2783422 h 2783422"/>
                <a:gd name="connsiteX5" fmla="*/ 1 w 1264657"/>
                <a:gd name="connsiteY5" fmla="*/ 2261593 h 2783422"/>
                <a:gd name="connsiteX6" fmla="*/ 76770 w 1264657"/>
                <a:gd name="connsiteY6" fmla="*/ 2102227 h 2783422"/>
                <a:gd name="connsiteX7" fmla="*/ 220217 w 1264657"/>
                <a:gd name="connsiteY7" fmla="*/ 1391711 h 2783422"/>
                <a:gd name="connsiteX8" fmla="*/ 76770 w 1264657"/>
                <a:gd name="connsiteY8" fmla="*/ 681195 h 2783422"/>
                <a:gd name="connsiteX9" fmla="*/ 0 w 1264657"/>
                <a:gd name="connsiteY9" fmla="*/ 521829 h 2783422"/>
                <a:gd name="connsiteX10" fmla="*/ 903834 w 1264657"/>
                <a:gd name="connsiteY10" fmla="*/ 0 h 278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7" h="2783422">
                  <a:moveTo>
                    <a:pt x="903834" y="0"/>
                  </a:moveTo>
                  <a:lnTo>
                    <a:pt x="918287" y="23790"/>
                  </a:lnTo>
                  <a:cubicBezTo>
                    <a:pt x="1139183" y="430422"/>
                    <a:pt x="1264657" y="896414"/>
                    <a:pt x="1264657" y="1391711"/>
                  </a:cubicBezTo>
                  <a:cubicBezTo>
                    <a:pt x="1264657" y="1887009"/>
                    <a:pt x="1139183" y="2353000"/>
                    <a:pt x="918287" y="2759632"/>
                  </a:cubicBezTo>
                  <a:lnTo>
                    <a:pt x="903835" y="2783422"/>
                  </a:lnTo>
                  <a:lnTo>
                    <a:pt x="1" y="2261593"/>
                  </a:lnTo>
                  <a:lnTo>
                    <a:pt x="76770" y="2102227"/>
                  </a:lnTo>
                  <a:cubicBezTo>
                    <a:pt x="169139" y="1883843"/>
                    <a:pt x="220217" y="1643742"/>
                    <a:pt x="220217" y="1391711"/>
                  </a:cubicBezTo>
                  <a:cubicBezTo>
                    <a:pt x="220217" y="1139680"/>
                    <a:pt x="169139" y="899579"/>
                    <a:pt x="76770" y="681195"/>
                  </a:cubicBezTo>
                  <a:lnTo>
                    <a:pt x="0" y="521829"/>
                  </a:lnTo>
                  <a:lnTo>
                    <a:pt x="90383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43" name="TextBox 42"/>
            <p:cNvSpPr txBox="1"/>
            <p:nvPr userDrawn="1"/>
          </p:nvSpPr>
          <p:spPr>
            <a:xfrm>
              <a:off x="10740907" y="4819539"/>
              <a:ext cx="791564" cy="692391"/>
            </a:xfrm>
            <a:prstGeom prst="rect">
              <a:avLst/>
            </a:prstGeom>
            <a:noFill/>
          </p:spPr>
          <p:txBody>
            <a:bodyPr wrap="none" rtlCol="0">
              <a:spAutoFit/>
            </a:bodyPr>
            <a:lstStyle/>
            <a:p>
              <a:pPr algn="ctr"/>
              <a:r>
                <a:rPr kumimoji="1" lang="en-US" altLang="ja-JP" sz="2400" i="1" dirty="0">
                  <a:solidFill>
                    <a:schemeClr val="bg1"/>
                  </a:solidFill>
                </a:rPr>
                <a:t>02</a:t>
              </a:r>
              <a:endParaRPr kumimoji="1" lang="ja-JP" altLang="en-US" sz="2400" i="1" dirty="0">
                <a:solidFill>
                  <a:schemeClr val="bg1"/>
                </a:solidFill>
              </a:endParaRPr>
            </a:p>
          </p:txBody>
        </p:sp>
      </p:grpSp>
      <p:grpSp>
        <p:nvGrpSpPr>
          <p:cNvPr id="50" name="Group 49"/>
          <p:cNvGrpSpPr/>
          <p:nvPr userDrawn="1"/>
        </p:nvGrpSpPr>
        <p:grpSpPr>
          <a:xfrm>
            <a:off x="6124133" y="4386945"/>
            <a:ext cx="1376245" cy="1094081"/>
            <a:chOff x="9186199" y="5960423"/>
            <a:chExt cx="2064368" cy="1640869"/>
          </a:xfrm>
        </p:grpSpPr>
        <p:sp>
          <p:nvSpPr>
            <p:cNvPr id="19" name="Freeform: Shape 18"/>
            <p:cNvSpPr/>
            <p:nvPr userDrawn="1"/>
          </p:nvSpPr>
          <p:spPr>
            <a:xfrm>
              <a:off x="9186199" y="5960423"/>
              <a:ext cx="2064368" cy="1640869"/>
            </a:xfrm>
            <a:custGeom>
              <a:avLst/>
              <a:gdLst>
                <a:gd name="connsiteX0" fmla="*/ 1504793 w 2408609"/>
                <a:gd name="connsiteY0" fmla="*/ 0 h 1914490"/>
                <a:gd name="connsiteX1" fmla="*/ 2408609 w 2408609"/>
                <a:gd name="connsiteY1" fmla="*/ 521818 h 1914490"/>
                <a:gd name="connsiteX2" fmla="*/ 2330455 w 2408609"/>
                <a:gd name="connsiteY2" fmla="*/ 650464 h 1914490"/>
                <a:gd name="connsiteX3" fmla="*/ 98444 w 2408609"/>
                <a:gd name="connsiteY3" fmla="*/ 1912001 h 1914490"/>
                <a:gd name="connsiteX4" fmla="*/ 0 w 2408609"/>
                <a:gd name="connsiteY4" fmla="*/ 1914490 h 1914490"/>
                <a:gd name="connsiteX5" fmla="*/ 0 w 2408609"/>
                <a:gd name="connsiteY5" fmla="*/ 868810 h 1914490"/>
                <a:gd name="connsiteX6" fmla="*/ 137396 w 2408609"/>
                <a:gd name="connsiteY6" fmla="*/ 861872 h 1914490"/>
                <a:gd name="connsiteX7" fmla="*/ 1464388 w 2408609"/>
                <a:gd name="connsiteY7" fmla="*/ 66508 h 1914490"/>
                <a:gd name="connsiteX8" fmla="*/ 1504793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1504793" y="0"/>
                  </a:moveTo>
                  <a:lnTo>
                    <a:pt x="2408609" y="521818"/>
                  </a:lnTo>
                  <a:lnTo>
                    <a:pt x="2330455" y="650464"/>
                  </a:lnTo>
                  <a:cubicBezTo>
                    <a:pt x="1840516" y="1375669"/>
                    <a:pt x="1027802" y="1864892"/>
                    <a:pt x="98444" y="1912001"/>
                  </a:cubicBezTo>
                  <a:lnTo>
                    <a:pt x="0" y="1914490"/>
                  </a:lnTo>
                  <a:lnTo>
                    <a:pt x="0" y="868810"/>
                  </a:lnTo>
                  <a:lnTo>
                    <a:pt x="137396" y="861872"/>
                  </a:lnTo>
                  <a:cubicBezTo>
                    <a:pt x="689669" y="805786"/>
                    <a:pt x="1169159" y="503504"/>
                    <a:pt x="1464388" y="66508"/>
                  </a:cubicBezTo>
                  <a:lnTo>
                    <a:pt x="15047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44" name="TextBox 43"/>
            <p:cNvSpPr txBox="1"/>
            <p:nvPr userDrawn="1"/>
          </p:nvSpPr>
          <p:spPr>
            <a:xfrm>
              <a:off x="9728293" y="6520720"/>
              <a:ext cx="791564" cy="692391"/>
            </a:xfrm>
            <a:prstGeom prst="rect">
              <a:avLst/>
            </a:prstGeom>
            <a:noFill/>
          </p:spPr>
          <p:txBody>
            <a:bodyPr wrap="none" rtlCol="0">
              <a:spAutoFit/>
            </a:bodyPr>
            <a:lstStyle/>
            <a:p>
              <a:pPr algn="ctr"/>
              <a:r>
                <a:rPr kumimoji="1" lang="en-US" altLang="ja-JP" sz="2400" i="1" dirty="0">
                  <a:solidFill>
                    <a:schemeClr val="bg1"/>
                  </a:solidFill>
                </a:rPr>
                <a:t>03</a:t>
              </a:r>
              <a:endParaRPr kumimoji="1" lang="ja-JP" altLang="en-US" sz="2400" i="1" dirty="0">
                <a:solidFill>
                  <a:schemeClr val="bg1"/>
                </a:solidFill>
              </a:endParaRPr>
            </a:p>
          </p:txBody>
        </p:sp>
      </p:grpSp>
      <p:grpSp>
        <p:nvGrpSpPr>
          <p:cNvPr id="51" name="Group 50"/>
          <p:cNvGrpSpPr/>
          <p:nvPr userDrawn="1"/>
        </p:nvGrpSpPr>
        <p:grpSpPr>
          <a:xfrm>
            <a:off x="4691622" y="4386945"/>
            <a:ext cx="1376245" cy="1094081"/>
            <a:chOff x="7037432" y="5960423"/>
            <a:chExt cx="2064368" cy="1640869"/>
          </a:xfrm>
        </p:grpSpPr>
        <p:sp>
          <p:nvSpPr>
            <p:cNvPr id="20" name="Freeform: Shape 19"/>
            <p:cNvSpPr/>
            <p:nvPr userDrawn="1"/>
          </p:nvSpPr>
          <p:spPr>
            <a:xfrm>
              <a:off x="7037432" y="5960423"/>
              <a:ext cx="2064368" cy="1640869"/>
            </a:xfrm>
            <a:custGeom>
              <a:avLst/>
              <a:gdLst>
                <a:gd name="connsiteX0" fmla="*/ 903815 w 2408609"/>
                <a:gd name="connsiteY0" fmla="*/ 0 h 1914490"/>
                <a:gd name="connsiteX1" fmla="*/ 944220 w 2408609"/>
                <a:gd name="connsiteY1" fmla="*/ 66508 h 1914490"/>
                <a:gd name="connsiteX2" fmla="*/ 2271212 w 2408609"/>
                <a:gd name="connsiteY2" fmla="*/ 861872 h 1914490"/>
                <a:gd name="connsiteX3" fmla="*/ 2408609 w 2408609"/>
                <a:gd name="connsiteY3" fmla="*/ 868810 h 1914490"/>
                <a:gd name="connsiteX4" fmla="*/ 2408609 w 2408609"/>
                <a:gd name="connsiteY4" fmla="*/ 1914490 h 1914490"/>
                <a:gd name="connsiteX5" fmla="*/ 2310166 w 2408609"/>
                <a:gd name="connsiteY5" fmla="*/ 1912001 h 1914490"/>
                <a:gd name="connsiteX6" fmla="*/ 78155 w 2408609"/>
                <a:gd name="connsiteY6" fmla="*/ 650464 h 1914490"/>
                <a:gd name="connsiteX7" fmla="*/ 0 w 2408609"/>
                <a:gd name="connsiteY7" fmla="*/ 521817 h 1914490"/>
                <a:gd name="connsiteX8" fmla="*/ 903815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903815" y="0"/>
                  </a:moveTo>
                  <a:lnTo>
                    <a:pt x="944220" y="66508"/>
                  </a:lnTo>
                  <a:cubicBezTo>
                    <a:pt x="1239449" y="503504"/>
                    <a:pt x="1718939" y="805786"/>
                    <a:pt x="2271212" y="861872"/>
                  </a:cubicBezTo>
                  <a:lnTo>
                    <a:pt x="2408609" y="868810"/>
                  </a:lnTo>
                  <a:lnTo>
                    <a:pt x="2408609" y="1914490"/>
                  </a:lnTo>
                  <a:lnTo>
                    <a:pt x="2310166" y="1912001"/>
                  </a:lnTo>
                  <a:cubicBezTo>
                    <a:pt x="1380808" y="1864892"/>
                    <a:pt x="568095" y="1375669"/>
                    <a:pt x="78155" y="650464"/>
                  </a:cubicBezTo>
                  <a:lnTo>
                    <a:pt x="0" y="521817"/>
                  </a:lnTo>
                  <a:lnTo>
                    <a:pt x="90381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45" name="TextBox 44"/>
            <p:cNvSpPr txBox="1"/>
            <p:nvPr userDrawn="1"/>
          </p:nvSpPr>
          <p:spPr>
            <a:xfrm>
              <a:off x="7707574" y="6520720"/>
              <a:ext cx="791564" cy="692391"/>
            </a:xfrm>
            <a:prstGeom prst="rect">
              <a:avLst/>
            </a:prstGeom>
            <a:noFill/>
          </p:spPr>
          <p:txBody>
            <a:bodyPr wrap="none" rtlCol="0">
              <a:spAutoFit/>
            </a:bodyPr>
            <a:lstStyle/>
            <a:p>
              <a:pPr algn="ctr"/>
              <a:r>
                <a:rPr kumimoji="1" lang="en-US" altLang="ja-JP" sz="2400" i="1" dirty="0">
                  <a:solidFill>
                    <a:schemeClr val="bg1"/>
                  </a:solidFill>
                </a:rPr>
                <a:t>04</a:t>
              </a:r>
              <a:endParaRPr kumimoji="1" lang="ja-JP" altLang="en-US" sz="2400" i="1" dirty="0">
                <a:solidFill>
                  <a:schemeClr val="bg1"/>
                </a:solidFill>
              </a:endParaRPr>
            </a:p>
          </p:txBody>
        </p:sp>
      </p:grpSp>
      <p:grpSp>
        <p:nvGrpSpPr>
          <p:cNvPr id="52" name="Group 51"/>
          <p:cNvGrpSpPr/>
          <p:nvPr userDrawn="1"/>
        </p:nvGrpSpPr>
        <p:grpSpPr>
          <a:xfrm>
            <a:off x="4456232" y="3046390"/>
            <a:ext cx="722606" cy="1590653"/>
            <a:chOff x="6684347" y="3949901"/>
            <a:chExt cx="1083909" cy="2385611"/>
          </a:xfrm>
        </p:grpSpPr>
        <p:sp>
          <p:nvSpPr>
            <p:cNvPr id="21" name="Freeform: Shape 20"/>
            <p:cNvSpPr/>
            <p:nvPr userDrawn="1"/>
          </p:nvSpPr>
          <p:spPr>
            <a:xfrm>
              <a:off x="6684347" y="3949901"/>
              <a:ext cx="1083909" cy="2385611"/>
            </a:xfrm>
            <a:custGeom>
              <a:avLst/>
              <a:gdLst>
                <a:gd name="connsiteX0" fmla="*/ 360823 w 1264655"/>
                <a:gd name="connsiteY0" fmla="*/ 0 h 2783420"/>
                <a:gd name="connsiteX1" fmla="*/ 1264655 w 1264655"/>
                <a:gd name="connsiteY1" fmla="*/ 521828 h 2783420"/>
                <a:gd name="connsiteX2" fmla="*/ 1187885 w 1264655"/>
                <a:gd name="connsiteY2" fmla="*/ 681194 h 2783420"/>
                <a:gd name="connsiteX3" fmla="*/ 1044438 w 1264655"/>
                <a:gd name="connsiteY3" fmla="*/ 1391710 h 2783420"/>
                <a:gd name="connsiteX4" fmla="*/ 1187885 w 1264655"/>
                <a:gd name="connsiteY4" fmla="*/ 2102226 h 2783420"/>
                <a:gd name="connsiteX5" fmla="*/ 1264655 w 1264655"/>
                <a:gd name="connsiteY5" fmla="*/ 2261592 h 2783420"/>
                <a:gd name="connsiteX6" fmla="*/ 360822 w 1264655"/>
                <a:gd name="connsiteY6" fmla="*/ 2783420 h 2783420"/>
                <a:gd name="connsiteX7" fmla="*/ 346370 w 1264655"/>
                <a:gd name="connsiteY7" fmla="*/ 2759631 h 2783420"/>
                <a:gd name="connsiteX8" fmla="*/ 0 w 1264655"/>
                <a:gd name="connsiteY8" fmla="*/ 1391710 h 2783420"/>
                <a:gd name="connsiteX9" fmla="*/ 346370 w 1264655"/>
                <a:gd name="connsiteY9" fmla="*/ 23789 h 2783420"/>
                <a:gd name="connsiteX10" fmla="*/ 360823 w 1264655"/>
                <a:gd name="connsiteY10" fmla="*/ 0 h 27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5" h="2783420">
                  <a:moveTo>
                    <a:pt x="360823" y="0"/>
                  </a:moveTo>
                  <a:lnTo>
                    <a:pt x="1264655" y="521828"/>
                  </a:lnTo>
                  <a:lnTo>
                    <a:pt x="1187885" y="681194"/>
                  </a:lnTo>
                  <a:cubicBezTo>
                    <a:pt x="1095516" y="899578"/>
                    <a:pt x="1044438" y="1139679"/>
                    <a:pt x="1044438" y="1391710"/>
                  </a:cubicBezTo>
                  <a:cubicBezTo>
                    <a:pt x="1044438" y="1643741"/>
                    <a:pt x="1095516" y="1883842"/>
                    <a:pt x="1187885" y="2102226"/>
                  </a:cubicBezTo>
                  <a:lnTo>
                    <a:pt x="1264655" y="2261592"/>
                  </a:lnTo>
                  <a:lnTo>
                    <a:pt x="360822" y="2783420"/>
                  </a:lnTo>
                  <a:lnTo>
                    <a:pt x="346370" y="2759631"/>
                  </a:lnTo>
                  <a:cubicBezTo>
                    <a:pt x="125475" y="2352999"/>
                    <a:pt x="0" y="1887008"/>
                    <a:pt x="0" y="1391710"/>
                  </a:cubicBezTo>
                  <a:cubicBezTo>
                    <a:pt x="0" y="896413"/>
                    <a:pt x="125475" y="430421"/>
                    <a:pt x="346370" y="23789"/>
                  </a:cubicBezTo>
                  <a:lnTo>
                    <a:pt x="36082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46" name="TextBox 45"/>
            <p:cNvSpPr txBox="1"/>
            <p:nvPr userDrawn="1"/>
          </p:nvSpPr>
          <p:spPr>
            <a:xfrm>
              <a:off x="6754319" y="4819540"/>
              <a:ext cx="791564" cy="692391"/>
            </a:xfrm>
            <a:prstGeom prst="rect">
              <a:avLst/>
            </a:prstGeom>
            <a:noFill/>
          </p:spPr>
          <p:txBody>
            <a:bodyPr wrap="none" rtlCol="0">
              <a:spAutoFit/>
            </a:bodyPr>
            <a:lstStyle/>
            <a:p>
              <a:pPr algn="ctr"/>
              <a:r>
                <a:rPr kumimoji="1" lang="en-US" altLang="ja-JP" sz="2400" i="1" dirty="0">
                  <a:solidFill>
                    <a:schemeClr val="bg1"/>
                  </a:solidFill>
                </a:rPr>
                <a:t>04</a:t>
              </a:r>
              <a:endParaRPr kumimoji="1" lang="ja-JP" altLang="en-US" sz="2400" i="1" dirty="0">
                <a:solidFill>
                  <a:schemeClr val="bg1"/>
                </a:solidFill>
              </a:endParaRPr>
            </a:p>
          </p:txBody>
        </p:sp>
      </p:grpSp>
      <p:grpSp>
        <p:nvGrpSpPr>
          <p:cNvPr id="53" name="Group 52"/>
          <p:cNvGrpSpPr/>
          <p:nvPr userDrawn="1"/>
        </p:nvGrpSpPr>
        <p:grpSpPr>
          <a:xfrm>
            <a:off x="4691622" y="2202406"/>
            <a:ext cx="1376244" cy="1094081"/>
            <a:chOff x="7037433" y="2684120"/>
            <a:chExt cx="2064366" cy="1640869"/>
          </a:xfrm>
        </p:grpSpPr>
        <p:sp>
          <p:nvSpPr>
            <p:cNvPr id="26" name="Freeform: Shape 25"/>
            <p:cNvSpPr/>
            <p:nvPr userDrawn="1"/>
          </p:nvSpPr>
          <p:spPr>
            <a:xfrm>
              <a:off x="7037433" y="2684120"/>
              <a:ext cx="2064366" cy="1640869"/>
            </a:xfrm>
            <a:custGeom>
              <a:avLst/>
              <a:gdLst>
                <a:gd name="connsiteX0" fmla="*/ 2408607 w 2408607"/>
                <a:gd name="connsiteY0" fmla="*/ 0 h 1914490"/>
                <a:gd name="connsiteX1" fmla="*/ 2408607 w 2408607"/>
                <a:gd name="connsiteY1" fmla="*/ 1045680 h 1914490"/>
                <a:gd name="connsiteX2" fmla="*/ 2271211 w 2408607"/>
                <a:gd name="connsiteY2" fmla="*/ 1052618 h 1914490"/>
                <a:gd name="connsiteX3" fmla="*/ 944219 w 2408607"/>
                <a:gd name="connsiteY3" fmla="*/ 1847982 h 1914490"/>
                <a:gd name="connsiteX4" fmla="*/ 903814 w 2408607"/>
                <a:gd name="connsiteY4" fmla="*/ 1914490 h 1914490"/>
                <a:gd name="connsiteX5" fmla="*/ 0 w 2408607"/>
                <a:gd name="connsiteY5" fmla="*/ 1392673 h 1914490"/>
                <a:gd name="connsiteX6" fmla="*/ 78154 w 2408607"/>
                <a:gd name="connsiteY6" fmla="*/ 1264026 h 1914490"/>
                <a:gd name="connsiteX7" fmla="*/ 2310165 w 2408607"/>
                <a:gd name="connsiteY7" fmla="*/ 2489 h 1914490"/>
                <a:gd name="connsiteX8" fmla="*/ 2408607 w 2408607"/>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7" h="1914490">
                  <a:moveTo>
                    <a:pt x="2408607" y="0"/>
                  </a:moveTo>
                  <a:lnTo>
                    <a:pt x="2408607" y="1045680"/>
                  </a:lnTo>
                  <a:lnTo>
                    <a:pt x="2271211" y="1052618"/>
                  </a:lnTo>
                  <a:cubicBezTo>
                    <a:pt x="1718938" y="1108705"/>
                    <a:pt x="1239448" y="1410986"/>
                    <a:pt x="944219" y="1847982"/>
                  </a:cubicBezTo>
                  <a:lnTo>
                    <a:pt x="903814" y="1914490"/>
                  </a:lnTo>
                  <a:lnTo>
                    <a:pt x="0" y="1392673"/>
                  </a:lnTo>
                  <a:lnTo>
                    <a:pt x="78154" y="1264026"/>
                  </a:lnTo>
                  <a:cubicBezTo>
                    <a:pt x="568094" y="538821"/>
                    <a:pt x="1380807" y="49599"/>
                    <a:pt x="2310165" y="2489"/>
                  </a:cubicBezTo>
                  <a:lnTo>
                    <a:pt x="240860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47" name="TextBox 46"/>
            <p:cNvSpPr txBox="1"/>
            <p:nvPr userDrawn="1"/>
          </p:nvSpPr>
          <p:spPr>
            <a:xfrm>
              <a:off x="7707573" y="3068065"/>
              <a:ext cx="791564" cy="692391"/>
            </a:xfrm>
            <a:prstGeom prst="rect">
              <a:avLst/>
            </a:prstGeom>
            <a:noFill/>
          </p:spPr>
          <p:txBody>
            <a:bodyPr wrap="none" rtlCol="0">
              <a:spAutoFit/>
            </a:bodyPr>
            <a:lstStyle/>
            <a:p>
              <a:pPr algn="ctr"/>
              <a:r>
                <a:rPr kumimoji="1" lang="en-US" altLang="ja-JP" sz="2400" i="1" dirty="0">
                  <a:solidFill>
                    <a:schemeClr val="bg1"/>
                  </a:solidFill>
                </a:rPr>
                <a:t>06</a:t>
              </a:r>
              <a:endParaRPr kumimoji="1" lang="ja-JP" altLang="en-US" sz="2400" i="1" dirty="0">
                <a:solidFill>
                  <a:schemeClr val="bg1"/>
                </a:solidFill>
              </a:endParaRPr>
            </a:p>
          </p:txBody>
        </p:sp>
      </p:grpSp>
      <p:sp>
        <p:nvSpPr>
          <p:cNvPr id="54" name="タイトル 1"/>
          <p:cNvSpPr>
            <a:spLocks noGrp="1"/>
          </p:cNvSpPr>
          <p:nvPr>
            <p:ph type="title" hasCustomPrompt="1"/>
          </p:nvPr>
        </p:nvSpPr>
        <p:spPr>
          <a:xfrm>
            <a:off x="516681" y="354182"/>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 Goes Here</a:t>
            </a:r>
            <a:endParaRPr kumimoji="1" lang="ja-JP" altLang="en-US" dirty="0"/>
          </a:p>
        </p:txBody>
      </p:sp>
      <p:sp>
        <p:nvSpPr>
          <p:cNvPr id="57" name="テキスト プレースホルダー 5"/>
          <p:cNvSpPr>
            <a:spLocks noGrp="1"/>
          </p:cNvSpPr>
          <p:nvPr>
            <p:ph type="body" sz="quarter" idx="18" hasCustomPrompt="1"/>
          </p:nvPr>
        </p:nvSpPr>
        <p:spPr>
          <a:xfrm>
            <a:off x="7615162" y="1901340"/>
            <a:ext cx="3563964"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58" name="テキスト プレースホルダー 5"/>
          <p:cNvSpPr>
            <a:spLocks noGrp="1"/>
          </p:cNvSpPr>
          <p:nvPr>
            <p:ph type="body" sz="quarter" idx="19" hasCustomPrompt="1"/>
          </p:nvPr>
        </p:nvSpPr>
        <p:spPr>
          <a:xfrm>
            <a:off x="7615162" y="2249740"/>
            <a:ext cx="3563964" cy="589522"/>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59" name="テキスト プレースホルダー 5"/>
          <p:cNvSpPr>
            <a:spLocks noGrp="1"/>
          </p:cNvSpPr>
          <p:nvPr>
            <p:ph type="body" sz="quarter" idx="20" hasCustomPrompt="1"/>
          </p:nvPr>
        </p:nvSpPr>
        <p:spPr>
          <a:xfrm>
            <a:off x="8045009" y="3457668"/>
            <a:ext cx="3563964"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60" name="テキスト プレースホルダー 5"/>
          <p:cNvSpPr>
            <a:spLocks noGrp="1"/>
          </p:cNvSpPr>
          <p:nvPr>
            <p:ph type="body" sz="quarter" idx="21" hasCustomPrompt="1"/>
          </p:nvPr>
        </p:nvSpPr>
        <p:spPr>
          <a:xfrm>
            <a:off x="8045009" y="3806068"/>
            <a:ext cx="3563964" cy="589522"/>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61" name="テキスト プレースホルダー 5"/>
          <p:cNvSpPr>
            <a:spLocks noGrp="1"/>
          </p:cNvSpPr>
          <p:nvPr>
            <p:ph type="body" sz="quarter" idx="22" hasCustomPrompt="1"/>
          </p:nvPr>
        </p:nvSpPr>
        <p:spPr>
          <a:xfrm>
            <a:off x="7615162" y="5013996"/>
            <a:ext cx="3563964"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62" name="テキスト プレースホルダー 5"/>
          <p:cNvSpPr>
            <a:spLocks noGrp="1"/>
          </p:cNvSpPr>
          <p:nvPr>
            <p:ph type="body" sz="quarter" idx="23" hasCustomPrompt="1"/>
          </p:nvPr>
        </p:nvSpPr>
        <p:spPr>
          <a:xfrm>
            <a:off x="7615162" y="5362396"/>
            <a:ext cx="3563964" cy="589522"/>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63" name="テキスト プレースホルダー 5"/>
          <p:cNvSpPr>
            <a:spLocks noGrp="1"/>
          </p:cNvSpPr>
          <p:nvPr>
            <p:ph type="body" sz="quarter" idx="24" hasCustomPrompt="1"/>
          </p:nvPr>
        </p:nvSpPr>
        <p:spPr>
          <a:xfrm>
            <a:off x="971545" y="1911013"/>
            <a:ext cx="3563964" cy="358073"/>
          </a:xfrm>
        </p:spPr>
        <p:txBody>
          <a:bodyPr numCol="1" spcCol="360000" anchor="b">
            <a:norm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64" name="テキスト プレースホルダー 5"/>
          <p:cNvSpPr>
            <a:spLocks noGrp="1"/>
          </p:cNvSpPr>
          <p:nvPr>
            <p:ph type="body" sz="quarter" idx="25" hasCustomPrompt="1"/>
          </p:nvPr>
        </p:nvSpPr>
        <p:spPr>
          <a:xfrm>
            <a:off x="971545" y="2259413"/>
            <a:ext cx="3563964" cy="589522"/>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65" name="テキスト プレースホルダー 5"/>
          <p:cNvSpPr>
            <a:spLocks noGrp="1"/>
          </p:cNvSpPr>
          <p:nvPr>
            <p:ph type="body" sz="quarter" idx="26" hasCustomPrompt="1"/>
          </p:nvPr>
        </p:nvSpPr>
        <p:spPr>
          <a:xfrm>
            <a:off x="531473" y="3467341"/>
            <a:ext cx="3563964" cy="358073"/>
          </a:xfrm>
        </p:spPr>
        <p:txBody>
          <a:bodyPr numCol="1" spcCol="360000" anchor="b">
            <a:norm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66" name="テキスト プレースホルダー 5"/>
          <p:cNvSpPr>
            <a:spLocks noGrp="1"/>
          </p:cNvSpPr>
          <p:nvPr>
            <p:ph type="body" sz="quarter" idx="27" hasCustomPrompt="1"/>
          </p:nvPr>
        </p:nvSpPr>
        <p:spPr>
          <a:xfrm>
            <a:off x="531473" y="3815741"/>
            <a:ext cx="3563964" cy="589522"/>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67" name="テキスト プレースホルダー 5"/>
          <p:cNvSpPr>
            <a:spLocks noGrp="1"/>
          </p:cNvSpPr>
          <p:nvPr>
            <p:ph type="body" sz="quarter" idx="28" hasCustomPrompt="1"/>
          </p:nvPr>
        </p:nvSpPr>
        <p:spPr>
          <a:xfrm>
            <a:off x="971545" y="5023669"/>
            <a:ext cx="3563964" cy="358073"/>
          </a:xfrm>
        </p:spPr>
        <p:txBody>
          <a:bodyPr numCol="1" spcCol="360000" anchor="b">
            <a:norm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68" name="テキスト プレースホルダー 5"/>
          <p:cNvSpPr>
            <a:spLocks noGrp="1"/>
          </p:cNvSpPr>
          <p:nvPr>
            <p:ph type="body" sz="quarter" idx="29" hasCustomPrompt="1"/>
          </p:nvPr>
        </p:nvSpPr>
        <p:spPr>
          <a:xfrm>
            <a:off x="971545" y="5372069"/>
            <a:ext cx="3563964" cy="589522"/>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cxnSp>
        <p:nvCxnSpPr>
          <p:cNvPr id="70" name="Straight Connector 69"/>
          <p:cNvCxnSpPr>
            <a:stCxn id="42" idx="0"/>
            <a:endCxn id="57" idx="1"/>
          </p:cNvCxnSpPr>
          <p:nvPr userDrawn="1"/>
        </p:nvCxnSpPr>
        <p:spPr>
          <a:xfrm rot="5400000" flipH="1" flipV="1">
            <a:off x="6993257" y="1836504"/>
            <a:ext cx="378032" cy="86577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78" name="Straight Connector 69"/>
          <p:cNvCxnSpPr>
            <a:stCxn id="43" idx="3"/>
            <a:endCxn id="59" idx="1"/>
          </p:cNvCxnSpPr>
          <p:nvPr userDrawn="1"/>
        </p:nvCxnSpPr>
        <p:spPr>
          <a:xfrm flipV="1">
            <a:off x="7688314" y="3636705"/>
            <a:ext cx="356695" cy="220367"/>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Connector 69"/>
          <p:cNvCxnSpPr>
            <a:endCxn id="61" idx="1"/>
          </p:cNvCxnSpPr>
          <p:nvPr userDrawn="1"/>
        </p:nvCxnSpPr>
        <p:spPr>
          <a:xfrm flipV="1">
            <a:off x="6749383" y="5193033"/>
            <a:ext cx="865779" cy="1"/>
          </a:xfrm>
          <a:prstGeom prst="bentConnector3">
            <a:avLst>
              <a:gd name="adj1"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8" name="Straight Connector 69"/>
          <p:cNvCxnSpPr>
            <a:stCxn id="63" idx="3"/>
            <a:endCxn id="47" idx="0"/>
          </p:cNvCxnSpPr>
          <p:nvPr userDrawn="1"/>
        </p:nvCxnSpPr>
        <p:spPr>
          <a:xfrm>
            <a:off x="4535509" y="2090050"/>
            <a:ext cx="866728" cy="368359"/>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Straight Connector 69"/>
          <p:cNvCxnSpPr>
            <a:stCxn id="67" idx="3"/>
          </p:cNvCxnSpPr>
          <p:nvPr userDrawn="1"/>
        </p:nvCxnSpPr>
        <p:spPr>
          <a:xfrm flipV="1">
            <a:off x="4535510" y="5191489"/>
            <a:ext cx="866727" cy="1121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6" name="Straight Connector 69"/>
          <p:cNvCxnSpPr>
            <a:stCxn id="65" idx="3"/>
            <a:endCxn id="46" idx="1"/>
          </p:cNvCxnSpPr>
          <p:nvPr userDrawn="1"/>
        </p:nvCxnSpPr>
        <p:spPr>
          <a:xfrm>
            <a:off x="4095437" y="3646378"/>
            <a:ext cx="407443" cy="210694"/>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56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4"/>
                                        </p:tgtEl>
                                        <p:attrNameLst>
                                          <p:attrName>style.visibility</p:attrName>
                                        </p:attrNameLst>
                                      </p:cBhvr>
                                      <p:to>
                                        <p:strVal val="visible"/>
                                      </p:to>
                                    </p:set>
                                    <p:anim calcmode="lin" valueType="num">
                                      <p:cBhvr additive="base">
                                        <p:cTn id="7" dur="750" fill="hold"/>
                                        <p:tgtEl>
                                          <p:spTgt spid="54"/>
                                        </p:tgtEl>
                                        <p:attrNameLst>
                                          <p:attrName>ppt_x</p:attrName>
                                        </p:attrNameLst>
                                      </p:cBhvr>
                                      <p:tavLst>
                                        <p:tav tm="0">
                                          <p:val>
                                            <p:strVal val="#ppt_x"/>
                                          </p:val>
                                        </p:tav>
                                        <p:tav tm="100000">
                                          <p:val>
                                            <p:strVal val="#ppt_x"/>
                                          </p:val>
                                        </p:tav>
                                      </p:tavLst>
                                    </p:anim>
                                    <p:anim calcmode="lin" valueType="num">
                                      <p:cBhvr additive="base">
                                        <p:cTn id="8" dur="750" fill="hold"/>
                                        <p:tgtEl>
                                          <p:spTgt spid="54"/>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2" presetClass="entr" presetSubtype="12" decel="10000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750" fill="hold"/>
                                        <p:tgtEl>
                                          <p:spTgt spid="48"/>
                                        </p:tgtEl>
                                        <p:attrNameLst>
                                          <p:attrName>ppt_x</p:attrName>
                                        </p:attrNameLst>
                                      </p:cBhvr>
                                      <p:tavLst>
                                        <p:tav tm="0">
                                          <p:val>
                                            <p:strVal val="0-#ppt_w/2"/>
                                          </p:val>
                                        </p:tav>
                                        <p:tav tm="100000">
                                          <p:val>
                                            <p:strVal val="#ppt_x"/>
                                          </p:val>
                                        </p:tav>
                                      </p:tavLst>
                                    </p:anim>
                                    <p:anim calcmode="lin" valueType="num">
                                      <p:cBhvr additive="base">
                                        <p:cTn id="13" dur="750" fill="hold"/>
                                        <p:tgtEl>
                                          <p:spTgt spid="48"/>
                                        </p:tgtEl>
                                        <p:attrNameLst>
                                          <p:attrName>ppt_y</p:attrName>
                                        </p:attrNameLst>
                                      </p:cBhvr>
                                      <p:tavLst>
                                        <p:tav tm="0">
                                          <p:val>
                                            <p:strVal val="1+#ppt_h/2"/>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p:cTn id="16" dur="750" fill="hold"/>
                                        <p:tgtEl>
                                          <p:spTgt spid="48"/>
                                        </p:tgtEl>
                                        <p:attrNameLst>
                                          <p:attrName>ppt_w</p:attrName>
                                        </p:attrNameLst>
                                      </p:cBhvr>
                                      <p:tavLst>
                                        <p:tav tm="0">
                                          <p:val>
                                            <p:fltVal val="0"/>
                                          </p:val>
                                        </p:tav>
                                        <p:tav tm="100000">
                                          <p:val>
                                            <p:strVal val="#ppt_w"/>
                                          </p:val>
                                        </p:tav>
                                      </p:tavLst>
                                    </p:anim>
                                    <p:anim calcmode="lin" valueType="num">
                                      <p:cBhvr>
                                        <p:cTn id="17" dur="750" fill="hold"/>
                                        <p:tgtEl>
                                          <p:spTgt spid="48"/>
                                        </p:tgtEl>
                                        <p:attrNameLst>
                                          <p:attrName>ppt_h</p:attrName>
                                        </p:attrNameLst>
                                      </p:cBhvr>
                                      <p:tavLst>
                                        <p:tav tm="0">
                                          <p:val>
                                            <p:fltVal val="0"/>
                                          </p:val>
                                        </p:tav>
                                        <p:tav tm="100000">
                                          <p:val>
                                            <p:strVal val="#ppt_h"/>
                                          </p:val>
                                        </p:tav>
                                      </p:tavLst>
                                    </p:anim>
                                    <p:anim calcmode="lin" valueType="num">
                                      <p:cBhvr>
                                        <p:cTn id="18" dur="750" fill="hold"/>
                                        <p:tgtEl>
                                          <p:spTgt spid="48"/>
                                        </p:tgtEl>
                                        <p:attrNameLst>
                                          <p:attrName>style.rotation</p:attrName>
                                        </p:attrNameLst>
                                      </p:cBhvr>
                                      <p:tavLst>
                                        <p:tav tm="0">
                                          <p:val>
                                            <p:fltVal val="360"/>
                                          </p:val>
                                        </p:tav>
                                        <p:tav tm="100000">
                                          <p:val>
                                            <p:fltVal val="0"/>
                                          </p:val>
                                        </p:tav>
                                      </p:tavLst>
                                    </p:anim>
                                    <p:animEffect transition="in" filter="fade">
                                      <p:cBhvr>
                                        <p:cTn id="19" dur="750"/>
                                        <p:tgtEl>
                                          <p:spTgt spid="48"/>
                                        </p:tgtEl>
                                      </p:cBhvr>
                                    </p:animEffect>
                                  </p:childTnLst>
                                </p:cTn>
                              </p:par>
                              <p:par>
                                <p:cTn id="20" presetID="2" presetClass="entr" presetSubtype="8" decel="10000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750" fill="hold"/>
                                        <p:tgtEl>
                                          <p:spTgt spid="49"/>
                                        </p:tgtEl>
                                        <p:attrNameLst>
                                          <p:attrName>ppt_x</p:attrName>
                                        </p:attrNameLst>
                                      </p:cBhvr>
                                      <p:tavLst>
                                        <p:tav tm="0">
                                          <p:val>
                                            <p:strVal val="0-#ppt_w/2"/>
                                          </p:val>
                                        </p:tav>
                                        <p:tav tm="100000">
                                          <p:val>
                                            <p:strVal val="#ppt_x"/>
                                          </p:val>
                                        </p:tav>
                                      </p:tavLst>
                                    </p:anim>
                                    <p:anim calcmode="lin" valueType="num">
                                      <p:cBhvr additive="base">
                                        <p:cTn id="23" dur="750" fill="hold"/>
                                        <p:tgtEl>
                                          <p:spTgt spid="49"/>
                                        </p:tgtEl>
                                        <p:attrNameLst>
                                          <p:attrName>ppt_y</p:attrName>
                                        </p:attrNameLst>
                                      </p:cBhvr>
                                      <p:tavLst>
                                        <p:tav tm="0">
                                          <p:val>
                                            <p:strVal val="#ppt_y"/>
                                          </p:val>
                                        </p:tav>
                                        <p:tav tm="100000">
                                          <p:val>
                                            <p:strVal val="#ppt_y"/>
                                          </p:val>
                                        </p:tav>
                                      </p:tavLst>
                                    </p:anim>
                                  </p:childTnLst>
                                </p:cTn>
                              </p:par>
                              <p:par>
                                <p:cTn id="24" presetID="49" presetClass="entr" presetSubtype="0" decel="100000"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750" fill="hold"/>
                                        <p:tgtEl>
                                          <p:spTgt spid="49"/>
                                        </p:tgtEl>
                                        <p:attrNameLst>
                                          <p:attrName>ppt_w</p:attrName>
                                        </p:attrNameLst>
                                      </p:cBhvr>
                                      <p:tavLst>
                                        <p:tav tm="0">
                                          <p:val>
                                            <p:fltVal val="0"/>
                                          </p:val>
                                        </p:tav>
                                        <p:tav tm="100000">
                                          <p:val>
                                            <p:strVal val="#ppt_w"/>
                                          </p:val>
                                        </p:tav>
                                      </p:tavLst>
                                    </p:anim>
                                    <p:anim calcmode="lin" valueType="num">
                                      <p:cBhvr>
                                        <p:cTn id="27" dur="750" fill="hold"/>
                                        <p:tgtEl>
                                          <p:spTgt spid="49"/>
                                        </p:tgtEl>
                                        <p:attrNameLst>
                                          <p:attrName>ppt_h</p:attrName>
                                        </p:attrNameLst>
                                      </p:cBhvr>
                                      <p:tavLst>
                                        <p:tav tm="0">
                                          <p:val>
                                            <p:fltVal val="0"/>
                                          </p:val>
                                        </p:tav>
                                        <p:tav tm="100000">
                                          <p:val>
                                            <p:strVal val="#ppt_h"/>
                                          </p:val>
                                        </p:tav>
                                      </p:tavLst>
                                    </p:anim>
                                    <p:anim calcmode="lin" valueType="num">
                                      <p:cBhvr>
                                        <p:cTn id="28" dur="750" fill="hold"/>
                                        <p:tgtEl>
                                          <p:spTgt spid="49"/>
                                        </p:tgtEl>
                                        <p:attrNameLst>
                                          <p:attrName>style.rotation</p:attrName>
                                        </p:attrNameLst>
                                      </p:cBhvr>
                                      <p:tavLst>
                                        <p:tav tm="0">
                                          <p:val>
                                            <p:fltVal val="360"/>
                                          </p:val>
                                        </p:tav>
                                        <p:tav tm="100000">
                                          <p:val>
                                            <p:fltVal val="0"/>
                                          </p:val>
                                        </p:tav>
                                      </p:tavLst>
                                    </p:anim>
                                    <p:animEffect transition="in" filter="fade">
                                      <p:cBhvr>
                                        <p:cTn id="29" dur="750"/>
                                        <p:tgtEl>
                                          <p:spTgt spid="49"/>
                                        </p:tgtEl>
                                      </p:cBhvr>
                                    </p:animEffect>
                                  </p:childTnLst>
                                </p:cTn>
                              </p:par>
                              <p:par>
                                <p:cTn id="30" presetID="2" presetClass="entr" presetSubtype="9" decel="10000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750" fill="hold"/>
                                        <p:tgtEl>
                                          <p:spTgt spid="50"/>
                                        </p:tgtEl>
                                        <p:attrNameLst>
                                          <p:attrName>ppt_x</p:attrName>
                                        </p:attrNameLst>
                                      </p:cBhvr>
                                      <p:tavLst>
                                        <p:tav tm="0">
                                          <p:val>
                                            <p:strVal val="0-#ppt_w/2"/>
                                          </p:val>
                                        </p:tav>
                                        <p:tav tm="100000">
                                          <p:val>
                                            <p:strVal val="#ppt_x"/>
                                          </p:val>
                                        </p:tav>
                                      </p:tavLst>
                                    </p:anim>
                                    <p:anim calcmode="lin" valueType="num">
                                      <p:cBhvr additive="base">
                                        <p:cTn id="33" dur="750" fill="hold"/>
                                        <p:tgtEl>
                                          <p:spTgt spid="50"/>
                                        </p:tgtEl>
                                        <p:attrNameLst>
                                          <p:attrName>ppt_y</p:attrName>
                                        </p:attrNameLst>
                                      </p:cBhvr>
                                      <p:tavLst>
                                        <p:tav tm="0">
                                          <p:val>
                                            <p:strVal val="0-#ppt_h/2"/>
                                          </p:val>
                                        </p:tav>
                                        <p:tav tm="100000">
                                          <p:val>
                                            <p:strVal val="#ppt_y"/>
                                          </p:val>
                                        </p:tav>
                                      </p:tavLst>
                                    </p:anim>
                                  </p:childTnLst>
                                </p:cTn>
                              </p:par>
                              <p:par>
                                <p:cTn id="34" presetID="49" presetClass="entr" presetSubtype="0" decel="10000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750" fill="hold"/>
                                        <p:tgtEl>
                                          <p:spTgt spid="50"/>
                                        </p:tgtEl>
                                        <p:attrNameLst>
                                          <p:attrName>ppt_w</p:attrName>
                                        </p:attrNameLst>
                                      </p:cBhvr>
                                      <p:tavLst>
                                        <p:tav tm="0">
                                          <p:val>
                                            <p:fltVal val="0"/>
                                          </p:val>
                                        </p:tav>
                                        <p:tav tm="100000">
                                          <p:val>
                                            <p:strVal val="#ppt_w"/>
                                          </p:val>
                                        </p:tav>
                                      </p:tavLst>
                                    </p:anim>
                                    <p:anim calcmode="lin" valueType="num">
                                      <p:cBhvr>
                                        <p:cTn id="37" dur="750" fill="hold"/>
                                        <p:tgtEl>
                                          <p:spTgt spid="50"/>
                                        </p:tgtEl>
                                        <p:attrNameLst>
                                          <p:attrName>ppt_h</p:attrName>
                                        </p:attrNameLst>
                                      </p:cBhvr>
                                      <p:tavLst>
                                        <p:tav tm="0">
                                          <p:val>
                                            <p:fltVal val="0"/>
                                          </p:val>
                                        </p:tav>
                                        <p:tav tm="100000">
                                          <p:val>
                                            <p:strVal val="#ppt_h"/>
                                          </p:val>
                                        </p:tav>
                                      </p:tavLst>
                                    </p:anim>
                                    <p:anim calcmode="lin" valueType="num">
                                      <p:cBhvr>
                                        <p:cTn id="38" dur="750" fill="hold"/>
                                        <p:tgtEl>
                                          <p:spTgt spid="50"/>
                                        </p:tgtEl>
                                        <p:attrNameLst>
                                          <p:attrName>style.rotation</p:attrName>
                                        </p:attrNameLst>
                                      </p:cBhvr>
                                      <p:tavLst>
                                        <p:tav tm="0">
                                          <p:val>
                                            <p:fltVal val="360"/>
                                          </p:val>
                                        </p:tav>
                                        <p:tav tm="100000">
                                          <p:val>
                                            <p:fltVal val="0"/>
                                          </p:val>
                                        </p:tav>
                                      </p:tavLst>
                                    </p:anim>
                                    <p:animEffect transition="in" filter="fade">
                                      <p:cBhvr>
                                        <p:cTn id="39" dur="750"/>
                                        <p:tgtEl>
                                          <p:spTgt spid="50"/>
                                        </p:tgtEl>
                                      </p:cBhvr>
                                    </p:animEffect>
                                  </p:childTnLst>
                                </p:cTn>
                              </p:par>
                              <p:par>
                                <p:cTn id="40" presetID="2" presetClass="entr" presetSubtype="3" decel="10000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750" fill="hold"/>
                                        <p:tgtEl>
                                          <p:spTgt spid="51"/>
                                        </p:tgtEl>
                                        <p:attrNameLst>
                                          <p:attrName>ppt_x</p:attrName>
                                        </p:attrNameLst>
                                      </p:cBhvr>
                                      <p:tavLst>
                                        <p:tav tm="0">
                                          <p:val>
                                            <p:strVal val="1+#ppt_w/2"/>
                                          </p:val>
                                        </p:tav>
                                        <p:tav tm="100000">
                                          <p:val>
                                            <p:strVal val="#ppt_x"/>
                                          </p:val>
                                        </p:tav>
                                      </p:tavLst>
                                    </p:anim>
                                    <p:anim calcmode="lin" valueType="num">
                                      <p:cBhvr additive="base">
                                        <p:cTn id="43" dur="750" fill="hold"/>
                                        <p:tgtEl>
                                          <p:spTgt spid="51"/>
                                        </p:tgtEl>
                                        <p:attrNameLst>
                                          <p:attrName>ppt_y</p:attrName>
                                        </p:attrNameLst>
                                      </p:cBhvr>
                                      <p:tavLst>
                                        <p:tav tm="0">
                                          <p:val>
                                            <p:strVal val="0-#ppt_h/2"/>
                                          </p:val>
                                        </p:tav>
                                        <p:tav tm="100000">
                                          <p:val>
                                            <p:strVal val="#ppt_y"/>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750" fill="hold"/>
                                        <p:tgtEl>
                                          <p:spTgt spid="51"/>
                                        </p:tgtEl>
                                        <p:attrNameLst>
                                          <p:attrName>ppt_w</p:attrName>
                                        </p:attrNameLst>
                                      </p:cBhvr>
                                      <p:tavLst>
                                        <p:tav tm="0">
                                          <p:val>
                                            <p:fltVal val="0"/>
                                          </p:val>
                                        </p:tav>
                                        <p:tav tm="100000">
                                          <p:val>
                                            <p:strVal val="#ppt_w"/>
                                          </p:val>
                                        </p:tav>
                                      </p:tavLst>
                                    </p:anim>
                                    <p:anim calcmode="lin" valueType="num">
                                      <p:cBhvr>
                                        <p:cTn id="47" dur="750" fill="hold"/>
                                        <p:tgtEl>
                                          <p:spTgt spid="51"/>
                                        </p:tgtEl>
                                        <p:attrNameLst>
                                          <p:attrName>ppt_h</p:attrName>
                                        </p:attrNameLst>
                                      </p:cBhvr>
                                      <p:tavLst>
                                        <p:tav tm="0">
                                          <p:val>
                                            <p:fltVal val="0"/>
                                          </p:val>
                                        </p:tav>
                                        <p:tav tm="100000">
                                          <p:val>
                                            <p:strVal val="#ppt_h"/>
                                          </p:val>
                                        </p:tav>
                                      </p:tavLst>
                                    </p:anim>
                                    <p:anim calcmode="lin" valueType="num">
                                      <p:cBhvr>
                                        <p:cTn id="48" dur="750" fill="hold"/>
                                        <p:tgtEl>
                                          <p:spTgt spid="51"/>
                                        </p:tgtEl>
                                        <p:attrNameLst>
                                          <p:attrName>style.rotation</p:attrName>
                                        </p:attrNameLst>
                                      </p:cBhvr>
                                      <p:tavLst>
                                        <p:tav tm="0">
                                          <p:val>
                                            <p:fltVal val="360"/>
                                          </p:val>
                                        </p:tav>
                                        <p:tav tm="100000">
                                          <p:val>
                                            <p:fltVal val="0"/>
                                          </p:val>
                                        </p:tav>
                                      </p:tavLst>
                                    </p:anim>
                                    <p:animEffect transition="in" filter="fade">
                                      <p:cBhvr>
                                        <p:cTn id="49" dur="750"/>
                                        <p:tgtEl>
                                          <p:spTgt spid="51"/>
                                        </p:tgtEl>
                                      </p:cBhvr>
                                    </p:animEffect>
                                  </p:childTnLst>
                                </p:cTn>
                              </p:par>
                              <p:par>
                                <p:cTn id="50" presetID="2" presetClass="entr" presetSubtype="2" decel="10000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750" fill="hold"/>
                                        <p:tgtEl>
                                          <p:spTgt spid="52"/>
                                        </p:tgtEl>
                                        <p:attrNameLst>
                                          <p:attrName>ppt_x</p:attrName>
                                        </p:attrNameLst>
                                      </p:cBhvr>
                                      <p:tavLst>
                                        <p:tav tm="0">
                                          <p:val>
                                            <p:strVal val="1+#ppt_w/2"/>
                                          </p:val>
                                        </p:tav>
                                        <p:tav tm="100000">
                                          <p:val>
                                            <p:strVal val="#ppt_x"/>
                                          </p:val>
                                        </p:tav>
                                      </p:tavLst>
                                    </p:anim>
                                    <p:anim calcmode="lin" valueType="num">
                                      <p:cBhvr additive="base">
                                        <p:cTn id="53" dur="750" fill="hold"/>
                                        <p:tgtEl>
                                          <p:spTgt spid="52"/>
                                        </p:tgtEl>
                                        <p:attrNameLst>
                                          <p:attrName>ppt_y</p:attrName>
                                        </p:attrNameLst>
                                      </p:cBhvr>
                                      <p:tavLst>
                                        <p:tav tm="0">
                                          <p:val>
                                            <p:strVal val="#ppt_y"/>
                                          </p:val>
                                        </p:tav>
                                        <p:tav tm="100000">
                                          <p:val>
                                            <p:strVal val="#ppt_y"/>
                                          </p:val>
                                        </p:tav>
                                      </p:tavLst>
                                    </p:anim>
                                  </p:childTnLst>
                                </p:cTn>
                              </p:par>
                              <p:par>
                                <p:cTn id="54" presetID="49" presetClass="entr" presetSubtype="0" decel="100000" fill="hold" nodeType="withEffect">
                                  <p:stCondLst>
                                    <p:cond delay="0"/>
                                  </p:stCondLst>
                                  <p:childTnLst>
                                    <p:set>
                                      <p:cBhvr>
                                        <p:cTn id="55" dur="1" fill="hold">
                                          <p:stCondLst>
                                            <p:cond delay="0"/>
                                          </p:stCondLst>
                                        </p:cTn>
                                        <p:tgtEl>
                                          <p:spTgt spid="52"/>
                                        </p:tgtEl>
                                        <p:attrNameLst>
                                          <p:attrName>style.visibility</p:attrName>
                                        </p:attrNameLst>
                                      </p:cBhvr>
                                      <p:to>
                                        <p:strVal val="visible"/>
                                      </p:to>
                                    </p:set>
                                    <p:anim calcmode="lin" valueType="num">
                                      <p:cBhvr>
                                        <p:cTn id="56" dur="750" fill="hold"/>
                                        <p:tgtEl>
                                          <p:spTgt spid="52"/>
                                        </p:tgtEl>
                                        <p:attrNameLst>
                                          <p:attrName>ppt_w</p:attrName>
                                        </p:attrNameLst>
                                      </p:cBhvr>
                                      <p:tavLst>
                                        <p:tav tm="0">
                                          <p:val>
                                            <p:fltVal val="0"/>
                                          </p:val>
                                        </p:tav>
                                        <p:tav tm="100000">
                                          <p:val>
                                            <p:strVal val="#ppt_w"/>
                                          </p:val>
                                        </p:tav>
                                      </p:tavLst>
                                    </p:anim>
                                    <p:anim calcmode="lin" valueType="num">
                                      <p:cBhvr>
                                        <p:cTn id="57" dur="750" fill="hold"/>
                                        <p:tgtEl>
                                          <p:spTgt spid="52"/>
                                        </p:tgtEl>
                                        <p:attrNameLst>
                                          <p:attrName>ppt_h</p:attrName>
                                        </p:attrNameLst>
                                      </p:cBhvr>
                                      <p:tavLst>
                                        <p:tav tm="0">
                                          <p:val>
                                            <p:fltVal val="0"/>
                                          </p:val>
                                        </p:tav>
                                        <p:tav tm="100000">
                                          <p:val>
                                            <p:strVal val="#ppt_h"/>
                                          </p:val>
                                        </p:tav>
                                      </p:tavLst>
                                    </p:anim>
                                    <p:anim calcmode="lin" valueType="num">
                                      <p:cBhvr>
                                        <p:cTn id="58" dur="750" fill="hold"/>
                                        <p:tgtEl>
                                          <p:spTgt spid="52"/>
                                        </p:tgtEl>
                                        <p:attrNameLst>
                                          <p:attrName>style.rotation</p:attrName>
                                        </p:attrNameLst>
                                      </p:cBhvr>
                                      <p:tavLst>
                                        <p:tav tm="0">
                                          <p:val>
                                            <p:fltVal val="360"/>
                                          </p:val>
                                        </p:tav>
                                        <p:tav tm="100000">
                                          <p:val>
                                            <p:fltVal val="0"/>
                                          </p:val>
                                        </p:tav>
                                      </p:tavLst>
                                    </p:anim>
                                    <p:animEffect transition="in" filter="fade">
                                      <p:cBhvr>
                                        <p:cTn id="59" dur="750"/>
                                        <p:tgtEl>
                                          <p:spTgt spid="52"/>
                                        </p:tgtEl>
                                      </p:cBhvr>
                                    </p:animEffect>
                                  </p:childTnLst>
                                </p:cTn>
                              </p:par>
                              <p:par>
                                <p:cTn id="60" presetID="2" presetClass="entr" presetSubtype="6" decel="100000"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750" fill="hold"/>
                                        <p:tgtEl>
                                          <p:spTgt spid="53"/>
                                        </p:tgtEl>
                                        <p:attrNameLst>
                                          <p:attrName>ppt_x</p:attrName>
                                        </p:attrNameLst>
                                      </p:cBhvr>
                                      <p:tavLst>
                                        <p:tav tm="0">
                                          <p:val>
                                            <p:strVal val="1+#ppt_w/2"/>
                                          </p:val>
                                        </p:tav>
                                        <p:tav tm="100000">
                                          <p:val>
                                            <p:strVal val="#ppt_x"/>
                                          </p:val>
                                        </p:tav>
                                      </p:tavLst>
                                    </p:anim>
                                    <p:anim calcmode="lin" valueType="num">
                                      <p:cBhvr additive="base">
                                        <p:cTn id="63" dur="750" fill="hold"/>
                                        <p:tgtEl>
                                          <p:spTgt spid="53"/>
                                        </p:tgtEl>
                                        <p:attrNameLst>
                                          <p:attrName>ppt_y</p:attrName>
                                        </p:attrNameLst>
                                      </p:cBhvr>
                                      <p:tavLst>
                                        <p:tav tm="0">
                                          <p:val>
                                            <p:strVal val="1+#ppt_h/2"/>
                                          </p:val>
                                        </p:tav>
                                        <p:tav tm="100000">
                                          <p:val>
                                            <p:strVal val="#ppt_y"/>
                                          </p:val>
                                        </p:tav>
                                      </p:tavLst>
                                    </p:anim>
                                  </p:childTnLst>
                                </p:cTn>
                              </p:par>
                              <p:par>
                                <p:cTn id="64" presetID="49" presetClass="entr" presetSubtype="0" decel="100000"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p:cTn id="66" dur="750" fill="hold"/>
                                        <p:tgtEl>
                                          <p:spTgt spid="53"/>
                                        </p:tgtEl>
                                        <p:attrNameLst>
                                          <p:attrName>ppt_w</p:attrName>
                                        </p:attrNameLst>
                                      </p:cBhvr>
                                      <p:tavLst>
                                        <p:tav tm="0">
                                          <p:val>
                                            <p:fltVal val="0"/>
                                          </p:val>
                                        </p:tav>
                                        <p:tav tm="100000">
                                          <p:val>
                                            <p:strVal val="#ppt_w"/>
                                          </p:val>
                                        </p:tav>
                                      </p:tavLst>
                                    </p:anim>
                                    <p:anim calcmode="lin" valueType="num">
                                      <p:cBhvr>
                                        <p:cTn id="67" dur="750" fill="hold"/>
                                        <p:tgtEl>
                                          <p:spTgt spid="53"/>
                                        </p:tgtEl>
                                        <p:attrNameLst>
                                          <p:attrName>ppt_h</p:attrName>
                                        </p:attrNameLst>
                                      </p:cBhvr>
                                      <p:tavLst>
                                        <p:tav tm="0">
                                          <p:val>
                                            <p:fltVal val="0"/>
                                          </p:val>
                                        </p:tav>
                                        <p:tav tm="100000">
                                          <p:val>
                                            <p:strVal val="#ppt_h"/>
                                          </p:val>
                                        </p:tav>
                                      </p:tavLst>
                                    </p:anim>
                                    <p:anim calcmode="lin" valueType="num">
                                      <p:cBhvr>
                                        <p:cTn id="68" dur="750" fill="hold"/>
                                        <p:tgtEl>
                                          <p:spTgt spid="53"/>
                                        </p:tgtEl>
                                        <p:attrNameLst>
                                          <p:attrName>style.rotation</p:attrName>
                                        </p:attrNameLst>
                                      </p:cBhvr>
                                      <p:tavLst>
                                        <p:tav tm="0">
                                          <p:val>
                                            <p:fltVal val="360"/>
                                          </p:val>
                                        </p:tav>
                                        <p:tav tm="100000">
                                          <p:val>
                                            <p:fltVal val="0"/>
                                          </p:val>
                                        </p:tav>
                                      </p:tavLst>
                                    </p:anim>
                                    <p:animEffect transition="in" filter="fade">
                                      <p:cBhvr>
                                        <p:cTn id="69" dur="750"/>
                                        <p:tgtEl>
                                          <p:spTgt spid="53"/>
                                        </p:tgtEl>
                                      </p:cBhvr>
                                    </p:animEffect>
                                  </p:childTnLst>
                                </p:cTn>
                              </p:par>
                            </p:childTnLst>
                          </p:cTn>
                        </p:par>
                        <p:par>
                          <p:cTn id="70" fill="hold">
                            <p:stCondLst>
                              <p:cond delay="1725"/>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500"/>
                                        <p:tgtEl>
                                          <p:spTgt spid="70"/>
                                        </p:tgtEl>
                                      </p:cBhvr>
                                    </p:animEffect>
                                  </p:childTnLst>
                                </p:cTn>
                              </p:par>
                            </p:childTnLst>
                          </p:cTn>
                        </p:par>
                        <p:par>
                          <p:cTn id="74" fill="hold">
                            <p:stCondLst>
                              <p:cond delay="2225"/>
                            </p:stCondLst>
                            <p:childTnLst>
                              <p:par>
                                <p:cTn id="75" presetID="2" presetClass="entr" presetSubtype="2" decel="100000" fill="hold" grpId="0" nodeType="afterEffect">
                                  <p:stCondLst>
                                    <p:cond delay="0"/>
                                  </p:stCondLst>
                                  <p:childTnLst>
                                    <p:set>
                                      <p:cBhvr>
                                        <p:cTn id="76" dur="1" fill="hold">
                                          <p:stCondLst>
                                            <p:cond delay="0"/>
                                          </p:stCondLst>
                                        </p:cTn>
                                        <p:tgtEl>
                                          <p:spTgt spid="57">
                                            <p:txEl>
                                              <p:pRg st="0" end="0"/>
                                            </p:txEl>
                                          </p:spTgt>
                                        </p:tgtEl>
                                        <p:attrNameLst>
                                          <p:attrName>style.visibility</p:attrName>
                                        </p:attrNameLst>
                                      </p:cBhvr>
                                      <p:to>
                                        <p:strVal val="visible"/>
                                      </p:to>
                                    </p:set>
                                    <p:anim calcmode="lin" valueType="num">
                                      <p:cBhvr additive="base">
                                        <p:cTn id="77"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57">
                                            <p:txEl>
                                              <p:pRg st="0" end="0"/>
                                            </p:txEl>
                                          </p:spTgt>
                                        </p:tgtEl>
                                        <p:attrNameLst>
                                          <p:attrName>ppt_y</p:attrName>
                                        </p:attrNameLst>
                                      </p:cBhvr>
                                      <p:tavLst>
                                        <p:tav tm="0">
                                          <p:val>
                                            <p:strVal val="#ppt_y"/>
                                          </p:val>
                                        </p:tav>
                                        <p:tav tm="100000">
                                          <p:val>
                                            <p:strVal val="#ppt_y"/>
                                          </p:val>
                                        </p:tav>
                                      </p:tavLst>
                                    </p:anim>
                                  </p:childTnLst>
                                </p:cTn>
                              </p:par>
                            </p:childTnLst>
                          </p:cTn>
                        </p:par>
                        <p:par>
                          <p:cTn id="79" fill="hold">
                            <p:stCondLst>
                              <p:cond delay="2725"/>
                            </p:stCondLst>
                            <p:childTnLst>
                              <p:par>
                                <p:cTn id="80" presetID="22" presetClass="entr" presetSubtype="8" fill="hold" grpId="0" nodeType="afterEffect">
                                  <p:stCondLst>
                                    <p:cond delay="0"/>
                                  </p:stCondLst>
                                  <p:childTnLst>
                                    <p:set>
                                      <p:cBhvr>
                                        <p:cTn id="81" dur="1" fill="hold">
                                          <p:stCondLst>
                                            <p:cond delay="0"/>
                                          </p:stCondLst>
                                        </p:cTn>
                                        <p:tgtEl>
                                          <p:spTgt spid="58">
                                            <p:txEl>
                                              <p:pRg st="0" end="0"/>
                                            </p:txEl>
                                          </p:spTgt>
                                        </p:tgtEl>
                                        <p:attrNameLst>
                                          <p:attrName>style.visibility</p:attrName>
                                        </p:attrNameLst>
                                      </p:cBhvr>
                                      <p:to>
                                        <p:strVal val="visible"/>
                                      </p:to>
                                    </p:set>
                                    <p:animEffect transition="in" filter="wipe(left)">
                                      <p:cBhvr>
                                        <p:cTn id="82" dur="500"/>
                                        <p:tgtEl>
                                          <p:spTgt spid="58">
                                            <p:txEl>
                                              <p:pRg st="0" end="0"/>
                                            </p:txEl>
                                          </p:spTgt>
                                        </p:tgtEl>
                                      </p:cBhvr>
                                    </p:animEffect>
                                  </p:childTnLst>
                                </p:cTn>
                              </p:par>
                            </p:childTnLst>
                          </p:cTn>
                        </p:par>
                        <p:par>
                          <p:cTn id="83" fill="hold">
                            <p:stCondLst>
                              <p:cond delay="3225"/>
                            </p:stCondLst>
                            <p:childTnLst>
                              <p:par>
                                <p:cTn id="84" presetID="22" presetClass="entr" presetSubtype="8" fill="hold"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wipe(left)">
                                      <p:cBhvr>
                                        <p:cTn id="86" dur="500"/>
                                        <p:tgtEl>
                                          <p:spTgt spid="78"/>
                                        </p:tgtEl>
                                      </p:cBhvr>
                                    </p:animEffect>
                                  </p:childTnLst>
                                </p:cTn>
                              </p:par>
                            </p:childTnLst>
                          </p:cTn>
                        </p:par>
                        <p:par>
                          <p:cTn id="87" fill="hold">
                            <p:stCondLst>
                              <p:cond delay="3725"/>
                            </p:stCondLst>
                            <p:childTnLst>
                              <p:par>
                                <p:cTn id="88" presetID="2" presetClass="entr" presetSubtype="2" decel="100000" fill="hold" grpId="0" nodeType="afterEffect">
                                  <p:stCondLst>
                                    <p:cond delay="0"/>
                                  </p:stCondLst>
                                  <p:childTnLst>
                                    <p:set>
                                      <p:cBhvr>
                                        <p:cTn id="89" dur="1" fill="hold">
                                          <p:stCondLst>
                                            <p:cond delay="0"/>
                                          </p:stCondLst>
                                        </p:cTn>
                                        <p:tgtEl>
                                          <p:spTgt spid="59">
                                            <p:txEl>
                                              <p:pRg st="0" end="0"/>
                                            </p:txEl>
                                          </p:spTgt>
                                        </p:tgtEl>
                                        <p:attrNameLst>
                                          <p:attrName>style.visibility</p:attrName>
                                        </p:attrNameLst>
                                      </p:cBhvr>
                                      <p:to>
                                        <p:strVal val="visible"/>
                                      </p:to>
                                    </p:set>
                                    <p:anim calcmode="lin" valueType="num">
                                      <p:cBhvr additive="base">
                                        <p:cTn id="90" dur="5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59">
                                            <p:txEl>
                                              <p:pRg st="0" end="0"/>
                                            </p:txEl>
                                          </p:spTgt>
                                        </p:tgtEl>
                                        <p:attrNameLst>
                                          <p:attrName>ppt_y</p:attrName>
                                        </p:attrNameLst>
                                      </p:cBhvr>
                                      <p:tavLst>
                                        <p:tav tm="0">
                                          <p:val>
                                            <p:strVal val="#ppt_y"/>
                                          </p:val>
                                        </p:tav>
                                        <p:tav tm="100000">
                                          <p:val>
                                            <p:strVal val="#ppt_y"/>
                                          </p:val>
                                        </p:tav>
                                      </p:tavLst>
                                    </p:anim>
                                  </p:childTnLst>
                                </p:cTn>
                              </p:par>
                            </p:childTnLst>
                          </p:cTn>
                        </p:par>
                        <p:par>
                          <p:cTn id="92" fill="hold">
                            <p:stCondLst>
                              <p:cond delay="4225"/>
                            </p:stCondLst>
                            <p:childTnLst>
                              <p:par>
                                <p:cTn id="93" presetID="22" presetClass="entr" presetSubtype="8" fill="hold" grpId="0" nodeType="afterEffect">
                                  <p:stCondLst>
                                    <p:cond delay="0"/>
                                  </p:stCondLst>
                                  <p:childTnLst>
                                    <p:set>
                                      <p:cBhvr>
                                        <p:cTn id="94" dur="1" fill="hold">
                                          <p:stCondLst>
                                            <p:cond delay="0"/>
                                          </p:stCondLst>
                                        </p:cTn>
                                        <p:tgtEl>
                                          <p:spTgt spid="60">
                                            <p:txEl>
                                              <p:pRg st="0" end="0"/>
                                            </p:txEl>
                                          </p:spTgt>
                                        </p:tgtEl>
                                        <p:attrNameLst>
                                          <p:attrName>style.visibility</p:attrName>
                                        </p:attrNameLst>
                                      </p:cBhvr>
                                      <p:to>
                                        <p:strVal val="visible"/>
                                      </p:to>
                                    </p:set>
                                    <p:animEffect transition="in" filter="wipe(left)">
                                      <p:cBhvr>
                                        <p:cTn id="95" dur="500"/>
                                        <p:tgtEl>
                                          <p:spTgt spid="60">
                                            <p:txEl>
                                              <p:pRg st="0" end="0"/>
                                            </p:txEl>
                                          </p:spTgt>
                                        </p:tgtEl>
                                      </p:cBhvr>
                                    </p:animEffect>
                                  </p:childTnLst>
                                </p:cTn>
                              </p:par>
                            </p:childTnLst>
                          </p:cTn>
                        </p:par>
                        <p:par>
                          <p:cTn id="96" fill="hold">
                            <p:stCondLst>
                              <p:cond delay="4725"/>
                            </p:stCondLst>
                            <p:childTnLst>
                              <p:par>
                                <p:cTn id="97" presetID="22" presetClass="entr" presetSubtype="8" fill="hold" nodeType="afterEffect">
                                  <p:stCondLst>
                                    <p:cond delay="0"/>
                                  </p:stCondLst>
                                  <p:childTnLst>
                                    <p:set>
                                      <p:cBhvr>
                                        <p:cTn id="98" dur="1" fill="hold">
                                          <p:stCondLst>
                                            <p:cond delay="0"/>
                                          </p:stCondLst>
                                        </p:cTn>
                                        <p:tgtEl>
                                          <p:spTgt spid="84"/>
                                        </p:tgtEl>
                                        <p:attrNameLst>
                                          <p:attrName>style.visibility</p:attrName>
                                        </p:attrNameLst>
                                      </p:cBhvr>
                                      <p:to>
                                        <p:strVal val="visible"/>
                                      </p:to>
                                    </p:set>
                                    <p:animEffect transition="in" filter="wipe(left)">
                                      <p:cBhvr>
                                        <p:cTn id="99" dur="500"/>
                                        <p:tgtEl>
                                          <p:spTgt spid="84"/>
                                        </p:tgtEl>
                                      </p:cBhvr>
                                    </p:animEffect>
                                  </p:childTnLst>
                                </p:cTn>
                              </p:par>
                            </p:childTnLst>
                          </p:cTn>
                        </p:par>
                        <p:par>
                          <p:cTn id="100" fill="hold">
                            <p:stCondLst>
                              <p:cond delay="5225"/>
                            </p:stCondLst>
                            <p:childTnLst>
                              <p:par>
                                <p:cTn id="101" presetID="2" presetClass="entr" presetSubtype="2" decel="100000" fill="hold" grpId="0" nodeType="afterEffect">
                                  <p:stCondLst>
                                    <p:cond delay="0"/>
                                  </p:stCondLst>
                                  <p:childTnLst>
                                    <p:set>
                                      <p:cBhvr>
                                        <p:cTn id="102" dur="1" fill="hold">
                                          <p:stCondLst>
                                            <p:cond delay="0"/>
                                          </p:stCondLst>
                                        </p:cTn>
                                        <p:tgtEl>
                                          <p:spTgt spid="61">
                                            <p:txEl>
                                              <p:pRg st="0" end="0"/>
                                            </p:txEl>
                                          </p:spTgt>
                                        </p:tgtEl>
                                        <p:attrNameLst>
                                          <p:attrName>style.visibility</p:attrName>
                                        </p:attrNameLst>
                                      </p:cBhvr>
                                      <p:to>
                                        <p:strVal val="visible"/>
                                      </p:to>
                                    </p:set>
                                    <p:anim calcmode="lin" valueType="num">
                                      <p:cBhvr additive="base">
                                        <p:cTn id="103" dur="500" fill="hold"/>
                                        <p:tgtEl>
                                          <p:spTgt spid="61">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61">
                                            <p:txEl>
                                              <p:pRg st="0" end="0"/>
                                            </p:txEl>
                                          </p:spTgt>
                                        </p:tgtEl>
                                        <p:attrNameLst>
                                          <p:attrName>ppt_y</p:attrName>
                                        </p:attrNameLst>
                                      </p:cBhvr>
                                      <p:tavLst>
                                        <p:tav tm="0">
                                          <p:val>
                                            <p:strVal val="#ppt_y"/>
                                          </p:val>
                                        </p:tav>
                                        <p:tav tm="100000">
                                          <p:val>
                                            <p:strVal val="#ppt_y"/>
                                          </p:val>
                                        </p:tav>
                                      </p:tavLst>
                                    </p:anim>
                                  </p:childTnLst>
                                </p:cTn>
                              </p:par>
                            </p:childTnLst>
                          </p:cTn>
                        </p:par>
                        <p:par>
                          <p:cTn id="105" fill="hold">
                            <p:stCondLst>
                              <p:cond delay="5725"/>
                            </p:stCondLst>
                            <p:childTnLst>
                              <p:par>
                                <p:cTn id="106" presetID="22" presetClass="entr" presetSubtype="8" fill="hold" grpId="0" nodeType="afterEffect">
                                  <p:stCondLst>
                                    <p:cond delay="0"/>
                                  </p:stCondLst>
                                  <p:childTnLst>
                                    <p:set>
                                      <p:cBhvr>
                                        <p:cTn id="107" dur="1" fill="hold">
                                          <p:stCondLst>
                                            <p:cond delay="0"/>
                                          </p:stCondLst>
                                        </p:cTn>
                                        <p:tgtEl>
                                          <p:spTgt spid="62">
                                            <p:txEl>
                                              <p:pRg st="0" end="0"/>
                                            </p:txEl>
                                          </p:spTgt>
                                        </p:tgtEl>
                                        <p:attrNameLst>
                                          <p:attrName>style.visibility</p:attrName>
                                        </p:attrNameLst>
                                      </p:cBhvr>
                                      <p:to>
                                        <p:strVal val="visible"/>
                                      </p:to>
                                    </p:set>
                                    <p:animEffect transition="in" filter="wipe(left)">
                                      <p:cBhvr>
                                        <p:cTn id="108" dur="500"/>
                                        <p:tgtEl>
                                          <p:spTgt spid="62">
                                            <p:txEl>
                                              <p:pRg st="0" end="0"/>
                                            </p:txEl>
                                          </p:spTgt>
                                        </p:tgtEl>
                                      </p:cBhvr>
                                    </p:animEffect>
                                  </p:childTnLst>
                                </p:cTn>
                              </p:par>
                            </p:childTnLst>
                          </p:cTn>
                        </p:par>
                        <p:par>
                          <p:cTn id="109" fill="hold">
                            <p:stCondLst>
                              <p:cond delay="6225"/>
                            </p:stCondLst>
                            <p:childTnLst>
                              <p:par>
                                <p:cTn id="110" presetID="22" presetClass="entr" presetSubtype="2" fill="hold" nodeType="afterEffect">
                                  <p:stCondLst>
                                    <p:cond delay="0"/>
                                  </p:stCondLst>
                                  <p:childTnLst>
                                    <p:set>
                                      <p:cBhvr>
                                        <p:cTn id="111" dur="1" fill="hold">
                                          <p:stCondLst>
                                            <p:cond delay="0"/>
                                          </p:stCondLst>
                                        </p:cTn>
                                        <p:tgtEl>
                                          <p:spTgt spid="91"/>
                                        </p:tgtEl>
                                        <p:attrNameLst>
                                          <p:attrName>style.visibility</p:attrName>
                                        </p:attrNameLst>
                                      </p:cBhvr>
                                      <p:to>
                                        <p:strVal val="visible"/>
                                      </p:to>
                                    </p:set>
                                    <p:animEffect transition="in" filter="wipe(right)">
                                      <p:cBhvr>
                                        <p:cTn id="112" dur="500"/>
                                        <p:tgtEl>
                                          <p:spTgt spid="91"/>
                                        </p:tgtEl>
                                      </p:cBhvr>
                                    </p:animEffect>
                                  </p:childTnLst>
                                </p:cTn>
                              </p:par>
                            </p:childTnLst>
                          </p:cTn>
                        </p:par>
                        <p:par>
                          <p:cTn id="113" fill="hold">
                            <p:stCondLst>
                              <p:cond delay="6725"/>
                            </p:stCondLst>
                            <p:childTnLst>
                              <p:par>
                                <p:cTn id="114" presetID="2" presetClass="entr" presetSubtype="8" decel="100000" fill="hold" grpId="0" nodeType="afterEffect">
                                  <p:stCondLst>
                                    <p:cond delay="0"/>
                                  </p:stCondLst>
                                  <p:childTnLst>
                                    <p:set>
                                      <p:cBhvr>
                                        <p:cTn id="115" dur="1" fill="hold">
                                          <p:stCondLst>
                                            <p:cond delay="0"/>
                                          </p:stCondLst>
                                        </p:cTn>
                                        <p:tgtEl>
                                          <p:spTgt spid="67">
                                            <p:txEl>
                                              <p:pRg st="0" end="0"/>
                                            </p:txEl>
                                          </p:spTgt>
                                        </p:tgtEl>
                                        <p:attrNameLst>
                                          <p:attrName>style.visibility</p:attrName>
                                        </p:attrNameLst>
                                      </p:cBhvr>
                                      <p:to>
                                        <p:strVal val="visible"/>
                                      </p:to>
                                    </p:set>
                                    <p:anim calcmode="lin" valueType="num">
                                      <p:cBhvr additive="base">
                                        <p:cTn id="116" dur="500" fill="hold"/>
                                        <p:tgtEl>
                                          <p:spTgt spid="67">
                                            <p:txEl>
                                              <p:pRg st="0" end="0"/>
                                            </p:txEl>
                                          </p:spTgt>
                                        </p:tgtEl>
                                        <p:attrNameLst>
                                          <p:attrName>ppt_x</p:attrName>
                                        </p:attrNameLst>
                                      </p:cBhvr>
                                      <p:tavLst>
                                        <p:tav tm="0">
                                          <p:val>
                                            <p:strVal val="0-#ppt_w/2"/>
                                          </p:val>
                                        </p:tav>
                                        <p:tav tm="100000">
                                          <p:val>
                                            <p:strVal val="#ppt_x"/>
                                          </p:val>
                                        </p:tav>
                                      </p:tavLst>
                                    </p:anim>
                                    <p:anim calcmode="lin" valueType="num">
                                      <p:cBhvr additive="base">
                                        <p:cTn id="117" dur="500" fill="hold"/>
                                        <p:tgtEl>
                                          <p:spTgt spid="67">
                                            <p:txEl>
                                              <p:pRg st="0" end="0"/>
                                            </p:txEl>
                                          </p:spTgt>
                                        </p:tgtEl>
                                        <p:attrNameLst>
                                          <p:attrName>ppt_y</p:attrName>
                                        </p:attrNameLst>
                                      </p:cBhvr>
                                      <p:tavLst>
                                        <p:tav tm="0">
                                          <p:val>
                                            <p:strVal val="#ppt_y"/>
                                          </p:val>
                                        </p:tav>
                                        <p:tav tm="100000">
                                          <p:val>
                                            <p:strVal val="#ppt_y"/>
                                          </p:val>
                                        </p:tav>
                                      </p:tavLst>
                                    </p:anim>
                                  </p:childTnLst>
                                </p:cTn>
                              </p:par>
                            </p:childTnLst>
                          </p:cTn>
                        </p:par>
                        <p:par>
                          <p:cTn id="118" fill="hold">
                            <p:stCondLst>
                              <p:cond delay="7225"/>
                            </p:stCondLst>
                            <p:childTnLst>
                              <p:par>
                                <p:cTn id="119" presetID="22" presetClass="entr" presetSubtype="2" fill="hold" grpId="0" nodeType="afterEffect">
                                  <p:stCondLst>
                                    <p:cond delay="0"/>
                                  </p:stCondLst>
                                  <p:childTnLst>
                                    <p:set>
                                      <p:cBhvr>
                                        <p:cTn id="120" dur="1" fill="hold">
                                          <p:stCondLst>
                                            <p:cond delay="0"/>
                                          </p:stCondLst>
                                        </p:cTn>
                                        <p:tgtEl>
                                          <p:spTgt spid="68">
                                            <p:txEl>
                                              <p:pRg st="0" end="0"/>
                                            </p:txEl>
                                          </p:spTgt>
                                        </p:tgtEl>
                                        <p:attrNameLst>
                                          <p:attrName>style.visibility</p:attrName>
                                        </p:attrNameLst>
                                      </p:cBhvr>
                                      <p:to>
                                        <p:strVal val="visible"/>
                                      </p:to>
                                    </p:set>
                                    <p:animEffect transition="in" filter="wipe(right)">
                                      <p:cBhvr>
                                        <p:cTn id="121" dur="500"/>
                                        <p:tgtEl>
                                          <p:spTgt spid="68">
                                            <p:txEl>
                                              <p:pRg st="0" end="0"/>
                                            </p:txEl>
                                          </p:spTgt>
                                        </p:tgtEl>
                                      </p:cBhvr>
                                    </p:animEffect>
                                  </p:childTnLst>
                                </p:cTn>
                              </p:par>
                            </p:childTnLst>
                          </p:cTn>
                        </p:par>
                        <p:par>
                          <p:cTn id="122" fill="hold">
                            <p:stCondLst>
                              <p:cond delay="7725"/>
                            </p:stCondLst>
                            <p:childTnLst>
                              <p:par>
                                <p:cTn id="123" presetID="22" presetClass="entr" presetSubtype="2" fill="hold" nodeType="afterEffect">
                                  <p:stCondLst>
                                    <p:cond delay="0"/>
                                  </p:stCondLst>
                                  <p:childTnLst>
                                    <p:set>
                                      <p:cBhvr>
                                        <p:cTn id="124" dur="1" fill="hold">
                                          <p:stCondLst>
                                            <p:cond delay="0"/>
                                          </p:stCondLst>
                                        </p:cTn>
                                        <p:tgtEl>
                                          <p:spTgt spid="96"/>
                                        </p:tgtEl>
                                        <p:attrNameLst>
                                          <p:attrName>style.visibility</p:attrName>
                                        </p:attrNameLst>
                                      </p:cBhvr>
                                      <p:to>
                                        <p:strVal val="visible"/>
                                      </p:to>
                                    </p:set>
                                    <p:animEffect transition="in" filter="wipe(right)">
                                      <p:cBhvr>
                                        <p:cTn id="125" dur="500"/>
                                        <p:tgtEl>
                                          <p:spTgt spid="96"/>
                                        </p:tgtEl>
                                      </p:cBhvr>
                                    </p:animEffect>
                                  </p:childTnLst>
                                </p:cTn>
                              </p:par>
                            </p:childTnLst>
                          </p:cTn>
                        </p:par>
                        <p:par>
                          <p:cTn id="126" fill="hold">
                            <p:stCondLst>
                              <p:cond delay="8225"/>
                            </p:stCondLst>
                            <p:childTnLst>
                              <p:par>
                                <p:cTn id="127" presetID="2" presetClass="entr" presetSubtype="8" decel="100000" fill="hold" grpId="0" nodeType="afterEffect">
                                  <p:stCondLst>
                                    <p:cond delay="0"/>
                                  </p:stCondLst>
                                  <p:childTnLst>
                                    <p:set>
                                      <p:cBhvr>
                                        <p:cTn id="128" dur="1" fill="hold">
                                          <p:stCondLst>
                                            <p:cond delay="0"/>
                                          </p:stCondLst>
                                        </p:cTn>
                                        <p:tgtEl>
                                          <p:spTgt spid="65">
                                            <p:txEl>
                                              <p:pRg st="0" end="0"/>
                                            </p:txEl>
                                          </p:spTgt>
                                        </p:tgtEl>
                                        <p:attrNameLst>
                                          <p:attrName>style.visibility</p:attrName>
                                        </p:attrNameLst>
                                      </p:cBhvr>
                                      <p:to>
                                        <p:strVal val="visible"/>
                                      </p:to>
                                    </p:set>
                                    <p:anim calcmode="lin" valueType="num">
                                      <p:cBhvr additive="base">
                                        <p:cTn id="129" dur="500" fill="hold"/>
                                        <p:tgtEl>
                                          <p:spTgt spid="65">
                                            <p:txEl>
                                              <p:pRg st="0" end="0"/>
                                            </p:txEl>
                                          </p:spTgt>
                                        </p:tgtEl>
                                        <p:attrNameLst>
                                          <p:attrName>ppt_x</p:attrName>
                                        </p:attrNameLst>
                                      </p:cBhvr>
                                      <p:tavLst>
                                        <p:tav tm="0">
                                          <p:val>
                                            <p:strVal val="0-#ppt_w/2"/>
                                          </p:val>
                                        </p:tav>
                                        <p:tav tm="100000">
                                          <p:val>
                                            <p:strVal val="#ppt_x"/>
                                          </p:val>
                                        </p:tav>
                                      </p:tavLst>
                                    </p:anim>
                                    <p:anim calcmode="lin" valueType="num">
                                      <p:cBhvr additive="base">
                                        <p:cTn id="130" dur="500" fill="hold"/>
                                        <p:tgtEl>
                                          <p:spTgt spid="65">
                                            <p:txEl>
                                              <p:pRg st="0" end="0"/>
                                            </p:txEl>
                                          </p:spTgt>
                                        </p:tgtEl>
                                        <p:attrNameLst>
                                          <p:attrName>ppt_y</p:attrName>
                                        </p:attrNameLst>
                                      </p:cBhvr>
                                      <p:tavLst>
                                        <p:tav tm="0">
                                          <p:val>
                                            <p:strVal val="#ppt_y"/>
                                          </p:val>
                                        </p:tav>
                                        <p:tav tm="100000">
                                          <p:val>
                                            <p:strVal val="#ppt_y"/>
                                          </p:val>
                                        </p:tav>
                                      </p:tavLst>
                                    </p:anim>
                                  </p:childTnLst>
                                </p:cTn>
                              </p:par>
                            </p:childTnLst>
                          </p:cTn>
                        </p:par>
                        <p:par>
                          <p:cTn id="131" fill="hold">
                            <p:stCondLst>
                              <p:cond delay="8725"/>
                            </p:stCondLst>
                            <p:childTnLst>
                              <p:par>
                                <p:cTn id="132" presetID="22" presetClass="entr" presetSubtype="2" fill="hold" grpId="0" nodeType="afterEffect">
                                  <p:stCondLst>
                                    <p:cond delay="0"/>
                                  </p:stCondLst>
                                  <p:childTnLst>
                                    <p:set>
                                      <p:cBhvr>
                                        <p:cTn id="133" dur="1" fill="hold">
                                          <p:stCondLst>
                                            <p:cond delay="0"/>
                                          </p:stCondLst>
                                        </p:cTn>
                                        <p:tgtEl>
                                          <p:spTgt spid="66">
                                            <p:txEl>
                                              <p:pRg st="0" end="0"/>
                                            </p:txEl>
                                          </p:spTgt>
                                        </p:tgtEl>
                                        <p:attrNameLst>
                                          <p:attrName>style.visibility</p:attrName>
                                        </p:attrNameLst>
                                      </p:cBhvr>
                                      <p:to>
                                        <p:strVal val="visible"/>
                                      </p:to>
                                    </p:set>
                                    <p:animEffect transition="in" filter="wipe(right)">
                                      <p:cBhvr>
                                        <p:cTn id="134" dur="500"/>
                                        <p:tgtEl>
                                          <p:spTgt spid="66">
                                            <p:txEl>
                                              <p:pRg st="0" end="0"/>
                                            </p:txEl>
                                          </p:spTgt>
                                        </p:tgtEl>
                                      </p:cBhvr>
                                    </p:animEffect>
                                  </p:childTnLst>
                                </p:cTn>
                              </p:par>
                            </p:childTnLst>
                          </p:cTn>
                        </p:par>
                        <p:par>
                          <p:cTn id="135" fill="hold">
                            <p:stCondLst>
                              <p:cond delay="9225"/>
                            </p:stCondLst>
                            <p:childTnLst>
                              <p:par>
                                <p:cTn id="136" presetID="22" presetClass="entr" presetSubtype="2" fill="hold" nodeType="afterEffect">
                                  <p:stCondLst>
                                    <p:cond delay="0"/>
                                  </p:stCondLst>
                                  <p:childTnLst>
                                    <p:set>
                                      <p:cBhvr>
                                        <p:cTn id="137" dur="1" fill="hold">
                                          <p:stCondLst>
                                            <p:cond delay="0"/>
                                          </p:stCondLst>
                                        </p:cTn>
                                        <p:tgtEl>
                                          <p:spTgt spid="88"/>
                                        </p:tgtEl>
                                        <p:attrNameLst>
                                          <p:attrName>style.visibility</p:attrName>
                                        </p:attrNameLst>
                                      </p:cBhvr>
                                      <p:to>
                                        <p:strVal val="visible"/>
                                      </p:to>
                                    </p:set>
                                    <p:animEffect transition="in" filter="wipe(right)">
                                      <p:cBhvr>
                                        <p:cTn id="138" dur="500"/>
                                        <p:tgtEl>
                                          <p:spTgt spid="88"/>
                                        </p:tgtEl>
                                      </p:cBhvr>
                                    </p:animEffect>
                                  </p:childTnLst>
                                </p:cTn>
                              </p:par>
                            </p:childTnLst>
                          </p:cTn>
                        </p:par>
                        <p:par>
                          <p:cTn id="139" fill="hold">
                            <p:stCondLst>
                              <p:cond delay="9725"/>
                            </p:stCondLst>
                            <p:childTnLst>
                              <p:par>
                                <p:cTn id="140" presetID="2" presetClass="entr" presetSubtype="8" decel="100000" fill="hold" grpId="0" nodeType="afterEffect">
                                  <p:stCondLst>
                                    <p:cond delay="0"/>
                                  </p:stCondLst>
                                  <p:childTnLst>
                                    <p:set>
                                      <p:cBhvr>
                                        <p:cTn id="141" dur="1" fill="hold">
                                          <p:stCondLst>
                                            <p:cond delay="0"/>
                                          </p:stCondLst>
                                        </p:cTn>
                                        <p:tgtEl>
                                          <p:spTgt spid="63">
                                            <p:txEl>
                                              <p:pRg st="0" end="0"/>
                                            </p:txEl>
                                          </p:spTgt>
                                        </p:tgtEl>
                                        <p:attrNameLst>
                                          <p:attrName>style.visibility</p:attrName>
                                        </p:attrNameLst>
                                      </p:cBhvr>
                                      <p:to>
                                        <p:strVal val="visible"/>
                                      </p:to>
                                    </p:set>
                                    <p:anim calcmode="lin" valueType="num">
                                      <p:cBhvr additive="base">
                                        <p:cTn id="142" dur="500" fill="hold"/>
                                        <p:tgtEl>
                                          <p:spTgt spid="63">
                                            <p:txEl>
                                              <p:pRg st="0" end="0"/>
                                            </p:txEl>
                                          </p:spTgt>
                                        </p:tgtEl>
                                        <p:attrNameLst>
                                          <p:attrName>ppt_x</p:attrName>
                                        </p:attrNameLst>
                                      </p:cBhvr>
                                      <p:tavLst>
                                        <p:tav tm="0">
                                          <p:val>
                                            <p:strVal val="0-#ppt_w/2"/>
                                          </p:val>
                                        </p:tav>
                                        <p:tav tm="100000">
                                          <p:val>
                                            <p:strVal val="#ppt_x"/>
                                          </p:val>
                                        </p:tav>
                                      </p:tavLst>
                                    </p:anim>
                                    <p:anim calcmode="lin" valueType="num">
                                      <p:cBhvr additive="base">
                                        <p:cTn id="143" dur="500" fill="hold"/>
                                        <p:tgtEl>
                                          <p:spTgt spid="63">
                                            <p:txEl>
                                              <p:pRg st="0" end="0"/>
                                            </p:txEl>
                                          </p:spTgt>
                                        </p:tgtEl>
                                        <p:attrNameLst>
                                          <p:attrName>ppt_y</p:attrName>
                                        </p:attrNameLst>
                                      </p:cBhvr>
                                      <p:tavLst>
                                        <p:tav tm="0">
                                          <p:val>
                                            <p:strVal val="#ppt_y"/>
                                          </p:val>
                                        </p:tav>
                                        <p:tav tm="100000">
                                          <p:val>
                                            <p:strVal val="#ppt_y"/>
                                          </p:val>
                                        </p:tav>
                                      </p:tavLst>
                                    </p:anim>
                                  </p:childTnLst>
                                </p:cTn>
                              </p:par>
                            </p:childTnLst>
                          </p:cTn>
                        </p:par>
                        <p:par>
                          <p:cTn id="144" fill="hold">
                            <p:stCondLst>
                              <p:cond delay="10225"/>
                            </p:stCondLst>
                            <p:childTnLst>
                              <p:par>
                                <p:cTn id="145" presetID="22" presetClass="entr" presetSubtype="2" fill="hold" grpId="0" nodeType="afterEffect">
                                  <p:stCondLst>
                                    <p:cond delay="0"/>
                                  </p:stCondLst>
                                  <p:childTnLst>
                                    <p:set>
                                      <p:cBhvr>
                                        <p:cTn id="146" dur="1" fill="hold">
                                          <p:stCondLst>
                                            <p:cond delay="0"/>
                                          </p:stCondLst>
                                        </p:cTn>
                                        <p:tgtEl>
                                          <p:spTgt spid="64">
                                            <p:txEl>
                                              <p:pRg st="0" end="0"/>
                                            </p:txEl>
                                          </p:spTgt>
                                        </p:tgtEl>
                                        <p:attrNameLst>
                                          <p:attrName>style.visibility</p:attrName>
                                        </p:attrNameLst>
                                      </p:cBhvr>
                                      <p:to>
                                        <p:strVal val="visible"/>
                                      </p:to>
                                    </p:set>
                                    <p:animEffect transition="in" filter="wipe(right)">
                                      <p:cBhvr>
                                        <p:cTn id="147"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build="p">
        <p:tmplLst>
          <p:tmpl lvl="1">
            <p:tnLst>
              <p:par>
                <p:cTn presetID="2" presetClass="entr" presetSubtype="2" decel="10000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2" presetClass="entr" presetSubtype="8"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wipe(left)">
                      <p:cBhvr>
                        <p:cTn dur="500"/>
                        <p:tgtEl>
                          <p:spTgt spid="58"/>
                        </p:tgtEl>
                      </p:cBhvr>
                    </p:animEffect>
                  </p:childTnLst>
                </p:cTn>
              </p:par>
            </p:tnLst>
          </p:tmpl>
        </p:tmplLst>
      </p:bldP>
      <p:bldP spid="59" grpId="0" build="p">
        <p:tmplLst>
          <p:tmpl lvl="1">
            <p:tnLst>
              <p:par>
                <p:cTn presetID="2" presetClass="entr" presetSubtype="2" decel="10000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1+#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 presetClass="entr" presetSubtype="2" decel="10000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fill="hold"/>
                        <p:tgtEl>
                          <p:spTgt spid="61"/>
                        </p:tgtEl>
                        <p:attrNameLst>
                          <p:attrName>ppt_x</p:attrName>
                        </p:attrNameLst>
                      </p:cBhvr>
                      <p:tavLst>
                        <p:tav tm="0">
                          <p:val>
                            <p:strVal val="1+#ppt_w/2"/>
                          </p:val>
                        </p:tav>
                        <p:tav tm="100000">
                          <p:val>
                            <p:strVal val="#ppt_x"/>
                          </p:val>
                        </p:tav>
                      </p:tavLst>
                    </p:anim>
                    <p:anim calcmode="lin" valueType="num">
                      <p:cBhvr additive="base">
                        <p:cTn dur="500" fill="hold"/>
                        <p:tgtEl>
                          <p:spTgt spid="61"/>
                        </p:tgtEl>
                        <p:attrNameLst>
                          <p:attrName>ppt_y</p:attrName>
                        </p:attrNameLst>
                      </p:cBhvr>
                      <p:tavLst>
                        <p:tav tm="0">
                          <p:val>
                            <p:strVal val="#ppt_y"/>
                          </p:val>
                        </p:tav>
                        <p:tav tm="100000">
                          <p:val>
                            <p:strVal val="#ppt_y"/>
                          </p:val>
                        </p:tav>
                      </p:tavLst>
                    </p:anim>
                  </p:childTnLst>
                </p:cTn>
              </p:par>
            </p:tnLst>
          </p:tmpl>
        </p:tmplLst>
      </p:bldP>
      <p:bldP spid="62" grpId="0" build="p">
        <p:tmplLst>
          <p:tmpl lvl="1">
            <p:tnLst>
              <p:par>
                <p:cTn presetID="22" presetClass="entr" presetSubtype="8"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left)">
                      <p:cBhvr>
                        <p:cTn dur="500"/>
                        <p:tgtEl>
                          <p:spTgt spid="62"/>
                        </p:tgtEl>
                      </p:cBhvr>
                    </p:animEffect>
                  </p:childTnLst>
                </p:cTn>
              </p:par>
            </p:tnLst>
          </p:tmpl>
        </p:tmplLst>
      </p:bldP>
      <p:bldP spid="63" grpId="0" build="p">
        <p:tmplLst>
          <p:tmpl lvl="1">
            <p:tnLst>
              <p:par>
                <p:cTn presetID="2" presetClass="entr" presetSubtype="8" decel="10000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0-#ppt_w/2"/>
                          </p:val>
                        </p:tav>
                        <p:tav tm="100000">
                          <p:val>
                            <p:strVal val="#ppt_x"/>
                          </p:val>
                        </p:tav>
                      </p:tavLst>
                    </p:anim>
                    <p:anim calcmode="lin" valueType="num">
                      <p:cBhvr additive="base">
                        <p:cTn dur="500" fill="hold"/>
                        <p:tgtEl>
                          <p:spTgt spid="63"/>
                        </p:tgtEl>
                        <p:attrNameLst>
                          <p:attrName>ppt_y</p:attrName>
                        </p:attrNameLst>
                      </p:cBhvr>
                      <p:tavLst>
                        <p:tav tm="0">
                          <p:val>
                            <p:strVal val="#ppt_y"/>
                          </p:val>
                        </p:tav>
                        <p:tav tm="100000">
                          <p:val>
                            <p:strVal val="#ppt_y"/>
                          </p:val>
                        </p:tav>
                      </p:tavLst>
                    </p:anim>
                  </p:childTnLst>
                </p:cTn>
              </p:par>
            </p:tnLst>
          </p:tmpl>
        </p:tmplLst>
      </p:bldP>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65" grpId="0" build="p">
        <p:tmplLst>
          <p:tmpl lvl="1">
            <p:tnLst>
              <p:par>
                <p:cTn presetID="2" presetClass="entr" presetSubtype="8" decel="10000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 fill="hold"/>
                        <p:tgtEl>
                          <p:spTgt spid="65"/>
                        </p:tgtEl>
                        <p:attrNameLst>
                          <p:attrName>ppt_x</p:attrName>
                        </p:attrNameLst>
                      </p:cBhvr>
                      <p:tavLst>
                        <p:tav tm="0">
                          <p:val>
                            <p:strVal val="0-#ppt_w/2"/>
                          </p:val>
                        </p:tav>
                        <p:tav tm="100000">
                          <p:val>
                            <p:strVal val="#ppt_x"/>
                          </p:val>
                        </p:tav>
                      </p:tavLst>
                    </p:anim>
                    <p:anim calcmode="lin" valueType="num">
                      <p:cBhvr additive="base">
                        <p:cTn dur="500" fill="hold"/>
                        <p:tgtEl>
                          <p:spTgt spid="65"/>
                        </p:tgtEl>
                        <p:attrNameLst>
                          <p:attrName>ppt_y</p:attrName>
                        </p:attrNameLst>
                      </p:cBhvr>
                      <p:tavLst>
                        <p:tav tm="0">
                          <p:val>
                            <p:strVal val="#ppt_y"/>
                          </p:val>
                        </p:tav>
                        <p:tav tm="100000">
                          <p:val>
                            <p:strVal val="#ppt_y"/>
                          </p:val>
                        </p:tav>
                      </p:tavLst>
                    </p:anim>
                  </p:childTnLst>
                </p:cTn>
              </p:par>
            </p:tnLst>
          </p:tmpl>
        </p:tmplLst>
      </p:bldP>
      <p:bldP spid="66" grpId="0" build="p">
        <p:tmplLst>
          <p:tmpl lvl="1">
            <p:tnLst>
              <p:par>
                <p:cTn presetID="22" presetClass="entr" presetSubtype="2"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wipe(right)">
                      <p:cBhvr>
                        <p:cTn dur="500"/>
                        <p:tgtEl>
                          <p:spTgt spid="66"/>
                        </p:tgtEl>
                      </p:cBhvr>
                    </p:animEffect>
                  </p:childTnLst>
                </p:cTn>
              </p:par>
            </p:tnLst>
          </p:tmpl>
        </p:tmplLst>
      </p:bldP>
      <p:bldP spid="67" grpId="0" build="p">
        <p:tmplLst>
          <p:tmpl lvl="1">
            <p:tnLst>
              <p:par>
                <p:cTn presetID="2" presetClass="entr" presetSubtype="8" decel="10000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500" fill="hold"/>
                        <p:tgtEl>
                          <p:spTgt spid="67"/>
                        </p:tgtEl>
                        <p:attrNameLst>
                          <p:attrName>ppt_x</p:attrName>
                        </p:attrNameLst>
                      </p:cBhvr>
                      <p:tavLst>
                        <p:tav tm="0">
                          <p:val>
                            <p:strVal val="0-#ppt_w/2"/>
                          </p:val>
                        </p:tav>
                        <p:tav tm="100000">
                          <p:val>
                            <p:strVal val="#ppt_x"/>
                          </p:val>
                        </p:tav>
                      </p:tavLst>
                    </p:anim>
                    <p:anim calcmode="lin" valueType="num">
                      <p:cBhvr additive="base">
                        <p:cTn dur="500" fill="hold"/>
                        <p:tgtEl>
                          <p:spTgt spid="67"/>
                        </p:tgtEl>
                        <p:attrNameLst>
                          <p:attrName>ppt_y</p:attrName>
                        </p:attrNameLst>
                      </p:cBhvr>
                      <p:tavLst>
                        <p:tav tm="0">
                          <p:val>
                            <p:strVal val="#ppt_y"/>
                          </p:val>
                        </p:tav>
                        <p:tav tm="100000">
                          <p:val>
                            <p:strVal val="#ppt_y"/>
                          </p:val>
                        </p:tav>
                      </p:tavLst>
                    </p:anim>
                  </p:childTnLst>
                </p:cTn>
              </p:par>
            </p:tnLst>
          </p:tmpl>
        </p:tmplLst>
      </p:bldP>
      <p:bldP spid="68" grpId="0" build="p">
        <p:tmplLst>
          <p:tmpl lvl="1">
            <p:tnLst>
              <p:par>
                <p:cTn presetID="22" presetClass="entr" presetSubtype="2"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right)">
                      <p:cBhvr>
                        <p:cTn dur="500"/>
                        <p:tgtEl>
                          <p:spTgt spid="68"/>
                        </p:tgtEl>
                      </p:cBhvr>
                    </p:animEffect>
                  </p:childTnLst>
                </p:cTn>
              </p:par>
            </p:tnLst>
          </p:tmpl>
        </p:tmplLst>
      </p:bldP>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grpSp>
        <p:nvGrpSpPr>
          <p:cNvPr id="26" name="Group 25"/>
          <p:cNvGrpSpPr/>
          <p:nvPr userDrawn="1"/>
        </p:nvGrpSpPr>
        <p:grpSpPr>
          <a:xfrm>
            <a:off x="6116276" y="2160249"/>
            <a:ext cx="1661703" cy="1802992"/>
            <a:chOff x="9261873" y="2748729"/>
            <a:chExt cx="2492554" cy="2704071"/>
          </a:xfrm>
        </p:grpSpPr>
        <p:sp>
          <p:nvSpPr>
            <p:cNvPr id="18" name="Freeform: Shape 17"/>
            <p:cNvSpPr/>
            <p:nvPr userDrawn="1"/>
          </p:nvSpPr>
          <p:spPr>
            <a:xfrm rot="5400000">
              <a:off x="9156114" y="2854488"/>
              <a:ext cx="2704071" cy="2492554"/>
            </a:xfrm>
            <a:custGeom>
              <a:avLst/>
              <a:gdLst>
                <a:gd name="connsiteX0" fmla="*/ 2503 w 2704071"/>
                <a:gd name="connsiteY0" fmla="*/ 2490052 h 2492554"/>
                <a:gd name="connsiteX1" fmla="*/ 13712 w 2704071"/>
                <a:gd name="connsiteY1" fmla="*/ 2253308 h 2492554"/>
                <a:gd name="connsiteX2" fmla="*/ 2241225 w 2704071"/>
                <a:gd name="connsiteY2" fmla="*/ 11610 h 2492554"/>
                <a:gd name="connsiteX3" fmla="*/ 2471163 w 2704071"/>
                <a:gd name="connsiteY3" fmla="*/ 0 h 2492554"/>
                <a:gd name="connsiteX4" fmla="*/ 2704071 w 2704071"/>
                <a:gd name="connsiteY4" fmla="*/ 232908 h 2492554"/>
                <a:gd name="connsiteX5" fmla="*/ 2471163 w 2704071"/>
                <a:gd name="connsiteY5" fmla="*/ 465816 h 2492554"/>
                <a:gd name="connsiteX6" fmla="*/ 2471163 w 2704071"/>
                <a:gd name="connsiteY6" fmla="*/ 463650 h 2492554"/>
                <a:gd name="connsiteX7" fmla="*/ 2288630 w 2704071"/>
                <a:gd name="connsiteY7" fmla="*/ 472868 h 2492554"/>
                <a:gd name="connsiteX8" fmla="*/ 466035 w 2704071"/>
                <a:gd name="connsiteY8" fmla="*/ 2492553 h 2492554"/>
                <a:gd name="connsiteX9" fmla="*/ 465815 w 2704071"/>
                <a:gd name="connsiteY9" fmla="*/ 2492553 h 2492554"/>
                <a:gd name="connsiteX10" fmla="*/ 232908 w 2704071"/>
                <a:gd name="connsiteY10" fmla="*/ 2259646 h 2492554"/>
                <a:gd name="connsiteX11" fmla="*/ 0 w 2704071"/>
                <a:gd name="connsiteY11" fmla="*/ 2492554 h 2492554"/>
                <a:gd name="connsiteX12" fmla="*/ 2503 w 2704071"/>
                <a:gd name="connsiteY12" fmla="*/ 2490052 h 2492554"/>
                <a:gd name="connsiteX13" fmla="*/ 2384 w 2704071"/>
                <a:gd name="connsiteY13" fmla="*/ 2492553 h 2492554"/>
                <a:gd name="connsiteX14" fmla="*/ 465815 w 2704071"/>
                <a:gd name="connsiteY14" fmla="*/ 2492553 h 2492554"/>
                <a:gd name="connsiteX15" fmla="*/ 465816 w 2704071"/>
                <a:gd name="connsiteY15" fmla="*/ 2492554 h 24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4071" h="2492554">
                  <a:moveTo>
                    <a:pt x="2503" y="2490052"/>
                  </a:moveTo>
                  <a:lnTo>
                    <a:pt x="13712" y="2253308"/>
                  </a:lnTo>
                  <a:cubicBezTo>
                    <a:pt x="126128" y="1072233"/>
                    <a:pt x="1062297" y="131336"/>
                    <a:pt x="2241225" y="11610"/>
                  </a:cubicBezTo>
                  <a:lnTo>
                    <a:pt x="2471163" y="0"/>
                  </a:lnTo>
                  <a:lnTo>
                    <a:pt x="2704071" y="232908"/>
                  </a:lnTo>
                  <a:lnTo>
                    <a:pt x="2471163" y="465816"/>
                  </a:lnTo>
                  <a:lnTo>
                    <a:pt x="2471163" y="463650"/>
                  </a:lnTo>
                  <a:lnTo>
                    <a:pt x="2288630" y="472868"/>
                  </a:lnTo>
                  <a:cubicBezTo>
                    <a:pt x="1264906" y="576832"/>
                    <a:pt x="466035" y="1441400"/>
                    <a:pt x="466035" y="2492553"/>
                  </a:cubicBezTo>
                  <a:lnTo>
                    <a:pt x="465815" y="2492553"/>
                  </a:lnTo>
                  <a:lnTo>
                    <a:pt x="232908" y="2259646"/>
                  </a:lnTo>
                  <a:close/>
                  <a:moveTo>
                    <a:pt x="0" y="2492554"/>
                  </a:moveTo>
                  <a:lnTo>
                    <a:pt x="2503" y="2490052"/>
                  </a:lnTo>
                  <a:lnTo>
                    <a:pt x="2384" y="2492553"/>
                  </a:lnTo>
                  <a:lnTo>
                    <a:pt x="465815" y="2492553"/>
                  </a:lnTo>
                  <a:lnTo>
                    <a:pt x="465816" y="24925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2" name="TextBox 21"/>
            <p:cNvSpPr txBox="1"/>
            <p:nvPr userDrawn="1"/>
          </p:nvSpPr>
          <p:spPr>
            <a:xfrm>
              <a:off x="10563733" y="3428825"/>
              <a:ext cx="791563" cy="692391"/>
            </a:xfrm>
            <a:prstGeom prst="rect">
              <a:avLst/>
            </a:prstGeom>
            <a:noFill/>
          </p:spPr>
          <p:txBody>
            <a:bodyPr wrap="none" rtlCol="0">
              <a:spAutoFit/>
            </a:bodyPr>
            <a:lstStyle/>
            <a:p>
              <a:pPr algn="ctr"/>
              <a:r>
                <a:rPr kumimoji="1" lang="en-US" altLang="ja-JP" sz="2400" i="1" dirty="0">
                  <a:solidFill>
                    <a:schemeClr val="bg1"/>
                  </a:solidFill>
                </a:rPr>
                <a:t>01</a:t>
              </a:r>
              <a:endParaRPr kumimoji="1" lang="ja-JP" altLang="en-US" sz="2400" i="1" dirty="0">
                <a:solidFill>
                  <a:schemeClr val="bg1"/>
                </a:solidFill>
              </a:endParaRPr>
            </a:p>
          </p:txBody>
        </p:sp>
      </p:grpSp>
      <p:grpSp>
        <p:nvGrpSpPr>
          <p:cNvPr id="27" name="Group 26"/>
          <p:cNvGrpSpPr/>
          <p:nvPr userDrawn="1"/>
        </p:nvGrpSpPr>
        <p:grpSpPr>
          <a:xfrm>
            <a:off x="5974302" y="3851104"/>
            <a:ext cx="1802714" cy="1661959"/>
            <a:chOff x="9058438" y="5277001"/>
            <a:chExt cx="2704071" cy="2492554"/>
          </a:xfrm>
        </p:grpSpPr>
        <p:sp>
          <p:nvSpPr>
            <p:cNvPr id="19" name="Freeform: Shape 18"/>
            <p:cNvSpPr/>
            <p:nvPr userDrawn="1"/>
          </p:nvSpPr>
          <p:spPr>
            <a:xfrm rot="10800000">
              <a:off x="9058438" y="5277001"/>
              <a:ext cx="2704071" cy="2492554"/>
            </a:xfrm>
            <a:custGeom>
              <a:avLst/>
              <a:gdLst>
                <a:gd name="connsiteX0" fmla="*/ 2503 w 2704071"/>
                <a:gd name="connsiteY0" fmla="*/ 2490052 h 2492554"/>
                <a:gd name="connsiteX1" fmla="*/ 13712 w 2704071"/>
                <a:gd name="connsiteY1" fmla="*/ 2253308 h 2492554"/>
                <a:gd name="connsiteX2" fmla="*/ 2241225 w 2704071"/>
                <a:gd name="connsiteY2" fmla="*/ 11610 h 2492554"/>
                <a:gd name="connsiteX3" fmla="*/ 2471163 w 2704071"/>
                <a:gd name="connsiteY3" fmla="*/ 0 h 2492554"/>
                <a:gd name="connsiteX4" fmla="*/ 2704071 w 2704071"/>
                <a:gd name="connsiteY4" fmla="*/ 232908 h 2492554"/>
                <a:gd name="connsiteX5" fmla="*/ 2471163 w 2704071"/>
                <a:gd name="connsiteY5" fmla="*/ 465816 h 2492554"/>
                <a:gd name="connsiteX6" fmla="*/ 2471163 w 2704071"/>
                <a:gd name="connsiteY6" fmla="*/ 463650 h 2492554"/>
                <a:gd name="connsiteX7" fmla="*/ 2288630 w 2704071"/>
                <a:gd name="connsiteY7" fmla="*/ 472868 h 2492554"/>
                <a:gd name="connsiteX8" fmla="*/ 466035 w 2704071"/>
                <a:gd name="connsiteY8" fmla="*/ 2492553 h 2492554"/>
                <a:gd name="connsiteX9" fmla="*/ 465815 w 2704071"/>
                <a:gd name="connsiteY9" fmla="*/ 2492553 h 2492554"/>
                <a:gd name="connsiteX10" fmla="*/ 232908 w 2704071"/>
                <a:gd name="connsiteY10" fmla="*/ 2259646 h 2492554"/>
                <a:gd name="connsiteX11" fmla="*/ 0 w 2704071"/>
                <a:gd name="connsiteY11" fmla="*/ 2492554 h 2492554"/>
                <a:gd name="connsiteX12" fmla="*/ 2503 w 2704071"/>
                <a:gd name="connsiteY12" fmla="*/ 2490052 h 2492554"/>
                <a:gd name="connsiteX13" fmla="*/ 2384 w 2704071"/>
                <a:gd name="connsiteY13" fmla="*/ 2492553 h 2492554"/>
                <a:gd name="connsiteX14" fmla="*/ 465815 w 2704071"/>
                <a:gd name="connsiteY14" fmla="*/ 2492553 h 2492554"/>
                <a:gd name="connsiteX15" fmla="*/ 465816 w 2704071"/>
                <a:gd name="connsiteY15" fmla="*/ 2492554 h 24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4071" h="2492554">
                  <a:moveTo>
                    <a:pt x="2503" y="2490052"/>
                  </a:moveTo>
                  <a:lnTo>
                    <a:pt x="13712" y="2253308"/>
                  </a:lnTo>
                  <a:cubicBezTo>
                    <a:pt x="126128" y="1072233"/>
                    <a:pt x="1062297" y="131336"/>
                    <a:pt x="2241225" y="11610"/>
                  </a:cubicBezTo>
                  <a:lnTo>
                    <a:pt x="2471163" y="0"/>
                  </a:lnTo>
                  <a:lnTo>
                    <a:pt x="2704071" y="232908"/>
                  </a:lnTo>
                  <a:lnTo>
                    <a:pt x="2471163" y="465816"/>
                  </a:lnTo>
                  <a:lnTo>
                    <a:pt x="2471163" y="463650"/>
                  </a:lnTo>
                  <a:lnTo>
                    <a:pt x="2288630" y="472868"/>
                  </a:lnTo>
                  <a:cubicBezTo>
                    <a:pt x="1264906" y="576832"/>
                    <a:pt x="466035" y="1441400"/>
                    <a:pt x="466035" y="2492553"/>
                  </a:cubicBezTo>
                  <a:lnTo>
                    <a:pt x="465815" y="2492553"/>
                  </a:lnTo>
                  <a:lnTo>
                    <a:pt x="232908" y="2259646"/>
                  </a:lnTo>
                  <a:close/>
                  <a:moveTo>
                    <a:pt x="0" y="2492554"/>
                  </a:moveTo>
                  <a:lnTo>
                    <a:pt x="2503" y="2490052"/>
                  </a:lnTo>
                  <a:lnTo>
                    <a:pt x="2384" y="2492553"/>
                  </a:lnTo>
                  <a:lnTo>
                    <a:pt x="465815" y="2492553"/>
                  </a:lnTo>
                  <a:lnTo>
                    <a:pt x="465816" y="249255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TextBox 22"/>
            <p:cNvSpPr txBox="1"/>
            <p:nvPr userDrawn="1"/>
          </p:nvSpPr>
          <p:spPr>
            <a:xfrm>
              <a:off x="10557321" y="6523277"/>
              <a:ext cx="791564" cy="692391"/>
            </a:xfrm>
            <a:prstGeom prst="rect">
              <a:avLst/>
            </a:prstGeom>
            <a:noFill/>
          </p:spPr>
          <p:txBody>
            <a:bodyPr wrap="none" rtlCol="0">
              <a:spAutoFit/>
            </a:bodyPr>
            <a:lstStyle/>
            <a:p>
              <a:pPr algn="ctr"/>
              <a:r>
                <a:rPr kumimoji="1" lang="en-US" altLang="ja-JP" sz="2400" i="1" dirty="0">
                  <a:solidFill>
                    <a:schemeClr val="bg1"/>
                  </a:solidFill>
                </a:rPr>
                <a:t>02</a:t>
              </a:r>
              <a:endParaRPr kumimoji="1" lang="ja-JP" altLang="en-US" sz="2400" i="1" dirty="0">
                <a:solidFill>
                  <a:schemeClr val="bg1"/>
                </a:solidFill>
              </a:endParaRPr>
            </a:p>
          </p:txBody>
        </p:sp>
      </p:grpSp>
      <p:grpSp>
        <p:nvGrpSpPr>
          <p:cNvPr id="28" name="Group 27"/>
          <p:cNvGrpSpPr/>
          <p:nvPr userDrawn="1"/>
        </p:nvGrpSpPr>
        <p:grpSpPr>
          <a:xfrm>
            <a:off x="4425901" y="3710072"/>
            <a:ext cx="1661703" cy="1802992"/>
            <a:chOff x="6735837" y="5065485"/>
            <a:chExt cx="2492554" cy="2704071"/>
          </a:xfrm>
        </p:grpSpPr>
        <p:sp>
          <p:nvSpPr>
            <p:cNvPr id="20" name="Freeform: Shape 19"/>
            <p:cNvSpPr/>
            <p:nvPr userDrawn="1"/>
          </p:nvSpPr>
          <p:spPr>
            <a:xfrm rot="16200000">
              <a:off x="6630078" y="5171244"/>
              <a:ext cx="2704071" cy="2492554"/>
            </a:xfrm>
            <a:custGeom>
              <a:avLst/>
              <a:gdLst>
                <a:gd name="connsiteX0" fmla="*/ 2503 w 2704071"/>
                <a:gd name="connsiteY0" fmla="*/ 2490052 h 2492554"/>
                <a:gd name="connsiteX1" fmla="*/ 13712 w 2704071"/>
                <a:gd name="connsiteY1" fmla="*/ 2253308 h 2492554"/>
                <a:gd name="connsiteX2" fmla="*/ 2241225 w 2704071"/>
                <a:gd name="connsiteY2" fmla="*/ 11610 h 2492554"/>
                <a:gd name="connsiteX3" fmla="*/ 2471163 w 2704071"/>
                <a:gd name="connsiteY3" fmla="*/ 0 h 2492554"/>
                <a:gd name="connsiteX4" fmla="*/ 2704071 w 2704071"/>
                <a:gd name="connsiteY4" fmla="*/ 232908 h 2492554"/>
                <a:gd name="connsiteX5" fmla="*/ 2471163 w 2704071"/>
                <a:gd name="connsiteY5" fmla="*/ 465816 h 2492554"/>
                <a:gd name="connsiteX6" fmla="*/ 2471163 w 2704071"/>
                <a:gd name="connsiteY6" fmla="*/ 463650 h 2492554"/>
                <a:gd name="connsiteX7" fmla="*/ 2288630 w 2704071"/>
                <a:gd name="connsiteY7" fmla="*/ 472868 h 2492554"/>
                <a:gd name="connsiteX8" fmla="*/ 466035 w 2704071"/>
                <a:gd name="connsiteY8" fmla="*/ 2492553 h 2492554"/>
                <a:gd name="connsiteX9" fmla="*/ 465815 w 2704071"/>
                <a:gd name="connsiteY9" fmla="*/ 2492553 h 2492554"/>
                <a:gd name="connsiteX10" fmla="*/ 232908 w 2704071"/>
                <a:gd name="connsiteY10" fmla="*/ 2259646 h 2492554"/>
                <a:gd name="connsiteX11" fmla="*/ 0 w 2704071"/>
                <a:gd name="connsiteY11" fmla="*/ 2492554 h 2492554"/>
                <a:gd name="connsiteX12" fmla="*/ 2503 w 2704071"/>
                <a:gd name="connsiteY12" fmla="*/ 2490052 h 2492554"/>
                <a:gd name="connsiteX13" fmla="*/ 2384 w 2704071"/>
                <a:gd name="connsiteY13" fmla="*/ 2492553 h 2492554"/>
                <a:gd name="connsiteX14" fmla="*/ 465815 w 2704071"/>
                <a:gd name="connsiteY14" fmla="*/ 2492553 h 2492554"/>
                <a:gd name="connsiteX15" fmla="*/ 465816 w 2704071"/>
                <a:gd name="connsiteY15" fmla="*/ 2492554 h 24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4071" h="2492554">
                  <a:moveTo>
                    <a:pt x="2503" y="2490052"/>
                  </a:moveTo>
                  <a:lnTo>
                    <a:pt x="13712" y="2253308"/>
                  </a:lnTo>
                  <a:cubicBezTo>
                    <a:pt x="126128" y="1072233"/>
                    <a:pt x="1062297" y="131336"/>
                    <a:pt x="2241225" y="11610"/>
                  </a:cubicBezTo>
                  <a:lnTo>
                    <a:pt x="2471163" y="0"/>
                  </a:lnTo>
                  <a:lnTo>
                    <a:pt x="2704071" y="232908"/>
                  </a:lnTo>
                  <a:lnTo>
                    <a:pt x="2471163" y="465816"/>
                  </a:lnTo>
                  <a:lnTo>
                    <a:pt x="2471163" y="463650"/>
                  </a:lnTo>
                  <a:lnTo>
                    <a:pt x="2288630" y="472868"/>
                  </a:lnTo>
                  <a:cubicBezTo>
                    <a:pt x="1264906" y="576832"/>
                    <a:pt x="466035" y="1441400"/>
                    <a:pt x="466035" y="2492553"/>
                  </a:cubicBezTo>
                  <a:lnTo>
                    <a:pt x="465815" y="2492553"/>
                  </a:lnTo>
                  <a:lnTo>
                    <a:pt x="232908" y="2259646"/>
                  </a:lnTo>
                  <a:close/>
                  <a:moveTo>
                    <a:pt x="0" y="2492554"/>
                  </a:moveTo>
                  <a:lnTo>
                    <a:pt x="2503" y="2490052"/>
                  </a:lnTo>
                  <a:lnTo>
                    <a:pt x="2384" y="2492553"/>
                  </a:lnTo>
                  <a:lnTo>
                    <a:pt x="465815" y="2492553"/>
                  </a:lnTo>
                  <a:lnTo>
                    <a:pt x="465816" y="249255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4" name="TextBox 23"/>
            <p:cNvSpPr txBox="1"/>
            <p:nvPr userDrawn="1"/>
          </p:nvSpPr>
          <p:spPr>
            <a:xfrm>
              <a:off x="7195221" y="6523278"/>
              <a:ext cx="791563" cy="692391"/>
            </a:xfrm>
            <a:prstGeom prst="rect">
              <a:avLst/>
            </a:prstGeom>
            <a:noFill/>
          </p:spPr>
          <p:txBody>
            <a:bodyPr wrap="none" rtlCol="0">
              <a:spAutoFit/>
            </a:bodyPr>
            <a:lstStyle/>
            <a:p>
              <a:pPr algn="ctr"/>
              <a:r>
                <a:rPr kumimoji="1" lang="en-US" altLang="ja-JP" sz="2400" i="1" dirty="0">
                  <a:solidFill>
                    <a:schemeClr val="bg1"/>
                  </a:solidFill>
                </a:rPr>
                <a:t>03</a:t>
              </a:r>
              <a:endParaRPr kumimoji="1" lang="ja-JP" altLang="en-US" sz="2400" i="1" dirty="0">
                <a:solidFill>
                  <a:schemeClr val="bg1"/>
                </a:solidFill>
              </a:endParaRPr>
            </a:p>
          </p:txBody>
        </p:sp>
      </p:grpSp>
      <p:grpSp>
        <p:nvGrpSpPr>
          <p:cNvPr id="29" name="Group 28"/>
          <p:cNvGrpSpPr/>
          <p:nvPr userDrawn="1"/>
        </p:nvGrpSpPr>
        <p:grpSpPr>
          <a:xfrm>
            <a:off x="4425901" y="2163741"/>
            <a:ext cx="1802714" cy="1661959"/>
            <a:chOff x="6735836" y="2746346"/>
            <a:chExt cx="2704071" cy="2492554"/>
          </a:xfrm>
        </p:grpSpPr>
        <p:sp>
          <p:nvSpPr>
            <p:cNvPr id="21" name="Freeform: Shape 20"/>
            <p:cNvSpPr/>
            <p:nvPr userDrawn="1"/>
          </p:nvSpPr>
          <p:spPr>
            <a:xfrm>
              <a:off x="6735836" y="2746346"/>
              <a:ext cx="2704071" cy="2492554"/>
            </a:xfrm>
            <a:custGeom>
              <a:avLst/>
              <a:gdLst>
                <a:gd name="connsiteX0" fmla="*/ 2503 w 2704071"/>
                <a:gd name="connsiteY0" fmla="*/ 2490052 h 2492554"/>
                <a:gd name="connsiteX1" fmla="*/ 13712 w 2704071"/>
                <a:gd name="connsiteY1" fmla="*/ 2253308 h 2492554"/>
                <a:gd name="connsiteX2" fmla="*/ 2241225 w 2704071"/>
                <a:gd name="connsiteY2" fmla="*/ 11610 h 2492554"/>
                <a:gd name="connsiteX3" fmla="*/ 2471163 w 2704071"/>
                <a:gd name="connsiteY3" fmla="*/ 0 h 2492554"/>
                <a:gd name="connsiteX4" fmla="*/ 2704071 w 2704071"/>
                <a:gd name="connsiteY4" fmla="*/ 232908 h 2492554"/>
                <a:gd name="connsiteX5" fmla="*/ 2471163 w 2704071"/>
                <a:gd name="connsiteY5" fmla="*/ 465816 h 2492554"/>
                <a:gd name="connsiteX6" fmla="*/ 2471163 w 2704071"/>
                <a:gd name="connsiteY6" fmla="*/ 463650 h 2492554"/>
                <a:gd name="connsiteX7" fmla="*/ 2288630 w 2704071"/>
                <a:gd name="connsiteY7" fmla="*/ 472868 h 2492554"/>
                <a:gd name="connsiteX8" fmla="*/ 466035 w 2704071"/>
                <a:gd name="connsiteY8" fmla="*/ 2492553 h 2492554"/>
                <a:gd name="connsiteX9" fmla="*/ 465815 w 2704071"/>
                <a:gd name="connsiteY9" fmla="*/ 2492553 h 2492554"/>
                <a:gd name="connsiteX10" fmla="*/ 232908 w 2704071"/>
                <a:gd name="connsiteY10" fmla="*/ 2259646 h 2492554"/>
                <a:gd name="connsiteX11" fmla="*/ 0 w 2704071"/>
                <a:gd name="connsiteY11" fmla="*/ 2492554 h 2492554"/>
                <a:gd name="connsiteX12" fmla="*/ 2503 w 2704071"/>
                <a:gd name="connsiteY12" fmla="*/ 2490052 h 2492554"/>
                <a:gd name="connsiteX13" fmla="*/ 2384 w 2704071"/>
                <a:gd name="connsiteY13" fmla="*/ 2492553 h 2492554"/>
                <a:gd name="connsiteX14" fmla="*/ 465815 w 2704071"/>
                <a:gd name="connsiteY14" fmla="*/ 2492553 h 2492554"/>
                <a:gd name="connsiteX15" fmla="*/ 465816 w 2704071"/>
                <a:gd name="connsiteY15" fmla="*/ 2492554 h 24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4071" h="2492554">
                  <a:moveTo>
                    <a:pt x="2503" y="2490052"/>
                  </a:moveTo>
                  <a:lnTo>
                    <a:pt x="13712" y="2253308"/>
                  </a:lnTo>
                  <a:cubicBezTo>
                    <a:pt x="126128" y="1072233"/>
                    <a:pt x="1062297" y="131336"/>
                    <a:pt x="2241225" y="11610"/>
                  </a:cubicBezTo>
                  <a:lnTo>
                    <a:pt x="2471163" y="0"/>
                  </a:lnTo>
                  <a:lnTo>
                    <a:pt x="2704071" y="232908"/>
                  </a:lnTo>
                  <a:lnTo>
                    <a:pt x="2471163" y="465816"/>
                  </a:lnTo>
                  <a:lnTo>
                    <a:pt x="2471163" y="463650"/>
                  </a:lnTo>
                  <a:lnTo>
                    <a:pt x="2288630" y="472868"/>
                  </a:lnTo>
                  <a:cubicBezTo>
                    <a:pt x="1264906" y="576832"/>
                    <a:pt x="466035" y="1441400"/>
                    <a:pt x="466035" y="2492553"/>
                  </a:cubicBezTo>
                  <a:lnTo>
                    <a:pt x="465815" y="2492553"/>
                  </a:lnTo>
                  <a:lnTo>
                    <a:pt x="232908" y="2259646"/>
                  </a:lnTo>
                  <a:close/>
                  <a:moveTo>
                    <a:pt x="0" y="2492554"/>
                  </a:moveTo>
                  <a:lnTo>
                    <a:pt x="2503" y="2490052"/>
                  </a:lnTo>
                  <a:lnTo>
                    <a:pt x="2384" y="2492553"/>
                  </a:lnTo>
                  <a:lnTo>
                    <a:pt x="465815" y="2492553"/>
                  </a:lnTo>
                  <a:lnTo>
                    <a:pt x="465816" y="249255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TextBox 24"/>
            <p:cNvSpPr txBox="1"/>
            <p:nvPr userDrawn="1"/>
          </p:nvSpPr>
          <p:spPr>
            <a:xfrm>
              <a:off x="7195220" y="3428825"/>
              <a:ext cx="791564" cy="692391"/>
            </a:xfrm>
            <a:prstGeom prst="rect">
              <a:avLst/>
            </a:prstGeom>
            <a:noFill/>
          </p:spPr>
          <p:txBody>
            <a:bodyPr wrap="none" rtlCol="0">
              <a:spAutoFit/>
            </a:bodyPr>
            <a:lstStyle/>
            <a:p>
              <a:pPr algn="ctr"/>
              <a:r>
                <a:rPr kumimoji="1" lang="en-US" altLang="ja-JP" sz="2400" i="1" dirty="0">
                  <a:solidFill>
                    <a:schemeClr val="bg1"/>
                  </a:solidFill>
                </a:rPr>
                <a:t>04</a:t>
              </a:r>
              <a:endParaRPr kumimoji="1" lang="ja-JP" altLang="en-US" sz="2400" i="1" dirty="0">
                <a:solidFill>
                  <a:schemeClr val="bg1"/>
                </a:solidFill>
              </a:endParaRPr>
            </a:p>
          </p:txBody>
        </p:sp>
      </p:grpSp>
      <p:sp>
        <p:nvSpPr>
          <p:cNvPr id="30" name="テキスト プレースホルダー 5"/>
          <p:cNvSpPr>
            <a:spLocks noGrp="1"/>
          </p:cNvSpPr>
          <p:nvPr>
            <p:ph type="body" sz="quarter" idx="18" hasCustomPrompt="1"/>
          </p:nvPr>
        </p:nvSpPr>
        <p:spPr>
          <a:xfrm>
            <a:off x="8034816" y="2052871"/>
            <a:ext cx="3563964"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1" name="テキスト プレースホルダー 5"/>
          <p:cNvSpPr>
            <a:spLocks noGrp="1"/>
          </p:cNvSpPr>
          <p:nvPr>
            <p:ph type="body" sz="quarter" idx="19" hasCustomPrompt="1"/>
          </p:nvPr>
        </p:nvSpPr>
        <p:spPr>
          <a:xfrm>
            <a:off x="8034816" y="2401272"/>
            <a:ext cx="3563964" cy="1118098"/>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32" name="テキスト プレースホルダー 5"/>
          <p:cNvSpPr>
            <a:spLocks noGrp="1"/>
          </p:cNvSpPr>
          <p:nvPr>
            <p:ph type="body" sz="quarter" idx="22" hasCustomPrompt="1"/>
          </p:nvPr>
        </p:nvSpPr>
        <p:spPr>
          <a:xfrm>
            <a:off x="8034816" y="4357493"/>
            <a:ext cx="3563964"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3" name="テキスト プレースホルダー 5"/>
          <p:cNvSpPr>
            <a:spLocks noGrp="1"/>
          </p:cNvSpPr>
          <p:nvPr>
            <p:ph type="body" sz="quarter" idx="23" hasCustomPrompt="1"/>
          </p:nvPr>
        </p:nvSpPr>
        <p:spPr>
          <a:xfrm>
            <a:off x="8034816" y="4705893"/>
            <a:ext cx="3563964" cy="1118098"/>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34" name="テキスト プレースホルダー 5"/>
          <p:cNvSpPr>
            <a:spLocks noGrp="1"/>
          </p:cNvSpPr>
          <p:nvPr>
            <p:ph type="body" sz="quarter" idx="24" hasCustomPrompt="1"/>
          </p:nvPr>
        </p:nvSpPr>
        <p:spPr>
          <a:xfrm>
            <a:off x="598426" y="2052871"/>
            <a:ext cx="3563964" cy="358073"/>
          </a:xfrm>
        </p:spPr>
        <p:txBody>
          <a:bodyPr numCol="1" spcCol="360000" anchor="b">
            <a:norm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5" name="テキスト プレースホルダー 5"/>
          <p:cNvSpPr>
            <a:spLocks noGrp="1"/>
          </p:cNvSpPr>
          <p:nvPr>
            <p:ph type="body" sz="quarter" idx="25" hasCustomPrompt="1"/>
          </p:nvPr>
        </p:nvSpPr>
        <p:spPr>
          <a:xfrm>
            <a:off x="598426" y="2401272"/>
            <a:ext cx="3563964" cy="1118098"/>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36" name="テキスト プレースホルダー 5"/>
          <p:cNvSpPr>
            <a:spLocks noGrp="1"/>
          </p:cNvSpPr>
          <p:nvPr>
            <p:ph type="body" sz="quarter" idx="28" hasCustomPrompt="1"/>
          </p:nvPr>
        </p:nvSpPr>
        <p:spPr>
          <a:xfrm>
            <a:off x="598426" y="4357493"/>
            <a:ext cx="3563964" cy="358073"/>
          </a:xfrm>
        </p:spPr>
        <p:txBody>
          <a:bodyPr numCol="1" spcCol="360000" anchor="b">
            <a:norm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7" name="テキスト プレースホルダー 5"/>
          <p:cNvSpPr>
            <a:spLocks noGrp="1"/>
          </p:cNvSpPr>
          <p:nvPr>
            <p:ph type="body" sz="quarter" idx="29" hasCustomPrompt="1"/>
          </p:nvPr>
        </p:nvSpPr>
        <p:spPr>
          <a:xfrm>
            <a:off x="598426" y="4705893"/>
            <a:ext cx="3563964" cy="1118098"/>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cxnSp>
        <p:nvCxnSpPr>
          <p:cNvPr id="38" name="Straight Connector 69"/>
          <p:cNvCxnSpPr>
            <a:stCxn id="22" idx="0"/>
            <a:endCxn id="30" idx="1"/>
          </p:cNvCxnSpPr>
          <p:nvPr userDrawn="1"/>
        </p:nvCxnSpPr>
        <p:spPr>
          <a:xfrm rot="5400000" flipH="1" flipV="1">
            <a:off x="7450523" y="2029423"/>
            <a:ext cx="381808" cy="78677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9" name="Straight Connector 69"/>
          <p:cNvCxnSpPr>
            <a:stCxn id="23" idx="3"/>
            <a:endCxn id="32" idx="1"/>
          </p:cNvCxnSpPr>
          <p:nvPr userDrawn="1"/>
        </p:nvCxnSpPr>
        <p:spPr>
          <a:xfrm flipV="1">
            <a:off x="7501266" y="4536530"/>
            <a:ext cx="533550" cy="376386"/>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69"/>
          <p:cNvCxnSpPr>
            <a:stCxn id="34" idx="3"/>
            <a:endCxn id="25" idx="0"/>
          </p:cNvCxnSpPr>
          <p:nvPr userDrawn="1"/>
        </p:nvCxnSpPr>
        <p:spPr>
          <a:xfrm>
            <a:off x="4162390" y="2231908"/>
            <a:ext cx="833622" cy="386889"/>
          </a:xfrm>
          <a:prstGeom prst="bentConnector2">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69"/>
          <p:cNvCxnSpPr>
            <a:stCxn id="36" idx="3"/>
            <a:endCxn id="24" idx="1"/>
          </p:cNvCxnSpPr>
          <p:nvPr userDrawn="1"/>
        </p:nvCxnSpPr>
        <p:spPr>
          <a:xfrm>
            <a:off x="4162390" y="4536530"/>
            <a:ext cx="569767" cy="376387"/>
          </a:xfrm>
          <a:prstGeom prst="bentConnector3">
            <a:avLst>
              <a:gd name="adj1"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タイトル 1"/>
          <p:cNvSpPr>
            <a:spLocks noGrp="1"/>
          </p:cNvSpPr>
          <p:nvPr>
            <p:ph type="title" hasCustomPrompt="1"/>
          </p:nvPr>
        </p:nvSpPr>
        <p:spPr>
          <a:xfrm>
            <a:off x="516681" y="354182"/>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 Goes Here</a:t>
            </a:r>
            <a:endParaRPr kumimoji="1" lang="ja-JP" altLang="en-US" dirty="0"/>
          </a:p>
        </p:txBody>
      </p:sp>
      <p:sp>
        <p:nvSpPr>
          <p:cNvPr id="50" name="テキスト プレースホルダー 5"/>
          <p:cNvSpPr>
            <a:spLocks noGrp="1"/>
          </p:cNvSpPr>
          <p:nvPr>
            <p:ph type="body" sz="quarter" idx="27" hasCustomPrompt="1"/>
          </p:nvPr>
        </p:nvSpPr>
        <p:spPr>
          <a:xfrm>
            <a:off x="4892906" y="3572281"/>
            <a:ext cx="2406190" cy="390961"/>
          </a:xfrm>
        </p:spPr>
        <p:txBody>
          <a:bodyPr numCol="1" spcCol="360000" anchor="b">
            <a:no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350653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49"/>
                                        </p:tgtEl>
                                        <p:attrNameLst>
                                          <p:attrName>style.visibility</p:attrName>
                                        </p:attrNameLst>
                                      </p:cBhvr>
                                      <p:to>
                                        <p:strVal val="visible"/>
                                      </p:to>
                                    </p:set>
                                    <p:anim calcmode="lin" valueType="num">
                                      <p:cBhvr additive="base">
                                        <p:cTn id="7" dur="750" fill="hold"/>
                                        <p:tgtEl>
                                          <p:spTgt spid="49"/>
                                        </p:tgtEl>
                                        <p:attrNameLst>
                                          <p:attrName>ppt_x</p:attrName>
                                        </p:attrNameLst>
                                      </p:cBhvr>
                                      <p:tavLst>
                                        <p:tav tm="0">
                                          <p:val>
                                            <p:strVal val="#ppt_x"/>
                                          </p:val>
                                        </p:tav>
                                        <p:tav tm="100000">
                                          <p:val>
                                            <p:strVal val="#ppt_x"/>
                                          </p:val>
                                        </p:tav>
                                      </p:tavLst>
                                    </p:anim>
                                    <p:anim calcmode="lin" valueType="num">
                                      <p:cBhvr additive="base">
                                        <p:cTn id="8" dur="750" fill="hold"/>
                                        <p:tgtEl>
                                          <p:spTgt spid="49"/>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22" presetClass="entr" presetSubtype="1"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par>
                          <p:cTn id="13" fill="hold">
                            <p:stCondLst>
                              <p:cond delay="1475"/>
                            </p:stCondLst>
                            <p:childTnLst>
                              <p:par>
                                <p:cTn id="14" presetID="22" presetClass="entr" presetSubtype="8"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par>
                          <p:cTn id="17" fill="hold">
                            <p:stCondLst>
                              <p:cond delay="1975"/>
                            </p:stCondLst>
                            <p:childTnLst>
                              <p:par>
                                <p:cTn id="18" presetID="2" presetClass="entr" presetSubtype="2" decel="100000" fill="hold" grpId="0" nodeType="afterEffect">
                                  <p:stCondLst>
                                    <p:cond delay="0"/>
                                  </p:stCondLst>
                                  <p:childTnLst>
                                    <p:set>
                                      <p:cBhvr>
                                        <p:cTn id="19" dur="1" fill="hold">
                                          <p:stCondLst>
                                            <p:cond delay="0"/>
                                          </p:stCondLst>
                                        </p:cTn>
                                        <p:tgtEl>
                                          <p:spTgt spid="30">
                                            <p:txEl>
                                              <p:pRg st="0" end="0"/>
                                            </p:txEl>
                                          </p:spTgt>
                                        </p:tgtEl>
                                        <p:attrNameLst>
                                          <p:attrName>style.visibility</p:attrName>
                                        </p:attrNameLst>
                                      </p:cBhvr>
                                      <p:to>
                                        <p:strVal val="visible"/>
                                      </p:to>
                                    </p:set>
                                    <p:anim calcmode="lin" valueType="num">
                                      <p:cBhvr additive="base">
                                        <p:cTn id="20"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2475"/>
                            </p:stCondLst>
                            <p:childTnLst>
                              <p:par>
                                <p:cTn id="23" presetID="22" presetClass="entr" presetSubtype="8" fill="hold" grpId="0" nodeType="after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Effect transition="in" filter="wipe(left)">
                                      <p:cBhvr>
                                        <p:cTn id="25" dur="500"/>
                                        <p:tgtEl>
                                          <p:spTgt spid="31">
                                            <p:txEl>
                                              <p:pRg st="0" end="0"/>
                                            </p:txEl>
                                          </p:spTgt>
                                        </p:tgtEl>
                                      </p:cBhvr>
                                    </p:animEffect>
                                  </p:childTnLst>
                                </p:cTn>
                              </p:par>
                            </p:childTnLst>
                          </p:cTn>
                        </p:par>
                        <p:par>
                          <p:cTn id="26" fill="hold">
                            <p:stCondLst>
                              <p:cond delay="2975"/>
                            </p:stCondLst>
                            <p:childTnLst>
                              <p:par>
                                <p:cTn id="27" presetID="22" presetClass="entr" presetSubtype="2"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right)">
                                      <p:cBhvr>
                                        <p:cTn id="29" dur="500"/>
                                        <p:tgtEl>
                                          <p:spTgt spid="27"/>
                                        </p:tgtEl>
                                      </p:cBhvr>
                                    </p:animEffect>
                                  </p:childTnLst>
                                </p:cTn>
                              </p:par>
                            </p:childTnLst>
                          </p:cTn>
                        </p:par>
                        <p:par>
                          <p:cTn id="30" fill="hold">
                            <p:stCondLst>
                              <p:cond delay="3475"/>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par>
                          <p:cTn id="34" fill="hold">
                            <p:stCondLst>
                              <p:cond delay="3975"/>
                            </p:stCondLst>
                            <p:childTnLst>
                              <p:par>
                                <p:cTn id="35" presetID="2" presetClass="entr" presetSubtype="2" decel="100000" fill="hold" grpId="0" nodeType="after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 calcmode="lin" valueType="num">
                                      <p:cBhvr additive="base">
                                        <p:cTn id="37"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4475"/>
                            </p:stCondLst>
                            <p:childTnLst>
                              <p:par>
                                <p:cTn id="40" presetID="22" presetClass="entr" presetSubtype="8" fill="hold" grpId="0" nodeType="afterEffect">
                                  <p:stCondLst>
                                    <p:cond delay="0"/>
                                  </p:stCondLst>
                                  <p:childTnLst>
                                    <p:set>
                                      <p:cBhvr>
                                        <p:cTn id="41" dur="1" fill="hold">
                                          <p:stCondLst>
                                            <p:cond delay="0"/>
                                          </p:stCondLst>
                                        </p:cTn>
                                        <p:tgtEl>
                                          <p:spTgt spid="33">
                                            <p:txEl>
                                              <p:pRg st="0" end="0"/>
                                            </p:txEl>
                                          </p:spTgt>
                                        </p:tgtEl>
                                        <p:attrNameLst>
                                          <p:attrName>style.visibility</p:attrName>
                                        </p:attrNameLst>
                                      </p:cBhvr>
                                      <p:to>
                                        <p:strVal val="visible"/>
                                      </p:to>
                                    </p:set>
                                    <p:animEffect transition="in" filter="wipe(left)">
                                      <p:cBhvr>
                                        <p:cTn id="42" dur="500"/>
                                        <p:tgtEl>
                                          <p:spTgt spid="33">
                                            <p:txEl>
                                              <p:pRg st="0" end="0"/>
                                            </p:txEl>
                                          </p:spTgt>
                                        </p:tgtEl>
                                      </p:cBhvr>
                                    </p:animEffect>
                                  </p:childTnLst>
                                </p:cTn>
                              </p:par>
                            </p:childTnLst>
                          </p:cTn>
                        </p:par>
                        <p:par>
                          <p:cTn id="43" fill="hold">
                            <p:stCondLst>
                              <p:cond delay="4975"/>
                            </p:stCondLst>
                            <p:childTnLst>
                              <p:par>
                                <p:cTn id="44" presetID="22" presetClass="entr" presetSubtype="4"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childTnLst>
                          </p:cTn>
                        </p:par>
                        <p:par>
                          <p:cTn id="47" fill="hold">
                            <p:stCondLst>
                              <p:cond delay="5475"/>
                            </p:stCondLst>
                            <p:childTnLst>
                              <p:par>
                                <p:cTn id="48" presetID="22" presetClass="entr" presetSubtype="2"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childTnLst>
                          </p:cTn>
                        </p:par>
                        <p:par>
                          <p:cTn id="51" fill="hold">
                            <p:stCondLst>
                              <p:cond delay="5975"/>
                            </p:stCondLst>
                            <p:childTnLst>
                              <p:par>
                                <p:cTn id="52" presetID="2" presetClass="entr" presetSubtype="8" decel="100000" fill="hold" grpId="0" nodeType="afterEffect">
                                  <p:stCondLst>
                                    <p:cond delay="0"/>
                                  </p:stCondLst>
                                  <p:childTnLst>
                                    <p:set>
                                      <p:cBhvr>
                                        <p:cTn id="53" dur="1" fill="hold">
                                          <p:stCondLst>
                                            <p:cond delay="0"/>
                                          </p:stCondLst>
                                        </p:cTn>
                                        <p:tgtEl>
                                          <p:spTgt spid="36">
                                            <p:txEl>
                                              <p:pRg st="0" end="0"/>
                                            </p:txEl>
                                          </p:spTgt>
                                        </p:tgtEl>
                                        <p:attrNameLst>
                                          <p:attrName>style.visibility</p:attrName>
                                        </p:attrNameLst>
                                      </p:cBhvr>
                                      <p:to>
                                        <p:strVal val="visible"/>
                                      </p:to>
                                    </p:set>
                                    <p:anim calcmode="lin" valueType="num">
                                      <p:cBhvr additive="base">
                                        <p:cTn id="54"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6475"/>
                            </p:stCondLst>
                            <p:childTnLst>
                              <p:par>
                                <p:cTn id="57" presetID="22" presetClass="entr" presetSubtype="2" fill="hold" grpId="0" nodeType="after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right)">
                                      <p:cBhvr>
                                        <p:cTn id="59" dur="500"/>
                                        <p:tgtEl>
                                          <p:spTgt spid="37">
                                            <p:txEl>
                                              <p:pRg st="0" end="0"/>
                                            </p:txEl>
                                          </p:spTgt>
                                        </p:tgtEl>
                                      </p:cBhvr>
                                    </p:animEffect>
                                  </p:childTnLst>
                                </p:cTn>
                              </p:par>
                            </p:childTnLst>
                          </p:cTn>
                        </p:par>
                        <p:par>
                          <p:cTn id="60" fill="hold">
                            <p:stCondLst>
                              <p:cond delay="6975"/>
                            </p:stCondLst>
                            <p:childTnLst>
                              <p:par>
                                <p:cTn id="61" presetID="22" presetClass="entr" presetSubtype="8"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par>
                          <p:cTn id="64" fill="hold">
                            <p:stCondLst>
                              <p:cond delay="7475"/>
                            </p:stCondLst>
                            <p:childTnLst>
                              <p:par>
                                <p:cTn id="65" presetID="2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right)">
                                      <p:cBhvr>
                                        <p:cTn id="67" dur="500"/>
                                        <p:tgtEl>
                                          <p:spTgt spid="40"/>
                                        </p:tgtEl>
                                      </p:cBhvr>
                                    </p:animEffect>
                                  </p:childTnLst>
                                </p:cTn>
                              </p:par>
                            </p:childTnLst>
                          </p:cTn>
                        </p:par>
                        <p:par>
                          <p:cTn id="68" fill="hold">
                            <p:stCondLst>
                              <p:cond delay="7975"/>
                            </p:stCondLst>
                            <p:childTnLst>
                              <p:par>
                                <p:cTn id="69" presetID="2" presetClass="entr" presetSubtype="8" decel="100000" fill="hold" grpId="0" nodeType="after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 calcmode="lin" valueType="num">
                                      <p:cBhvr additive="base">
                                        <p:cTn id="71"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8475"/>
                            </p:stCondLst>
                            <p:childTnLst>
                              <p:par>
                                <p:cTn id="74" presetID="22" presetClass="entr" presetSubtype="2" fill="hold" grpId="0" nodeType="afterEffect">
                                  <p:stCondLst>
                                    <p:cond delay="0"/>
                                  </p:stCondLst>
                                  <p:childTnLst>
                                    <p:set>
                                      <p:cBhvr>
                                        <p:cTn id="75" dur="1" fill="hold">
                                          <p:stCondLst>
                                            <p:cond delay="0"/>
                                          </p:stCondLst>
                                        </p:cTn>
                                        <p:tgtEl>
                                          <p:spTgt spid="35">
                                            <p:txEl>
                                              <p:pRg st="0" end="0"/>
                                            </p:txEl>
                                          </p:spTgt>
                                        </p:tgtEl>
                                        <p:attrNameLst>
                                          <p:attrName>style.visibility</p:attrName>
                                        </p:attrNameLst>
                                      </p:cBhvr>
                                      <p:to>
                                        <p:strVal val="visible"/>
                                      </p:to>
                                    </p:set>
                                    <p:animEffect transition="in" filter="wipe(right)">
                                      <p:cBhvr>
                                        <p:cTn id="76" dur="500"/>
                                        <p:tgtEl>
                                          <p:spTgt spid="35">
                                            <p:txEl>
                                              <p:pRg st="0" end="0"/>
                                            </p:txEl>
                                          </p:spTgt>
                                        </p:tgtEl>
                                      </p:cBhvr>
                                    </p:animEffect>
                                  </p:childTnLst>
                                </p:cTn>
                              </p:par>
                            </p:childTnLst>
                          </p:cTn>
                        </p:par>
                        <p:par>
                          <p:cTn id="77" fill="hold">
                            <p:stCondLst>
                              <p:cond delay="8975"/>
                            </p:stCondLst>
                            <p:childTnLst>
                              <p:par>
                                <p:cTn id="78" presetID="10" presetClass="entr" presetSubtype="0" fill="hold" grpId="0" nodeType="afterEffect">
                                  <p:stCondLst>
                                    <p:cond delay="500"/>
                                  </p:stCondLst>
                                  <p:childTnLst>
                                    <p:set>
                                      <p:cBhvr>
                                        <p:cTn id="79" dur="1" fill="hold">
                                          <p:stCondLst>
                                            <p:cond delay="0"/>
                                          </p:stCondLst>
                                        </p:cTn>
                                        <p:tgtEl>
                                          <p:spTgt spid="50">
                                            <p:txEl>
                                              <p:pRg st="0" end="0"/>
                                            </p:txEl>
                                          </p:spTgt>
                                        </p:tgtEl>
                                        <p:attrNameLst>
                                          <p:attrName>style.visibility</p:attrName>
                                        </p:attrNameLst>
                                      </p:cBhvr>
                                      <p:to>
                                        <p:strVal val="visible"/>
                                      </p:to>
                                    </p:set>
                                    <p:animEffect transition="in" filter="fade">
                                      <p:cBhvr>
                                        <p:cTn id="80"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2" presetClass="entr" presetSubtype="2"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right)">
                      <p:cBhvr>
                        <p:cTn dur="500"/>
                        <p:tgtEl>
                          <p:spTgt spid="35"/>
                        </p:tgtEl>
                      </p:cBhvr>
                    </p:animEffect>
                  </p:childTnLst>
                </p:cTn>
              </p:par>
            </p:tnLst>
          </p:tmpl>
        </p:tmplLst>
      </p:bldP>
      <p:bldP spid="36" grpId="0" build="p">
        <p:tmplLst>
          <p:tmpl lvl="1">
            <p:tnLst>
              <p:par>
                <p:cTn presetID="2" presetClass="entr" presetSubtype="8"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2" presetClass="entr" presetSubtype="2"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right)">
                      <p:cBhvr>
                        <p:cTn dur="500"/>
                        <p:tgtEl>
                          <p:spTgt spid="37"/>
                        </p:tgtEl>
                      </p:cBhvr>
                    </p:animEffect>
                  </p:childTnLst>
                </p:cTn>
              </p:par>
            </p:tnLst>
          </p:tmpl>
        </p:tmplLst>
      </p:bldP>
      <p:bldP spid="49" grpId="0"/>
      <p:bldP spid="50" grpId="0" build="p">
        <p:tmplLst>
          <p:tmpl lvl="1">
            <p:tnLst>
              <p:par>
                <p:cTn presetID="10" presetClass="entr" presetSubtype="0" fill="hold" nodeType="after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grpSp>
        <p:nvGrpSpPr>
          <p:cNvPr id="47" name="グループ化 4"/>
          <p:cNvGrpSpPr/>
          <p:nvPr userDrawn="1"/>
        </p:nvGrpSpPr>
        <p:grpSpPr>
          <a:xfrm>
            <a:off x="483915" y="1988888"/>
            <a:ext cx="11707027" cy="1650759"/>
            <a:chOff x="725872" y="2982872"/>
            <a:chExt cx="17560541" cy="2475756"/>
          </a:xfrm>
        </p:grpSpPr>
        <p:sp>
          <p:nvSpPr>
            <p:cNvPr id="48" name="正方形/長方形 24"/>
            <p:cNvSpPr/>
            <p:nvPr userDrawn="1"/>
          </p:nvSpPr>
          <p:spPr>
            <a:xfrm>
              <a:off x="10548745" y="2982873"/>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9"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50"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grpSp>
        <p:nvGrpSpPr>
          <p:cNvPr id="51" name="グループ化 5"/>
          <p:cNvGrpSpPr/>
          <p:nvPr userDrawn="1"/>
        </p:nvGrpSpPr>
        <p:grpSpPr>
          <a:xfrm>
            <a:off x="325251" y="2910006"/>
            <a:ext cx="11865691" cy="888330"/>
            <a:chOff x="487876" y="4364335"/>
            <a:chExt cx="17798537" cy="1332290"/>
          </a:xfrm>
        </p:grpSpPr>
        <p:sp>
          <p:nvSpPr>
            <p:cNvPr id="52" name="正方形/長方形 23"/>
            <p:cNvSpPr/>
            <p:nvPr userDrawn="1"/>
          </p:nvSpPr>
          <p:spPr>
            <a:xfrm>
              <a:off x="10548745" y="4364335"/>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53"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54"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grpSp>
        <p:nvGrpSpPr>
          <p:cNvPr id="55" name="グループ化 36"/>
          <p:cNvGrpSpPr/>
          <p:nvPr userDrawn="1"/>
        </p:nvGrpSpPr>
        <p:grpSpPr>
          <a:xfrm>
            <a:off x="483915" y="3990470"/>
            <a:ext cx="11707027" cy="1650759"/>
            <a:chOff x="725872" y="5984782"/>
            <a:chExt cx="17560541" cy="2475756"/>
          </a:xfrm>
          <a:solidFill>
            <a:schemeClr val="accent4"/>
          </a:solidFill>
        </p:grpSpPr>
        <p:sp>
          <p:nvSpPr>
            <p:cNvPr id="56" name="正方形/長方形 30"/>
            <p:cNvSpPr/>
            <p:nvPr userDrawn="1"/>
          </p:nvSpPr>
          <p:spPr>
            <a:xfrm flipV="1">
              <a:off x="10548745" y="7128248"/>
              <a:ext cx="7737668" cy="1332289"/>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57"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4">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58"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grpSp>
        <p:nvGrpSpPr>
          <p:cNvPr id="59" name="グループ化 35"/>
          <p:cNvGrpSpPr/>
          <p:nvPr userDrawn="1"/>
        </p:nvGrpSpPr>
        <p:grpSpPr>
          <a:xfrm>
            <a:off x="325251" y="3831782"/>
            <a:ext cx="11865691" cy="888330"/>
            <a:chOff x="487876" y="5746786"/>
            <a:chExt cx="17798537" cy="1332289"/>
          </a:xfrm>
        </p:grpSpPr>
        <p:sp>
          <p:nvSpPr>
            <p:cNvPr id="60" name="正方形/長方形 29"/>
            <p:cNvSpPr/>
            <p:nvPr userDrawn="1"/>
          </p:nvSpPr>
          <p:spPr>
            <a:xfrm flipV="1">
              <a:off x="10548745" y="5746786"/>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61"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62"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sp>
        <p:nvSpPr>
          <p:cNvPr id="63" name="タイトル 1"/>
          <p:cNvSpPr>
            <a:spLocks noGrp="1"/>
          </p:cNvSpPr>
          <p:nvPr>
            <p:ph type="title" hasCustomPrompt="1"/>
          </p:nvPr>
        </p:nvSpPr>
        <p:spPr>
          <a:xfrm>
            <a:off x="600363" y="354181"/>
            <a:ext cx="4878224" cy="3032551"/>
          </a:xfrm>
        </p:spPr>
        <p:txBody>
          <a:bodyPr anchor="b">
            <a:normAutofit/>
          </a:bodyPr>
          <a:lstStyle>
            <a:lvl1pPr algn="l">
              <a:lnSpc>
                <a:spcPct val="80000"/>
              </a:lnSpc>
              <a:defRPr sz="6400" baseline="0">
                <a:latin typeface="Roboto Bold" pitchFamily="2" charset="0"/>
              </a:defRPr>
            </a:lvl1pPr>
          </a:lstStyle>
          <a:p>
            <a:r>
              <a:rPr kumimoji="1" lang="en-US" altLang="ja-JP" dirty="0"/>
              <a:t>Slide Title Goes Here</a:t>
            </a:r>
            <a:endParaRPr kumimoji="1" lang="ja-JP" altLang="en-US" dirty="0"/>
          </a:p>
        </p:txBody>
      </p:sp>
      <p:sp>
        <p:nvSpPr>
          <p:cNvPr id="64" name="テキスト プレースホルダー 5"/>
          <p:cNvSpPr>
            <a:spLocks noGrp="1"/>
          </p:cNvSpPr>
          <p:nvPr>
            <p:ph type="body" sz="quarter" idx="25" hasCustomPrompt="1"/>
          </p:nvPr>
        </p:nvSpPr>
        <p:spPr>
          <a:xfrm>
            <a:off x="600363" y="4193849"/>
            <a:ext cx="4878224" cy="1798206"/>
          </a:xfrm>
        </p:spPr>
        <p:txBody>
          <a:bodyPr numCol="1" spcCol="360000" anchor="t">
            <a:normAutofit/>
          </a:bodyPr>
          <a:lstStyle>
            <a:lvl1pPr marL="190510" indent="-190510" algn="l">
              <a:lnSpc>
                <a:spcPct val="130000"/>
              </a:lnSpc>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
        <p:nvSpPr>
          <p:cNvPr id="65" name="テキスト プレースホルダー 5"/>
          <p:cNvSpPr>
            <a:spLocks noGrp="1"/>
          </p:cNvSpPr>
          <p:nvPr>
            <p:ph type="body" sz="quarter" idx="26" hasCustomPrompt="1"/>
          </p:nvPr>
        </p:nvSpPr>
        <p:spPr>
          <a:xfrm>
            <a:off x="7189779" y="2131764"/>
            <a:ext cx="4684895" cy="567630"/>
          </a:xfrm>
        </p:spPr>
        <p:txBody>
          <a:bodyPr numCol="1" spcCol="360000" anchor="ctr">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66" name="テキスト プレースホルダー 5"/>
          <p:cNvSpPr>
            <a:spLocks noGrp="1"/>
          </p:cNvSpPr>
          <p:nvPr>
            <p:ph type="body" sz="quarter" idx="27" hasCustomPrompt="1"/>
          </p:nvPr>
        </p:nvSpPr>
        <p:spPr>
          <a:xfrm>
            <a:off x="7189779" y="3069355"/>
            <a:ext cx="4684895" cy="567630"/>
          </a:xfrm>
        </p:spPr>
        <p:txBody>
          <a:bodyPr numCol="1" spcCol="360000" anchor="ctr">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67" name="テキスト プレースホルダー 5"/>
          <p:cNvSpPr>
            <a:spLocks noGrp="1"/>
          </p:cNvSpPr>
          <p:nvPr>
            <p:ph type="body" sz="quarter" idx="28" hasCustomPrompt="1"/>
          </p:nvPr>
        </p:nvSpPr>
        <p:spPr>
          <a:xfrm>
            <a:off x="7189779" y="3995436"/>
            <a:ext cx="4684895" cy="567630"/>
          </a:xfrm>
        </p:spPr>
        <p:txBody>
          <a:bodyPr numCol="1" spcCol="360000" anchor="ctr">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68" name="テキスト プレースホルダー 5"/>
          <p:cNvSpPr>
            <a:spLocks noGrp="1"/>
          </p:cNvSpPr>
          <p:nvPr>
            <p:ph type="body" sz="quarter" idx="29" hasCustomPrompt="1"/>
          </p:nvPr>
        </p:nvSpPr>
        <p:spPr>
          <a:xfrm>
            <a:off x="7189779" y="4912248"/>
            <a:ext cx="4684895" cy="567630"/>
          </a:xfrm>
        </p:spPr>
        <p:txBody>
          <a:bodyPr numCol="1" spcCol="360000" anchor="ctr">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9971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5">
                                            <p:txEl>
                                              <p:pRg st="0" end="0"/>
                                            </p:txEl>
                                          </p:spTgt>
                                        </p:tgtEl>
                                        <p:attrNameLst>
                                          <p:attrName>style.visibility</p:attrName>
                                        </p:attrNameLst>
                                      </p:cBhvr>
                                      <p:to>
                                        <p:strVal val="visible"/>
                                      </p:to>
                                    </p:set>
                                    <p:animEffect transition="in" filter="wipe(left)">
                                      <p:cBhvr>
                                        <p:cTn id="10" dur="500"/>
                                        <p:tgtEl>
                                          <p:spTgt spid="65">
                                            <p:txEl>
                                              <p:pRg st="0" end="0"/>
                                            </p:txEl>
                                          </p:spTgt>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wipe(left)">
                                      <p:cBhvr>
                                        <p:cTn id="14" dur="1000"/>
                                        <p:tgtEl>
                                          <p:spTgt spid="51"/>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66">
                                            <p:txEl>
                                              <p:pRg st="0" end="0"/>
                                            </p:txEl>
                                          </p:spTgt>
                                        </p:tgtEl>
                                        <p:attrNameLst>
                                          <p:attrName>style.visibility</p:attrName>
                                        </p:attrNameLst>
                                      </p:cBhvr>
                                      <p:to>
                                        <p:strVal val="visible"/>
                                      </p:to>
                                    </p:set>
                                    <p:animEffect transition="in" filter="wipe(left)">
                                      <p:cBhvr>
                                        <p:cTn id="17" dur="500"/>
                                        <p:tgtEl>
                                          <p:spTgt spid="66">
                                            <p:txEl>
                                              <p:pRg st="0" end="0"/>
                                            </p:txEl>
                                          </p:spTgt>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1000"/>
                                        <p:tgtEl>
                                          <p:spTgt spid="59"/>
                                        </p:tgtEl>
                                      </p:cBhvr>
                                    </p:animEffect>
                                  </p:childTnLst>
                                </p:cTn>
                              </p:par>
                              <p:par>
                                <p:cTn id="22" presetID="22" presetClass="entr" presetSubtype="8" fill="hold" grpId="0" nodeType="withEffect">
                                  <p:stCondLst>
                                    <p:cond delay="500"/>
                                  </p:stCondLst>
                                  <p:childTnLst>
                                    <p:set>
                                      <p:cBhvr>
                                        <p:cTn id="23" dur="1" fill="hold">
                                          <p:stCondLst>
                                            <p:cond delay="0"/>
                                          </p:stCondLst>
                                        </p:cTn>
                                        <p:tgtEl>
                                          <p:spTgt spid="67">
                                            <p:txEl>
                                              <p:pRg st="0" end="0"/>
                                            </p:txEl>
                                          </p:spTgt>
                                        </p:tgtEl>
                                        <p:attrNameLst>
                                          <p:attrName>style.visibility</p:attrName>
                                        </p:attrNameLst>
                                      </p:cBhvr>
                                      <p:to>
                                        <p:strVal val="visible"/>
                                      </p:to>
                                    </p:set>
                                    <p:animEffect transition="in" filter="wipe(left)">
                                      <p:cBhvr>
                                        <p:cTn id="24" dur="500"/>
                                        <p:tgtEl>
                                          <p:spTgt spid="67">
                                            <p:txEl>
                                              <p:pRg st="0" end="0"/>
                                            </p:txEl>
                                          </p:spTgt>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left)">
                                      <p:cBhvr>
                                        <p:cTn id="28" dur="1000"/>
                                        <p:tgtEl>
                                          <p:spTgt spid="55"/>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68">
                                            <p:txEl>
                                              <p:pRg st="0" end="0"/>
                                            </p:txEl>
                                          </p:spTgt>
                                        </p:tgtEl>
                                        <p:attrNameLst>
                                          <p:attrName>style.visibility</p:attrName>
                                        </p:attrNameLst>
                                      </p:cBhvr>
                                      <p:to>
                                        <p:strVal val="visible"/>
                                      </p:to>
                                    </p:set>
                                    <p:animEffect transition="in" filter="wipe(left)">
                                      <p:cBhvr>
                                        <p:cTn id="31" dur="500"/>
                                        <p:tgtEl>
                                          <p:spTgt spid="68">
                                            <p:txEl>
                                              <p:pRg st="0" end="0"/>
                                            </p:txEl>
                                          </p:spTgt>
                                        </p:tgtEl>
                                      </p:cBhvr>
                                    </p:animEffect>
                                  </p:childTnLst>
                                </p:cTn>
                              </p:par>
                            </p:childTnLst>
                          </p:cTn>
                        </p:par>
                        <p:par>
                          <p:cTn id="32" fill="hold">
                            <p:stCondLst>
                              <p:cond delay="4000"/>
                            </p:stCondLst>
                            <p:childTnLst>
                              <p:par>
                                <p:cTn id="33" presetID="2" presetClass="entr" presetSubtype="1" decel="100000" fill="hold" grpId="0" nodeType="afterEffect">
                                  <p:stCondLst>
                                    <p:cond delay="250"/>
                                  </p:stCondLst>
                                  <p:iterate type="wd">
                                    <p:tmPct val="10000"/>
                                  </p:iterate>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750" fill="hold"/>
                                        <p:tgtEl>
                                          <p:spTgt spid="63"/>
                                        </p:tgtEl>
                                        <p:attrNameLst>
                                          <p:attrName>ppt_x</p:attrName>
                                        </p:attrNameLst>
                                      </p:cBhvr>
                                      <p:tavLst>
                                        <p:tav tm="0">
                                          <p:val>
                                            <p:strVal val="#ppt_x"/>
                                          </p:val>
                                        </p:tav>
                                        <p:tav tm="100000">
                                          <p:val>
                                            <p:strVal val="#ppt_x"/>
                                          </p:val>
                                        </p:tav>
                                      </p:tavLst>
                                    </p:anim>
                                    <p:anim calcmode="lin" valueType="num">
                                      <p:cBhvr additive="base">
                                        <p:cTn id="36" dur="750" fill="hold"/>
                                        <p:tgtEl>
                                          <p:spTgt spid="63"/>
                                        </p:tgtEl>
                                        <p:attrNameLst>
                                          <p:attrName>ppt_y</p:attrName>
                                        </p:attrNameLst>
                                      </p:cBhvr>
                                      <p:tavLst>
                                        <p:tav tm="0">
                                          <p:val>
                                            <p:strVal val="0-#ppt_h/2"/>
                                          </p:val>
                                        </p:tav>
                                        <p:tav tm="100000">
                                          <p:val>
                                            <p:strVal val="#ppt_y"/>
                                          </p:val>
                                        </p:tav>
                                      </p:tavLst>
                                    </p:anim>
                                  </p:childTnLst>
                                </p:cTn>
                              </p:par>
                            </p:childTnLst>
                          </p:cTn>
                        </p:par>
                        <p:par>
                          <p:cTn id="37" fill="hold">
                            <p:stCondLst>
                              <p:cond delay="5225"/>
                            </p:stCondLst>
                            <p:childTnLst>
                              <p:par>
                                <p:cTn id="38" presetID="22" presetClass="entr" presetSubtype="8" fill="hold" grpId="0" nodeType="afterEffect">
                                  <p:stCondLst>
                                    <p:cond delay="0"/>
                                  </p:stCondLst>
                                  <p:childTnLst>
                                    <p:set>
                                      <p:cBhvr>
                                        <p:cTn id="39" dur="1" fill="hold">
                                          <p:stCondLst>
                                            <p:cond delay="0"/>
                                          </p:stCondLst>
                                        </p:cTn>
                                        <p:tgtEl>
                                          <p:spTgt spid="64">
                                            <p:txEl>
                                              <p:pRg st="0" end="0"/>
                                            </p:txEl>
                                          </p:spTgt>
                                        </p:tgtEl>
                                        <p:attrNameLst>
                                          <p:attrName>style.visibility</p:attrName>
                                        </p:attrNameLst>
                                      </p:cBhvr>
                                      <p:to>
                                        <p:strVal val="visible"/>
                                      </p:to>
                                    </p:set>
                                    <p:animEffect transition="in" filter="wipe(left)">
                                      <p:cBhvr>
                                        <p:cTn id="4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5" grpId="0" build="p">
        <p:tmplLst>
          <p:tmpl lvl="1">
            <p:tnLst>
              <p:par>
                <p:cTn presetID="22" presetClass="entr" presetSubtype="8"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wipe(left)">
                      <p:cBhvr>
                        <p:cTn dur="500"/>
                        <p:tgtEl>
                          <p:spTgt spid="65"/>
                        </p:tgtEl>
                      </p:cBhvr>
                    </p:animEffect>
                  </p:childTnLst>
                </p:cTn>
              </p:par>
            </p:tnLst>
          </p:tmpl>
        </p:tmplLst>
      </p:bldP>
      <p:bldP spid="66" grpId="0" build="p">
        <p:tmplLst>
          <p:tmpl lvl="1">
            <p:tnLst>
              <p:par>
                <p:cTn presetID="22" presetClass="entr" presetSubtype="8"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7" grpId="0" build="p">
        <p:tmplLst>
          <p:tmpl lvl="1">
            <p:tnLst>
              <p:par>
                <p:cTn presetID="22" presetClass="entr" presetSubtype="8"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build="p">
        <p:tmplLst>
          <p:tmpl lvl="1">
            <p:tnLst>
              <p:par>
                <p:cTn presetID="22" presetClass="entr" presetSubtype="8"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wipe(left)">
                      <p:cBhvr>
                        <p:cTn dur="500"/>
                        <p:tgtEl>
                          <p:spTgt spid="68"/>
                        </p:tgtEl>
                      </p:cBhvr>
                    </p:animEffect>
                  </p:childTnLst>
                </p:cTn>
              </p:par>
            </p:tnLst>
          </p:tmpl>
        </p:tmplLst>
      </p:bldP>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lan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TextBox 5"/>
          <p:cNvSpPr txBox="1"/>
          <p:nvPr userDrawn="1"/>
        </p:nvSpPr>
        <p:spPr>
          <a:xfrm>
            <a:off x="279400" y="-1206686"/>
            <a:ext cx="5886548" cy="10352065"/>
          </a:xfrm>
          <a:prstGeom prst="rect">
            <a:avLst/>
          </a:prstGeom>
          <a:noFill/>
        </p:spPr>
        <p:txBody>
          <a:bodyPr wrap="none" rtlCol="0">
            <a:spAutoFit/>
          </a:bodyPr>
          <a:lstStyle/>
          <a:p>
            <a:r>
              <a:rPr kumimoji="1" lang="en-US" altLang="ja-JP" sz="66670" i="1" dirty="0">
                <a:solidFill>
                  <a:schemeClr val="tx1">
                    <a:lumMod val="90000"/>
                    <a:lumOff val="10000"/>
                  </a:schemeClr>
                </a:solidFill>
              </a:rPr>
              <a:t>A</a:t>
            </a:r>
            <a:endParaRPr kumimoji="1" lang="ja-JP" altLang="en-US" sz="66670" i="1" dirty="0">
              <a:solidFill>
                <a:schemeClr val="tx1">
                  <a:lumMod val="90000"/>
                  <a:lumOff val="10000"/>
                </a:schemeClr>
              </a:solidFill>
            </a:endParaRPr>
          </a:p>
        </p:txBody>
      </p:sp>
      <p:sp>
        <p:nvSpPr>
          <p:cNvPr id="8" name="Picture Placeholder 6"/>
          <p:cNvSpPr>
            <a:spLocks noGrp="1"/>
          </p:cNvSpPr>
          <p:nvPr>
            <p:ph type="pic" sz="quarter" idx="13" hasCustomPrompt="1"/>
          </p:nvPr>
        </p:nvSpPr>
        <p:spPr>
          <a:xfrm>
            <a:off x="6096000" y="377232"/>
            <a:ext cx="5689600" cy="3577265"/>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9" name="テキスト プレースホルダー 5"/>
          <p:cNvSpPr>
            <a:spLocks noGrp="1"/>
          </p:cNvSpPr>
          <p:nvPr>
            <p:ph type="body" sz="quarter" idx="25" hasCustomPrompt="1"/>
          </p:nvPr>
        </p:nvSpPr>
        <p:spPr>
          <a:xfrm>
            <a:off x="6096000" y="4039006"/>
            <a:ext cx="5689600" cy="2067612"/>
          </a:xfrm>
        </p:spPr>
        <p:txBody>
          <a:bodyPr numCol="1" spcCol="360000" anchor="t">
            <a:normAutofit/>
          </a:bodyPr>
          <a:lstStyle>
            <a:lvl1pPr marL="190510" indent="-190510" algn="l">
              <a:lnSpc>
                <a:spcPct val="130000"/>
              </a:lnSpc>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
        <p:nvSpPr>
          <p:cNvPr id="7" name="タイトル 1"/>
          <p:cNvSpPr>
            <a:spLocks noGrp="1"/>
          </p:cNvSpPr>
          <p:nvPr>
            <p:ph type="title" hasCustomPrompt="1"/>
          </p:nvPr>
        </p:nvSpPr>
        <p:spPr>
          <a:xfrm>
            <a:off x="471714" y="1345198"/>
            <a:ext cx="6718065" cy="2812530"/>
          </a:xfrm>
        </p:spPr>
        <p:txBody>
          <a:bodyPr anchor="b">
            <a:normAutofit/>
          </a:bodyPr>
          <a:lstStyle>
            <a:lvl1pPr algn="r">
              <a:lnSpc>
                <a:spcPct val="80000"/>
              </a:lnSpc>
              <a:defRPr sz="6400" baseline="0">
                <a:latin typeface="Roboto Bold" pitchFamily="2" charset="0"/>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08532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1500"/>
                            </p:stCondLst>
                            <p:childTnLst>
                              <p:par>
                                <p:cTn id="19" presetID="2" presetClass="entr" presetSubtype="4" decel="100000" fill="hold" grpId="0" nodeType="afterEffect">
                                  <p:stCondLst>
                                    <p:cond delay="0"/>
                                  </p:stCondLst>
                                  <p:iterate type="wd">
                                    <p:tmPct val="10000"/>
                                  </p:iterate>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475"/>
                            </p:stCondLst>
                            <p:childTnLst>
                              <p:par>
                                <p:cTn id="24" presetID="22" presetClass="entr" presetSubtype="8"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animBg="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7" grpId="0"/>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lan B">
    <p:spTree>
      <p:nvGrpSpPr>
        <p:cNvPr id="1" name=""/>
        <p:cNvGrpSpPr/>
        <p:nvPr/>
      </p:nvGrpSpPr>
      <p:grpSpPr>
        <a:xfrm>
          <a:off x="0" y="0"/>
          <a:ext cx="0" cy="0"/>
          <a:chOff x="0" y="0"/>
          <a:chExt cx="0" cy="0"/>
        </a:xfrm>
      </p:grpSpPr>
      <p:sp>
        <p:nvSpPr>
          <p:cNvPr id="6" name="TextBox 5"/>
          <p:cNvSpPr txBox="1"/>
          <p:nvPr userDrawn="1"/>
        </p:nvSpPr>
        <p:spPr>
          <a:xfrm>
            <a:off x="7108427" y="-1206686"/>
            <a:ext cx="5886548" cy="10352065"/>
          </a:xfrm>
          <a:prstGeom prst="rect">
            <a:avLst/>
          </a:prstGeom>
          <a:noFill/>
        </p:spPr>
        <p:txBody>
          <a:bodyPr wrap="none" rtlCol="0">
            <a:spAutoFit/>
          </a:bodyPr>
          <a:lstStyle/>
          <a:p>
            <a:r>
              <a:rPr kumimoji="1" lang="en-US" altLang="ja-JP" sz="66670" i="1" dirty="0">
                <a:solidFill>
                  <a:schemeClr val="tx1">
                    <a:lumMod val="90000"/>
                    <a:lumOff val="10000"/>
                  </a:schemeClr>
                </a:solidFill>
              </a:rPr>
              <a:t>B</a:t>
            </a:r>
            <a:endParaRPr kumimoji="1" lang="ja-JP" altLang="en-US" sz="66670" i="1" dirty="0">
              <a:solidFill>
                <a:schemeClr val="tx1">
                  <a:lumMod val="90000"/>
                  <a:lumOff val="10000"/>
                </a:schemeClr>
              </a:solidFill>
            </a:endParaRPr>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Picture Placeholder 6"/>
          <p:cNvSpPr>
            <a:spLocks noGrp="1"/>
          </p:cNvSpPr>
          <p:nvPr>
            <p:ph type="pic" sz="quarter" idx="13" hasCustomPrompt="1"/>
          </p:nvPr>
        </p:nvSpPr>
        <p:spPr>
          <a:xfrm>
            <a:off x="406400" y="377232"/>
            <a:ext cx="5689600" cy="3577265"/>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9" name="テキスト プレースホルダー 5"/>
          <p:cNvSpPr>
            <a:spLocks noGrp="1"/>
          </p:cNvSpPr>
          <p:nvPr>
            <p:ph type="body" sz="quarter" idx="25" hasCustomPrompt="1"/>
          </p:nvPr>
        </p:nvSpPr>
        <p:spPr>
          <a:xfrm>
            <a:off x="406400" y="4039006"/>
            <a:ext cx="5689600" cy="2067612"/>
          </a:xfrm>
        </p:spPr>
        <p:txBody>
          <a:bodyPr numCol="1" spcCol="360000" anchor="t">
            <a:normAutofit/>
          </a:bodyPr>
          <a:lstStyle>
            <a:lvl1pPr marL="190510" indent="-190510" algn="l">
              <a:lnSpc>
                <a:spcPct val="130000"/>
              </a:lnSpc>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
        <p:nvSpPr>
          <p:cNvPr id="7" name="タイトル 1"/>
          <p:cNvSpPr>
            <a:spLocks noGrp="1"/>
          </p:cNvSpPr>
          <p:nvPr>
            <p:ph type="title" hasCustomPrompt="1"/>
          </p:nvPr>
        </p:nvSpPr>
        <p:spPr>
          <a:xfrm>
            <a:off x="4663918" y="1345198"/>
            <a:ext cx="6718065" cy="2812530"/>
          </a:xfrm>
        </p:spPr>
        <p:txBody>
          <a:bodyPr anchor="b">
            <a:normAutofit/>
          </a:bodyPr>
          <a:lstStyle>
            <a:lvl1pPr algn="l">
              <a:lnSpc>
                <a:spcPct val="80000"/>
              </a:lnSpc>
              <a:defRPr sz="6400" baseline="0">
                <a:latin typeface="Roboto Bold" pitchFamily="2" charset="0"/>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26011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1500"/>
                            </p:stCondLst>
                            <p:childTnLst>
                              <p:par>
                                <p:cTn id="19" presetID="2" presetClass="entr" presetSubtype="4" decel="100000" fill="hold" grpId="0" nodeType="afterEffect">
                                  <p:stCondLst>
                                    <p:cond delay="0"/>
                                  </p:stCondLst>
                                  <p:iterate type="wd">
                                    <p:tmPct val="10000"/>
                                  </p:iterate>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475"/>
                            </p:stCondLst>
                            <p:childTnLst>
                              <p:par>
                                <p:cTn id="24" presetID="22" presetClass="entr" presetSubtype="8"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animBg="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7" grpId="0"/>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367696" y="999902"/>
            <a:ext cx="4905829" cy="4858196"/>
          </a:xfrm>
        </p:spPr>
        <p:txBody>
          <a:bodyPr anchor="ctr">
            <a:normAutofit/>
          </a:bodyPr>
          <a:lstStyle>
            <a:lvl1pPr algn="ctr">
              <a:lnSpc>
                <a:spcPct val="80000"/>
              </a:lnSpc>
              <a:defRPr sz="6400" baseline="0">
                <a:latin typeface="+mj-lt"/>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7" name="テキスト プレースホルダー 5"/>
          <p:cNvSpPr>
            <a:spLocks noGrp="1"/>
          </p:cNvSpPr>
          <p:nvPr>
            <p:ph type="body" sz="quarter" idx="18" hasCustomPrompt="1"/>
          </p:nvPr>
        </p:nvSpPr>
        <p:spPr>
          <a:xfrm>
            <a:off x="5387248" y="1097018"/>
            <a:ext cx="2101389" cy="390961"/>
          </a:xfrm>
        </p:spPr>
        <p:txBody>
          <a:bodyPr numCol="1" spcCol="360000" anchor="b">
            <a:no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8" name="テキスト プレースホルダー 5"/>
          <p:cNvSpPr>
            <a:spLocks noGrp="1"/>
          </p:cNvSpPr>
          <p:nvPr>
            <p:ph type="body" sz="quarter" idx="26" hasCustomPrompt="1"/>
          </p:nvPr>
        </p:nvSpPr>
        <p:spPr>
          <a:xfrm>
            <a:off x="7756260" y="850474"/>
            <a:ext cx="3864845" cy="884050"/>
          </a:xfrm>
        </p:spPr>
        <p:txBody>
          <a:bodyPr numCol="1" spcCol="360000" anchor="ctr">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cxnSp>
        <p:nvCxnSpPr>
          <p:cNvPr id="10" name="Straight Connector 9"/>
          <p:cNvCxnSpPr/>
          <p:nvPr userDrawn="1"/>
        </p:nvCxnSpPr>
        <p:spPr>
          <a:xfrm>
            <a:off x="7622448" y="824681"/>
            <a:ext cx="0" cy="93563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テキスト プレースホルダー 5"/>
          <p:cNvSpPr>
            <a:spLocks noGrp="1"/>
          </p:cNvSpPr>
          <p:nvPr>
            <p:ph type="body" sz="quarter" idx="27" hasCustomPrompt="1"/>
          </p:nvPr>
        </p:nvSpPr>
        <p:spPr>
          <a:xfrm>
            <a:off x="5387248" y="2150461"/>
            <a:ext cx="2101389" cy="390961"/>
          </a:xfrm>
        </p:spPr>
        <p:txBody>
          <a:bodyPr numCol="1" spcCol="360000" anchor="b">
            <a:no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16" name="テキスト プレースホルダー 5"/>
          <p:cNvSpPr>
            <a:spLocks noGrp="1"/>
          </p:cNvSpPr>
          <p:nvPr>
            <p:ph type="body" sz="quarter" idx="28" hasCustomPrompt="1"/>
          </p:nvPr>
        </p:nvSpPr>
        <p:spPr>
          <a:xfrm>
            <a:off x="7756260" y="1903917"/>
            <a:ext cx="3864845" cy="884050"/>
          </a:xfrm>
        </p:spPr>
        <p:txBody>
          <a:bodyPr numCol="1" spcCol="360000" anchor="ctr">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cxnSp>
        <p:nvCxnSpPr>
          <p:cNvPr id="17" name="Straight Connector 16"/>
          <p:cNvCxnSpPr/>
          <p:nvPr userDrawn="1"/>
        </p:nvCxnSpPr>
        <p:spPr>
          <a:xfrm>
            <a:off x="7622448" y="1878124"/>
            <a:ext cx="0" cy="93563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5"/>
          <p:cNvSpPr>
            <a:spLocks noGrp="1"/>
          </p:cNvSpPr>
          <p:nvPr>
            <p:ph type="body" sz="quarter" idx="29" hasCustomPrompt="1"/>
          </p:nvPr>
        </p:nvSpPr>
        <p:spPr>
          <a:xfrm>
            <a:off x="5387248" y="3203905"/>
            <a:ext cx="2101389" cy="390961"/>
          </a:xfrm>
        </p:spPr>
        <p:txBody>
          <a:bodyPr numCol="1" spcCol="360000" anchor="b">
            <a:no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19" name="テキスト プレースホルダー 5"/>
          <p:cNvSpPr>
            <a:spLocks noGrp="1"/>
          </p:cNvSpPr>
          <p:nvPr>
            <p:ph type="body" sz="quarter" idx="30" hasCustomPrompt="1"/>
          </p:nvPr>
        </p:nvSpPr>
        <p:spPr>
          <a:xfrm>
            <a:off x="7756260" y="2957360"/>
            <a:ext cx="3864845" cy="884050"/>
          </a:xfrm>
        </p:spPr>
        <p:txBody>
          <a:bodyPr numCol="1" spcCol="360000" anchor="ctr">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cxnSp>
        <p:nvCxnSpPr>
          <p:cNvPr id="20" name="Straight Connector 19"/>
          <p:cNvCxnSpPr/>
          <p:nvPr userDrawn="1"/>
        </p:nvCxnSpPr>
        <p:spPr>
          <a:xfrm>
            <a:off x="7622448" y="2931567"/>
            <a:ext cx="0" cy="93563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テキスト プレースホルダー 5"/>
          <p:cNvSpPr>
            <a:spLocks noGrp="1"/>
          </p:cNvSpPr>
          <p:nvPr>
            <p:ph type="body" sz="quarter" idx="31" hasCustomPrompt="1"/>
          </p:nvPr>
        </p:nvSpPr>
        <p:spPr>
          <a:xfrm>
            <a:off x="5387248" y="4257348"/>
            <a:ext cx="2101389" cy="390961"/>
          </a:xfrm>
        </p:spPr>
        <p:txBody>
          <a:bodyPr numCol="1" spcCol="360000" anchor="b">
            <a:no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2" name="テキスト プレースホルダー 5"/>
          <p:cNvSpPr>
            <a:spLocks noGrp="1"/>
          </p:cNvSpPr>
          <p:nvPr>
            <p:ph type="body" sz="quarter" idx="32" hasCustomPrompt="1"/>
          </p:nvPr>
        </p:nvSpPr>
        <p:spPr>
          <a:xfrm>
            <a:off x="7756260" y="4010803"/>
            <a:ext cx="3864845" cy="884050"/>
          </a:xfrm>
        </p:spPr>
        <p:txBody>
          <a:bodyPr numCol="1" spcCol="360000" anchor="ctr">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cxnSp>
        <p:nvCxnSpPr>
          <p:cNvPr id="23" name="Straight Connector 22"/>
          <p:cNvCxnSpPr/>
          <p:nvPr userDrawn="1"/>
        </p:nvCxnSpPr>
        <p:spPr>
          <a:xfrm>
            <a:off x="7622448" y="3985010"/>
            <a:ext cx="0" cy="93563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テキスト プレースホルダー 5"/>
          <p:cNvSpPr>
            <a:spLocks noGrp="1"/>
          </p:cNvSpPr>
          <p:nvPr>
            <p:ph type="body" sz="quarter" idx="33" hasCustomPrompt="1"/>
          </p:nvPr>
        </p:nvSpPr>
        <p:spPr>
          <a:xfrm>
            <a:off x="5387248" y="5310792"/>
            <a:ext cx="2101389" cy="390961"/>
          </a:xfrm>
        </p:spPr>
        <p:txBody>
          <a:bodyPr numCol="1" spcCol="360000" anchor="b">
            <a:no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5" name="テキスト プレースホルダー 5"/>
          <p:cNvSpPr>
            <a:spLocks noGrp="1"/>
          </p:cNvSpPr>
          <p:nvPr>
            <p:ph type="body" sz="quarter" idx="34" hasCustomPrompt="1"/>
          </p:nvPr>
        </p:nvSpPr>
        <p:spPr>
          <a:xfrm>
            <a:off x="7756260" y="5064247"/>
            <a:ext cx="3864845" cy="884050"/>
          </a:xfrm>
        </p:spPr>
        <p:txBody>
          <a:bodyPr numCol="1" spcCol="360000" anchor="ctr">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cxnSp>
        <p:nvCxnSpPr>
          <p:cNvPr id="26" name="Straight Connector 25"/>
          <p:cNvCxnSpPr/>
          <p:nvPr userDrawn="1"/>
        </p:nvCxnSpPr>
        <p:spPr>
          <a:xfrm>
            <a:off x="7622448" y="5038454"/>
            <a:ext cx="0" cy="93563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39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2" presetClass="entr" presetSubtype="8" decel="10000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1" decel="10000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3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825"/>
                            </p:stCondLst>
                            <p:childTnLst>
                              <p:par>
                                <p:cTn id="23" presetID="2" presetClass="entr" presetSubtype="8" decel="100000"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15">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35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75"/>
                            </p:stCondLst>
                            <p:childTnLst>
                              <p:par>
                                <p:cTn id="36" presetID="2" presetClass="entr" presetSubtype="8" decel="100000" fill="hold" grpId="0" nodeType="afterEffect">
                                  <p:stCondLst>
                                    <p:cond delay="0"/>
                                  </p:stCondLst>
                                  <p:childTnLst>
                                    <p:set>
                                      <p:cBhvr>
                                        <p:cTn id="37" dur="1" fill="hold">
                                          <p:stCondLst>
                                            <p:cond delay="0"/>
                                          </p:stCondLst>
                                        </p:cTn>
                                        <p:tgtEl>
                                          <p:spTgt spid="18">
                                            <p:txEl>
                                              <p:pRg st="0" end="0"/>
                                            </p:txEl>
                                          </p:spTgt>
                                        </p:tgtEl>
                                        <p:attrNameLst>
                                          <p:attrName>style.visibility</p:attrName>
                                        </p:attrNameLst>
                                      </p:cBhvr>
                                      <p:to>
                                        <p:strVal val="visible"/>
                                      </p:to>
                                    </p:set>
                                    <p:anim calcmode="lin" valueType="num">
                                      <p:cBhvr additive="base">
                                        <p:cTn id="38" dur="7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18">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1" decel="10000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0-#ppt_h/2"/>
                                          </p:val>
                                        </p:tav>
                                        <p:tav tm="100000">
                                          <p:val>
                                            <p:strVal val="#ppt_y"/>
                                          </p:val>
                                        </p:tav>
                                      </p:tavLst>
                                    </p:anim>
                                  </p:childTnLst>
                                </p:cTn>
                              </p:par>
                              <p:par>
                                <p:cTn id="44" presetID="2" presetClass="entr" presetSubtype="2" decel="100000" fill="hold" grpId="0" nodeType="withEffect">
                                  <p:stCondLst>
                                    <p:cond delay="350"/>
                                  </p:stCondLst>
                                  <p:childTnLst>
                                    <p:set>
                                      <p:cBhvr>
                                        <p:cTn id="45" dur="1" fill="hold">
                                          <p:stCondLst>
                                            <p:cond delay="0"/>
                                          </p:stCondLst>
                                        </p:cTn>
                                        <p:tgtEl>
                                          <p:spTgt spid="19">
                                            <p:txEl>
                                              <p:pRg st="0" end="0"/>
                                            </p:txEl>
                                          </p:spTgt>
                                        </p:tgtEl>
                                        <p:attrNameLst>
                                          <p:attrName>style.visibility</p:attrName>
                                        </p:attrNameLst>
                                      </p:cBhvr>
                                      <p:to>
                                        <p:strVal val="visible"/>
                                      </p:to>
                                    </p:set>
                                    <p:anim calcmode="lin" valueType="num">
                                      <p:cBhvr additive="base">
                                        <p:cTn id="46"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3525"/>
                            </p:stCondLst>
                            <p:childTnLst>
                              <p:par>
                                <p:cTn id="49" presetID="2" presetClass="entr" presetSubtype="8" decel="100000" fill="hold" grpId="0" nodeType="after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 calcmode="lin" valueType="num">
                                      <p:cBhvr additive="base">
                                        <p:cTn id="51" dur="75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21">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1" decel="10000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0-#ppt_h/2"/>
                                          </p:val>
                                        </p:tav>
                                        <p:tav tm="100000">
                                          <p:val>
                                            <p:strVal val="#ppt_y"/>
                                          </p:val>
                                        </p:tav>
                                      </p:tavLst>
                                    </p:anim>
                                  </p:childTnLst>
                                </p:cTn>
                              </p:par>
                              <p:par>
                                <p:cTn id="57" presetID="2" presetClass="entr" presetSubtype="2" decel="100000" fill="hold" grpId="0" nodeType="withEffect">
                                  <p:stCondLst>
                                    <p:cond delay="350"/>
                                  </p:stCondLst>
                                  <p:childTnLst>
                                    <p:set>
                                      <p:cBhvr>
                                        <p:cTn id="58" dur="1" fill="hold">
                                          <p:stCondLst>
                                            <p:cond delay="0"/>
                                          </p:stCondLst>
                                        </p:cTn>
                                        <p:tgtEl>
                                          <p:spTgt spid="22">
                                            <p:txEl>
                                              <p:pRg st="0" end="0"/>
                                            </p:txEl>
                                          </p:spTgt>
                                        </p:tgtEl>
                                        <p:attrNameLst>
                                          <p:attrName>style.visibility</p:attrName>
                                        </p:attrNameLst>
                                      </p:cBhvr>
                                      <p:to>
                                        <p:strVal val="visible"/>
                                      </p:to>
                                    </p:set>
                                    <p:anim calcmode="lin" valueType="num">
                                      <p:cBhvr additive="base">
                                        <p:cTn id="59"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4375"/>
                            </p:stCondLst>
                            <p:childTnLst>
                              <p:par>
                                <p:cTn id="62" presetID="2" presetClass="entr" presetSubtype="8" decel="100000" fill="hold" grpId="0" nodeType="afterEffect">
                                  <p:stCondLst>
                                    <p:cond delay="0"/>
                                  </p:stCondLst>
                                  <p:childTnLst>
                                    <p:set>
                                      <p:cBhvr>
                                        <p:cTn id="63" dur="1" fill="hold">
                                          <p:stCondLst>
                                            <p:cond delay="0"/>
                                          </p:stCondLst>
                                        </p:cTn>
                                        <p:tgtEl>
                                          <p:spTgt spid="24">
                                            <p:txEl>
                                              <p:pRg st="0" end="0"/>
                                            </p:txEl>
                                          </p:spTgt>
                                        </p:tgtEl>
                                        <p:attrNameLst>
                                          <p:attrName>style.visibility</p:attrName>
                                        </p:attrNameLst>
                                      </p:cBhvr>
                                      <p:to>
                                        <p:strVal val="visible"/>
                                      </p:to>
                                    </p:set>
                                    <p:anim calcmode="lin" valueType="num">
                                      <p:cBhvr additive="base">
                                        <p:cTn id="64"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65" dur="750" fill="hold"/>
                                        <p:tgtEl>
                                          <p:spTgt spid="24">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1" decel="100000"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500" fill="hold"/>
                                        <p:tgtEl>
                                          <p:spTgt spid="26"/>
                                        </p:tgtEl>
                                        <p:attrNameLst>
                                          <p:attrName>ppt_x</p:attrName>
                                        </p:attrNameLst>
                                      </p:cBhvr>
                                      <p:tavLst>
                                        <p:tav tm="0">
                                          <p:val>
                                            <p:strVal val="#ppt_x"/>
                                          </p:val>
                                        </p:tav>
                                        <p:tav tm="100000">
                                          <p:val>
                                            <p:strVal val="#ppt_x"/>
                                          </p:val>
                                        </p:tav>
                                      </p:tavLst>
                                    </p:anim>
                                    <p:anim calcmode="lin" valueType="num">
                                      <p:cBhvr additive="base">
                                        <p:cTn id="69" dur="500" fill="hold"/>
                                        <p:tgtEl>
                                          <p:spTgt spid="26"/>
                                        </p:tgtEl>
                                        <p:attrNameLst>
                                          <p:attrName>ppt_y</p:attrName>
                                        </p:attrNameLst>
                                      </p:cBhvr>
                                      <p:tavLst>
                                        <p:tav tm="0">
                                          <p:val>
                                            <p:strVal val="0-#ppt_h/2"/>
                                          </p:val>
                                        </p:tav>
                                        <p:tav tm="100000">
                                          <p:val>
                                            <p:strVal val="#ppt_y"/>
                                          </p:val>
                                        </p:tav>
                                      </p:tavLst>
                                    </p:anim>
                                  </p:childTnLst>
                                </p:cTn>
                              </p:par>
                              <p:par>
                                <p:cTn id="70" presetID="2" presetClass="entr" presetSubtype="2" decel="100000" fill="hold" grpId="0" nodeType="withEffect">
                                  <p:stCondLst>
                                    <p:cond delay="350"/>
                                  </p:stCondLst>
                                  <p:childTnLst>
                                    <p:set>
                                      <p:cBhvr>
                                        <p:cTn id="71" dur="1" fill="hold">
                                          <p:stCondLst>
                                            <p:cond delay="0"/>
                                          </p:stCondLst>
                                        </p:cTn>
                                        <p:tgtEl>
                                          <p:spTgt spid="25">
                                            <p:txEl>
                                              <p:pRg st="0" end="0"/>
                                            </p:txEl>
                                          </p:spTgt>
                                        </p:tgtEl>
                                        <p:attrNameLst>
                                          <p:attrName>style.visibility</p:attrName>
                                        </p:attrNameLst>
                                      </p:cBhvr>
                                      <p:to>
                                        <p:strVal val="visible"/>
                                      </p:to>
                                    </p:set>
                                    <p:anim calcmode="lin" valueType="num">
                                      <p:cBhvr additive="base">
                                        <p:cTn id="72"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2" presetClass="entr" presetSubtype="8"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2" decel="100000" fill="hold" nodeType="withEffect">
                  <p:stCondLst>
                    <p:cond delay="3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 presetClass="entr" presetSubtype="2" decel="100000" fill="hold" nodeType="withEffect">
                  <p:stCondLst>
                    <p:cond delay="3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8"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3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8"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0-#ppt_w/2"/>
                          </p:val>
                        </p:tav>
                        <p:tav tm="100000">
                          <p:val>
                            <p:strVal val="#ppt_x"/>
                          </p:val>
                        </p:tav>
                      </p:tavLst>
                    </p:anim>
                    <p:anim calcmode="lin" valueType="num">
                      <p:cBhvr additive="base">
                        <p:cTn dur="75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3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3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ros and co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TextBox 4"/>
          <p:cNvSpPr txBox="1"/>
          <p:nvPr userDrawn="1"/>
        </p:nvSpPr>
        <p:spPr>
          <a:xfrm>
            <a:off x="221343" y="-316339"/>
            <a:ext cx="7454285" cy="3170227"/>
          </a:xfrm>
          <a:prstGeom prst="rect">
            <a:avLst/>
          </a:prstGeom>
          <a:noFill/>
        </p:spPr>
        <p:txBody>
          <a:bodyPr wrap="none" rtlCol="0">
            <a:spAutoFit/>
          </a:bodyPr>
          <a:lstStyle/>
          <a:p>
            <a:r>
              <a:rPr kumimoji="1" lang="en-US" altLang="ja-JP" sz="20001" i="1" dirty="0">
                <a:solidFill>
                  <a:schemeClr val="tx1">
                    <a:lumMod val="90000"/>
                    <a:lumOff val="10000"/>
                  </a:schemeClr>
                </a:solidFill>
              </a:rPr>
              <a:t>PROS</a:t>
            </a:r>
            <a:endParaRPr kumimoji="1" lang="ja-JP" altLang="en-US" sz="20001" i="1" dirty="0">
              <a:solidFill>
                <a:schemeClr val="tx1">
                  <a:lumMod val="90000"/>
                  <a:lumOff val="10000"/>
                </a:schemeClr>
              </a:solidFill>
            </a:endParaRPr>
          </a:p>
        </p:txBody>
      </p:sp>
      <p:sp>
        <p:nvSpPr>
          <p:cNvPr id="6" name="TextBox 5"/>
          <p:cNvSpPr txBox="1"/>
          <p:nvPr userDrawn="1"/>
        </p:nvSpPr>
        <p:spPr>
          <a:xfrm>
            <a:off x="4413978" y="3648988"/>
            <a:ext cx="7596952" cy="3170227"/>
          </a:xfrm>
          <a:prstGeom prst="rect">
            <a:avLst/>
          </a:prstGeom>
          <a:noFill/>
        </p:spPr>
        <p:txBody>
          <a:bodyPr wrap="none" rtlCol="0">
            <a:spAutoFit/>
          </a:bodyPr>
          <a:lstStyle/>
          <a:p>
            <a:pPr algn="r"/>
            <a:r>
              <a:rPr kumimoji="1" lang="en-US" altLang="ja-JP" sz="20001" i="1" dirty="0">
                <a:solidFill>
                  <a:schemeClr val="tx1">
                    <a:lumMod val="90000"/>
                    <a:lumOff val="10000"/>
                  </a:schemeClr>
                </a:solidFill>
              </a:rPr>
              <a:t>CONS</a:t>
            </a:r>
            <a:endParaRPr kumimoji="1" lang="ja-JP" altLang="en-US" sz="20001" i="1" dirty="0">
              <a:solidFill>
                <a:schemeClr val="tx1">
                  <a:lumMod val="90000"/>
                  <a:lumOff val="10000"/>
                </a:schemeClr>
              </a:solidFill>
            </a:endParaRPr>
          </a:p>
        </p:txBody>
      </p:sp>
      <p:cxnSp>
        <p:nvCxnSpPr>
          <p:cNvPr id="8" name="Straight Connector 7"/>
          <p:cNvCxnSpPr/>
          <p:nvPr userDrawn="1"/>
        </p:nvCxnSpPr>
        <p:spPr>
          <a:xfrm flipV="1">
            <a:off x="0" y="986166"/>
            <a:ext cx="12192000" cy="450012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5"/>
          <p:cNvSpPr>
            <a:spLocks noGrp="1"/>
          </p:cNvSpPr>
          <p:nvPr>
            <p:ph type="body" sz="quarter" idx="26" hasCustomPrompt="1"/>
          </p:nvPr>
        </p:nvSpPr>
        <p:spPr>
          <a:xfrm>
            <a:off x="750698" y="1204695"/>
            <a:ext cx="4880845" cy="1767916"/>
          </a:xfrm>
        </p:spPr>
        <p:txBody>
          <a:bodyPr numCol="1" spcCol="360000" anchor="t">
            <a:normAutofit/>
          </a:bodyPr>
          <a:lstStyle>
            <a:lvl1pPr marL="190510" indent="-190510" algn="l">
              <a:lnSpc>
                <a:spcPct val="130000"/>
              </a:lnSpc>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
        <p:nvSpPr>
          <p:cNvPr id="10" name="テキスト プレースホルダー 5"/>
          <p:cNvSpPr>
            <a:spLocks noGrp="1"/>
          </p:cNvSpPr>
          <p:nvPr>
            <p:ph type="body" sz="quarter" idx="27" hasCustomPrompt="1"/>
          </p:nvPr>
        </p:nvSpPr>
        <p:spPr>
          <a:xfrm>
            <a:off x="6993829" y="3480489"/>
            <a:ext cx="4880845" cy="1767916"/>
          </a:xfrm>
        </p:spPr>
        <p:txBody>
          <a:bodyPr numCol="1" spcCol="360000" anchor="b">
            <a:normAutofit/>
          </a:bodyPr>
          <a:lstStyle>
            <a:lvl1pPr marL="190510" indent="-190510" algn="l">
              <a:lnSpc>
                <a:spcPct val="130000"/>
              </a:lnSpc>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22183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par>
                                <p:cTn id="14" presetID="2" presetClass="entr" presetSubtype="1" decel="100000"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0-#ppt_h/2"/>
                                          </p:val>
                                        </p:tav>
                                        <p:tav tm="100000">
                                          <p:val>
                                            <p:strVal val="#ppt_y"/>
                                          </p:val>
                                        </p:tav>
                                      </p:tavLst>
                                    </p:anim>
                                  </p:childTnLst>
                                </p:cTn>
                              </p:par>
                              <p:par>
                                <p:cTn id="18" presetID="53" presetClass="entr" presetSubtype="16" fill="hold" grpId="1" nodeType="withEffect">
                                  <p:stCondLst>
                                    <p:cond delay="25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Effect transition="in" filter="fade">
                                      <p:cBhvr>
                                        <p:cTn id="22" dur="1000"/>
                                        <p:tgtEl>
                                          <p:spTgt spid="6"/>
                                        </p:tgtEl>
                                      </p:cBhvr>
                                    </p:animEffect>
                                  </p:childTnLst>
                                </p:cTn>
                              </p:par>
                            </p:childTnLst>
                          </p:cTn>
                        </p:par>
                        <p:par>
                          <p:cTn id="23" fill="hold">
                            <p:stCondLst>
                              <p:cond delay="1250"/>
                            </p:stCondLst>
                            <p:childTnLst>
                              <p:par>
                                <p:cTn id="24" presetID="2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left)">
                                      <p:cBhvr>
                                        <p:cTn id="3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5" name="Straight Connector 4"/>
          <p:cNvCxnSpPr/>
          <p:nvPr userDrawn="1"/>
        </p:nvCxnSpPr>
        <p:spPr>
          <a:xfrm>
            <a:off x="3464075" y="0"/>
            <a:ext cx="0" cy="6858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Picture Placeholder 6"/>
          <p:cNvSpPr>
            <a:spLocks noGrp="1"/>
          </p:cNvSpPr>
          <p:nvPr>
            <p:ph type="pic" sz="quarter" idx="13" hasCustomPrompt="1"/>
          </p:nvPr>
        </p:nvSpPr>
        <p:spPr>
          <a:xfrm>
            <a:off x="1106713" y="1691934"/>
            <a:ext cx="4714725" cy="3474132"/>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7" name="タイトル 1"/>
          <p:cNvSpPr>
            <a:spLocks noGrp="1"/>
          </p:cNvSpPr>
          <p:nvPr>
            <p:ph type="title" hasCustomPrompt="1"/>
          </p:nvPr>
        </p:nvSpPr>
        <p:spPr>
          <a:xfrm>
            <a:off x="5985164" y="1691934"/>
            <a:ext cx="5741729" cy="1772237"/>
          </a:xfrm>
        </p:spPr>
        <p:txBody>
          <a:bodyPr anchor="t">
            <a:normAutofit/>
          </a:bodyPr>
          <a:lstStyle>
            <a:lvl1pPr algn="l">
              <a:lnSpc>
                <a:spcPct val="80000"/>
              </a:lnSpc>
              <a:defRPr sz="6400" baseline="0">
                <a:latin typeface="+mj-lt"/>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8" name="テキスト プレースホルダー 5"/>
          <p:cNvSpPr>
            <a:spLocks noGrp="1"/>
          </p:cNvSpPr>
          <p:nvPr>
            <p:ph type="body" sz="quarter" idx="30" hasCustomPrompt="1"/>
          </p:nvPr>
        </p:nvSpPr>
        <p:spPr>
          <a:xfrm>
            <a:off x="5985163" y="3297892"/>
            <a:ext cx="5741729" cy="812925"/>
          </a:xfrm>
        </p:spPr>
        <p:txBody>
          <a:bodyPr numCol="1" spcCol="360000" anchor="t">
            <a:normAutofit/>
          </a:bodyPr>
          <a:lstStyle>
            <a:lvl1pPr marL="190510" indent="-190510" algn="l">
              <a:lnSpc>
                <a:spcPct val="130000"/>
              </a:lnSpc>
              <a:spcBef>
                <a:spcPts val="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
        <p:nvSpPr>
          <p:cNvPr id="9" name="テキスト プレースホルダー 5"/>
          <p:cNvSpPr>
            <a:spLocks noGrp="1"/>
          </p:cNvSpPr>
          <p:nvPr>
            <p:ph type="body" sz="quarter" idx="31" hasCustomPrompt="1"/>
          </p:nvPr>
        </p:nvSpPr>
        <p:spPr>
          <a:xfrm>
            <a:off x="5985163" y="4277097"/>
            <a:ext cx="5741729" cy="888969"/>
          </a:xfrm>
        </p:spPr>
        <p:txBody>
          <a:bodyPr numCol="1" spcCol="360000" anchor="b">
            <a:normAutofit/>
          </a:bodyPr>
          <a:lstStyle>
            <a:lvl1pPr marL="190510" indent="-190510" algn="l">
              <a:lnSpc>
                <a:spcPct val="130000"/>
              </a:lnSpc>
              <a:spcBef>
                <a:spcPts val="0"/>
              </a:spcBef>
              <a:buClr>
                <a:schemeClr val="tx1">
                  <a:lumMod val="75000"/>
                  <a:lumOff val="25000"/>
                </a:schemeClr>
              </a:buClr>
              <a:buFont typeface="Wingdings" panose="05000000000000000000" pitchFamily="2" charset="2"/>
              <a:buChar char="n"/>
              <a:defRPr sz="1200">
                <a:solidFill>
                  <a:schemeClr val="tx1">
                    <a:lumMod val="50000"/>
                    <a:lumOff val="5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9461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ppt_x"/>
                                          </p:val>
                                        </p:tav>
                                        <p:tav tm="100000">
                                          <p:val>
                                            <p:strVal val="#ppt_x"/>
                                          </p:val>
                                        </p:tav>
                                      </p:tavLst>
                                    </p:anim>
                                    <p:anim calcmode="lin" valueType="num">
                                      <p:cBhvr additive="base">
                                        <p:cTn id="15" dur="1000" fill="hold"/>
                                        <p:tgtEl>
                                          <p:spTgt spid="7"/>
                                        </p:tgtEl>
                                        <p:attrNameLst>
                                          <p:attrName>ppt_y</p:attrName>
                                        </p:attrNameLst>
                                      </p:cBhvr>
                                      <p:tavLst>
                                        <p:tav tm="0">
                                          <p:val>
                                            <p:strVal val="0-#ppt_h/2"/>
                                          </p:val>
                                        </p:tav>
                                        <p:tav tm="100000">
                                          <p:val>
                                            <p:strVal val="#ppt_y"/>
                                          </p:val>
                                        </p:tav>
                                      </p:tavLst>
                                    </p:anim>
                                  </p:childTnLst>
                                </p:cTn>
                              </p:par>
                              <p:par>
                                <p:cTn id="16" presetID="2" presetClass="entr" presetSubtype="2" decel="100000" fill="hold" grpId="0" nodeType="withEffect">
                                  <p:stCondLst>
                                    <p:cond delay="35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9" dur="750" fill="hold"/>
                                        <p:tgtEl>
                                          <p:spTgt spid="8">
                                            <p:txEl>
                                              <p:pRg st="0" end="0"/>
                                            </p:txEl>
                                          </p:spTgt>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75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7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build="p">
        <p:tmplLst>
          <p:tmpl lvl="1">
            <p:tnLst>
              <p:par>
                <p:cTn presetID="2" presetClass="entr" presetSubtype="2" decel="100000" fill="hold" nodeType="withEffect">
                  <p:stCondLst>
                    <p:cond delay="3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2" presetClass="entr" presetSubtype="8" fill="hold" nodeType="withEffect">
                  <p:stCondLst>
                    <p:cond delay="750"/>
                  </p:stCondLst>
                  <p:childTnLst>
                    <p:set>
                      <p:cBhvr>
                        <p:cTn dur="1" fill="hold">
                          <p:stCondLst>
                            <p:cond delay="0"/>
                          </p:stCondLst>
                        </p:cTn>
                        <p:tgtEl>
                          <p:spTgt spid="9"/>
                        </p:tgtEl>
                        <p:attrNameLst>
                          <p:attrName>style.visibility</p:attrName>
                        </p:attrNameLst>
                      </p:cBhvr>
                      <p:to>
                        <p:strVal val="visible"/>
                      </p:to>
                    </p:set>
                    <p:animEffect transition="in" filter="wipe(left)">
                      <p:cBhvr>
                        <p:cTn dur="750"/>
                        <p:tgtEl>
                          <p:spTgt spid="9"/>
                        </p:tgtEl>
                      </p:cBhvr>
                    </p:animEffect>
                  </p:childTnLst>
                </p:cTn>
              </p:par>
            </p:tnLst>
          </p:tmpl>
        </p:tmplLst>
      </p:bldP>
    </p:bld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69464" y="483883"/>
            <a:ext cx="10453074" cy="3222669"/>
          </a:xfrm>
        </p:spPr>
        <p:txBody>
          <a:bodyPr anchor="b">
            <a:normAutofit/>
          </a:bodyPr>
          <a:lstStyle>
            <a:lvl1pPr algn="ctr">
              <a:lnSpc>
                <a:spcPct val="80000"/>
              </a:lnSpc>
              <a:defRPr sz="6400" baseline="0">
                <a:solidFill>
                  <a:schemeClr val="bg1"/>
                </a:solidFill>
                <a:latin typeface="Roboto Bold" pitchFamily="2" charset="0"/>
              </a:defRPr>
            </a:lvl1pPr>
          </a:lstStyle>
          <a:p>
            <a:r>
              <a:rPr kumimoji="1" lang="en-US" altLang="ja-JP" dirty="0"/>
              <a:t>Heading Goes Here</a:t>
            </a:r>
            <a:endParaRPr kumimoji="1" lang="ja-JP" altLang="en-US" dirty="0"/>
          </a:p>
        </p:txBody>
      </p:sp>
      <p:sp>
        <p:nvSpPr>
          <p:cNvPr id="6" name="テキスト プレースホルダー 5"/>
          <p:cNvSpPr>
            <a:spLocks noGrp="1"/>
          </p:cNvSpPr>
          <p:nvPr>
            <p:ph type="body" sz="quarter" idx="12" hasCustomPrompt="1"/>
          </p:nvPr>
        </p:nvSpPr>
        <p:spPr>
          <a:xfrm>
            <a:off x="869464" y="3642767"/>
            <a:ext cx="10453074" cy="512918"/>
          </a:xfrm>
        </p:spPr>
        <p:txBody>
          <a:bodyPr numCol="1" spcCol="360000" anchor="t">
            <a:normAutofit/>
          </a:bodyPr>
          <a:lstStyle>
            <a:lvl1pPr algn="ctr">
              <a:spcBef>
                <a:spcPts val="800"/>
              </a:spcBef>
              <a:defRPr sz="1867">
                <a:solidFill>
                  <a:schemeClr val="bg2"/>
                </a:solidFill>
                <a:latin typeface="+mj-lt"/>
              </a:defRPr>
            </a:lvl1pPr>
          </a:lstStyle>
          <a:p>
            <a:pPr lvl="0"/>
            <a:r>
              <a:rPr kumimoji="1" lang="en-US" altLang="ja-JP" dirty="0"/>
              <a:t>Text Goes Here</a:t>
            </a:r>
            <a:endParaRPr kumimoji="1" lang="ja-JP" altLang="en-US" dirty="0"/>
          </a:p>
        </p:txBody>
      </p:sp>
      <p:sp>
        <p:nvSpPr>
          <p:cNvPr id="4" name="テキスト プレースホルダー 12"/>
          <p:cNvSpPr>
            <a:spLocks noGrp="1"/>
          </p:cNvSpPr>
          <p:nvPr>
            <p:ph type="body" sz="quarter" idx="27" hasCustomPrompt="1"/>
          </p:nvPr>
        </p:nvSpPr>
        <p:spPr>
          <a:xfrm>
            <a:off x="3409950" y="5117735"/>
            <a:ext cx="5372100" cy="1328921"/>
          </a:xfrm>
        </p:spPr>
        <p:txBody>
          <a:bodyPr anchor="b">
            <a:normAutofit/>
          </a:bodyPr>
          <a:lstStyle>
            <a:lvl1pPr marL="0" indent="0" algn="ctr">
              <a:spcBef>
                <a:spcPts val="0"/>
              </a:spcBef>
              <a:buClr>
                <a:schemeClr val="accent1"/>
              </a:buClr>
              <a:buFontTx/>
              <a:buNone/>
              <a:defRPr sz="1333" baseline="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18348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p:stCondLst>
                              <p:cond delay="1400"/>
                            </p:stCondLst>
                            <p:childTnLst>
                              <p:par>
                                <p:cTn id="14" presetID="22" presetClass="entr" presetSubtype="8"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8206" y="2545230"/>
            <a:ext cx="10453074" cy="3222669"/>
          </a:xfrm>
        </p:spPr>
        <p:txBody>
          <a:bodyPr anchor="b">
            <a:normAutofit/>
          </a:bodyPr>
          <a:lstStyle>
            <a:lvl1pPr algn="l">
              <a:lnSpc>
                <a:spcPct val="80000"/>
              </a:lnSpc>
              <a:defRPr sz="6400" baseline="0">
                <a:solidFill>
                  <a:schemeClr val="bg1"/>
                </a:solidFill>
                <a:latin typeface="Roboto Bold" pitchFamily="2" charset="0"/>
              </a:defRPr>
            </a:lvl1pPr>
          </a:lstStyle>
          <a:p>
            <a:r>
              <a:rPr kumimoji="1" lang="en-US" altLang="ja-JP" dirty="0"/>
              <a:t>Heading Goes Here</a:t>
            </a:r>
            <a:endParaRPr kumimoji="1" lang="ja-JP" altLang="en-US" dirty="0"/>
          </a:p>
        </p:txBody>
      </p:sp>
      <p:sp>
        <p:nvSpPr>
          <p:cNvPr id="6" name="テキスト プレースホルダー 5"/>
          <p:cNvSpPr>
            <a:spLocks noGrp="1"/>
          </p:cNvSpPr>
          <p:nvPr>
            <p:ph type="body" sz="quarter" idx="12" hasCustomPrompt="1"/>
          </p:nvPr>
        </p:nvSpPr>
        <p:spPr>
          <a:xfrm>
            <a:off x="608206" y="5704113"/>
            <a:ext cx="10453074" cy="512918"/>
          </a:xfrm>
        </p:spPr>
        <p:txBody>
          <a:bodyPr numCol="1" spcCol="360000" anchor="t">
            <a:normAutofit/>
          </a:bodyPr>
          <a:lstStyle>
            <a:lvl1pPr algn="l">
              <a:spcBef>
                <a:spcPts val="800"/>
              </a:spcBef>
              <a:defRPr sz="1867">
                <a:solidFill>
                  <a:schemeClr val="bg2"/>
                </a:solidFill>
                <a:latin typeface="+mj-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90660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Graph - 1 Column - Vertical">
    <p:spTree>
      <p:nvGrpSpPr>
        <p:cNvPr id="1" name=""/>
        <p:cNvGrpSpPr/>
        <p:nvPr/>
      </p:nvGrpSpPr>
      <p:grpSpPr>
        <a:xfrm>
          <a:off x="0" y="0"/>
          <a:ext cx="0" cy="0"/>
          <a:chOff x="0" y="0"/>
          <a:chExt cx="0" cy="0"/>
        </a:xfrm>
      </p:grpSpPr>
      <p:sp>
        <p:nvSpPr>
          <p:cNvPr id="5" name="Rectangle 4"/>
          <p:cNvSpPr/>
          <p:nvPr userDrawn="1"/>
        </p:nvSpPr>
        <p:spPr>
          <a:xfrm>
            <a:off x="-8022" y="6381792"/>
            <a:ext cx="12200022" cy="47620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198723"/>
            <a:ext cx="8708367" cy="1150537"/>
          </a:xfrm>
          <a:prstGeom prst="rect">
            <a:avLst/>
          </a:prstGeom>
          <a:solidFill>
            <a:srgbClr val="002060"/>
          </a:solidFill>
          <a:effectLst>
            <a:outerShdw blurRad="228600" dist="457200" dir="91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hasCustomPrompt="1"/>
          </p:nvPr>
        </p:nvSpPr>
        <p:spPr>
          <a:xfrm>
            <a:off x="300747" y="357104"/>
            <a:ext cx="8282524" cy="669117"/>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8022" y="6380415"/>
            <a:ext cx="12200022" cy="365125"/>
          </a:xfrm>
        </p:spPr>
        <p:txBody>
          <a:bodyPr/>
          <a:lstStyle>
            <a:lvl1pPr>
              <a:defRPr sz="1333">
                <a:solidFill>
                  <a:schemeClr val="bg1">
                    <a:lumMod val="10000"/>
                    <a:lumOff val="90000"/>
                  </a:schemeClr>
                </a:solidFill>
              </a:defRPr>
            </a:lvl1pPr>
          </a:lstStyle>
          <a:p>
            <a:r>
              <a:rPr lang="en-US" dirty="0"/>
              <a:t>The Power of PowerPoint  |  http://thepopp.com</a:t>
            </a:r>
          </a:p>
        </p:txBody>
      </p:sp>
      <p:sp>
        <p:nvSpPr>
          <p:cNvPr id="10" name="テキスト プレースホルダー 9"/>
          <p:cNvSpPr>
            <a:spLocks noGrp="1"/>
          </p:cNvSpPr>
          <p:nvPr>
            <p:ph type="body" sz="quarter" idx="13" hasCustomPrompt="1"/>
          </p:nvPr>
        </p:nvSpPr>
        <p:spPr>
          <a:xfrm>
            <a:off x="321204" y="938354"/>
            <a:ext cx="8229980" cy="304909"/>
          </a:xfrm>
        </p:spPr>
        <p:txBody>
          <a:bodyPr>
            <a:normAutofit/>
          </a:bodyPr>
          <a:lstStyle>
            <a:lvl1pPr>
              <a:defRPr sz="1600" baseline="0">
                <a:solidFill>
                  <a:schemeClr val="bg1">
                    <a:lumMod val="10000"/>
                    <a:lumOff val="90000"/>
                  </a:schemeClr>
                </a:solidFill>
              </a:defRPr>
            </a:lvl1pPr>
          </a:lstStyle>
          <a:p>
            <a:pPr lvl="0"/>
            <a:r>
              <a:rPr lang="en-US" dirty="0"/>
              <a:t>Short Description</a:t>
            </a:r>
          </a:p>
        </p:txBody>
      </p:sp>
      <p:sp>
        <p:nvSpPr>
          <p:cNvPr id="11" name="グラフ プレースホルダー 10"/>
          <p:cNvSpPr>
            <a:spLocks noGrp="1"/>
          </p:cNvSpPr>
          <p:nvPr>
            <p:ph type="chart" sz="quarter" idx="16" hasCustomPrompt="1"/>
          </p:nvPr>
        </p:nvSpPr>
        <p:spPr>
          <a:xfrm>
            <a:off x="338696" y="1848153"/>
            <a:ext cx="5428814" cy="4121906"/>
          </a:xfrm>
        </p:spPr>
        <p:txBody>
          <a:bodyPr>
            <a:normAutofit/>
          </a:bodyPr>
          <a:lstStyle>
            <a:lvl1pPr>
              <a:defRPr sz="1333"/>
            </a:lvl1pPr>
          </a:lstStyle>
          <a:p>
            <a:r>
              <a:rPr lang="en-US" dirty="0"/>
              <a:t>Add Graph</a:t>
            </a:r>
          </a:p>
        </p:txBody>
      </p:sp>
      <p:sp>
        <p:nvSpPr>
          <p:cNvPr id="17" name="テキスト プレースホルダー 11"/>
          <p:cNvSpPr>
            <a:spLocks noGrp="1"/>
          </p:cNvSpPr>
          <p:nvPr>
            <p:ph type="body" sz="quarter" idx="14" hasCustomPrompt="1"/>
          </p:nvPr>
        </p:nvSpPr>
        <p:spPr>
          <a:xfrm>
            <a:off x="5909648" y="1828798"/>
            <a:ext cx="5574899" cy="504242"/>
          </a:xfrm>
        </p:spPr>
        <p:txBody>
          <a:bodyPr anchor="b">
            <a:normAutofit/>
          </a:bodyPr>
          <a:lstStyle>
            <a:lvl1pPr algn="l">
              <a:defRPr sz="2400" baseline="0">
                <a:solidFill>
                  <a:schemeClr val="accent1"/>
                </a:solidFill>
              </a:defRPr>
            </a:lvl1pPr>
          </a:lstStyle>
          <a:p>
            <a:pPr lvl="0"/>
            <a:r>
              <a:rPr lang="en-US" dirty="0"/>
              <a:t>Text Here</a:t>
            </a:r>
          </a:p>
        </p:txBody>
      </p:sp>
      <p:sp>
        <p:nvSpPr>
          <p:cNvPr id="18" name="テキスト プレースホルダー 11"/>
          <p:cNvSpPr>
            <a:spLocks noGrp="1"/>
          </p:cNvSpPr>
          <p:nvPr>
            <p:ph type="body" sz="quarter" idx="15" hasCustomPrompt="1"/>
          </p:nvPr>
        </p:nvSpPr>
        <p:spPr>
          <a:xfrm>
            <a:off x="5913547" y="2355803"/>
            <a:ext cx="5589640" cy="1368639"/>
          </a:xfrm>
        </p:spPr>
        <p:txBody>
          <a:bodyPr anchor="t">
            <a:normAutofit/>
          </a:bodyPr>
          <a:lstStyle>
            <a:lvl1pPr marL="0" marR="0" indent="0" algn="l" defTabSz="914385" rtl="0" eaLnBrk="1" fontAlgn="auto" latinLnBrk="0" hangingPunct="1">
              <a:lnSpc>
                <a:spcPct val="100000"/>
              </a:lnSpc>
              <a:spcBef>
                <a:spcPts val="1000"/>
              </a:spcBef>
              <a:spcAft>
                <a:spcPts val="0"/>
              </a:spcAft>
              <a:buClrTx/>
              <a:buSzTx/>
              <a:buFont typeface="Arial" panose="020B0604020202020204" pitchFamily="34" charset="0"/>
              <a:buNone/>
              <a:tabLst/>
              <a:defRPr sz="1600" baseline="0">
                <a:solidFill>
                  <a:schemeClr val="bg1"/>
                </a:solidFill>
              </a:defRPr>
            </a:lvl1pPr>
          </a:lstStyle>
          <a:p>
            <a:pPr lvl="0"/>
            <a:r>
              <a:rPr lang="en-US" dirty="0"/>
              <a:t>Text Here</a:t>
            </a:r>
            <a:br>
              <a:rPr lang="en-US" dirty="0"/>
            </a:br>
            <a:endParaRPr lang="en-US" dirty="0"/>
          </a:p>
        </p:txBody>
      </p:sp>
      <p:sp>
        <p:nvSpPr>
          <p:cNvPr id="19" name="テキスト プレースホルダー 11"/>
          <p:cNvSpPr>
            <a:spLocks noGrp="1"/>
          </p:cNvSpPr>
          <p:nvPr>
            <p:ph type="body" sz="quarter" idx="17" hasCustomPrompt="1"/>
          </p:nvPr>
        </p:nvSpPr>
        <p:spPr>
          <a:xfrm>
            <a:off x="5914996" y="3719093"/>
            <a:ext cx="5574899" cy="504242"/>
          </a:xfrm>
        </p:spPr>
        <p:txBody>
          <a:bodyPr anchor="b">
            <a:normAutofit/>
          </a:bodyPr>
          <a:lstStyle>
            <a:lvl1pPr algn="l">
              <a:defRPr sz="2400" baseline="0">
                <a:solidFill>
                  <a:schemeClr val="accent1"/>
                </a:solidFill>
              </a:defRPr>
            </a:lvl1pPr>
          </a:lstStyle>
          <a:p>
            <a:pPr lvl="0"/>
            <a:r>
              <a:rPr lang="en-US" dirty="0"/>
              <a:t>Text Here</a:t>
            </a:r>
          </a:p>
        </p:txBody>
      </p:sp>
      <p:sp>
        <p:nvSpPr>
          <p:cNvPr id="20" name="テキスト プレースホルダー 11"/>
          <p:cNvSpPr>
            <a:spLocks noGrp="1"/>
          </p:cNvSpPr>
          <p:nvPr>
            <p:ph type="body" sz="quarter" idx="18" hasCustomPrompt="1"/>
          </p:nvPr>
        </p:nvSpPr>
        <p:spPr>
          <a:xfrm>
            <a:off x="5918895" y="4246098"/>
            <a:ext cx="5589640" cy="1368639"/>
          </a:xfrm>
        </p:spPr>
        <p:txBody>
          <a:bodyPr anchor="t">
            <a:normAutofit/>
          </a:bodyPr>
          <a:lstStyle>
            <a:lvl1pPr marL="0" marR="0" indent="0" algn="l" defTabSz="914385" rtl="0" eaLnBrk="1" fontAlgn="auto" latinLnBrk="0" hangingPunct="1">
              <a:lnSpc>
                <a:spcPct val="100000"/>
              </a:lnSpc>
              <a:spcBef>
                <a:spcPts val="1000"/>
              </a:spcBef>
              <a:spcAft>
                <a:spcPts val="0"/>
              </a:spcAft>
              <a:buClrTx/>
              <a:buSzTx/>
              <a:buFont typeface="Arial" panose="020B0604020202020204" pitchFamily="34" charset="0"/>
              <a:buNone/>
              <a:tabLst/>
              <a:defRPr sz="1600" baseline="0">
                <a:solidFill>
                  <a:schemeClr val="bg1"/>
                </a:solidFill>
              </a:defRPr>
            </a:lvl1pPr>
          </a:lstStyle>
          <a:p>
            <a:pPr lvl="0"/>
            <a:r>
              <a:rPr lang="en-US" dirty="0"/>
              <a:t>Text Here</a:t>
            </a:r>
            <a:br>
              <a:rPr lang="en-US" dirty="0"/>
            </a:br>
            <a:endParaRPr lang="en-US" dirty="0"/>
          </a:p>
        </p:txBody>
      </p:sp>
    </p:spTree>
    <p:extLst>
      <p:ext uri="{BB962C8B-B14F-4D97-AF65-F5344CB8AC3E}">
        <p14:creationId xmlns:p14="http://schemas.microsoft.com/office/powerpoint/2010/main" val="200530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wipe(left)">
                                      <p:cBhvr>
                                        <p:cTn id="10" dur="500"/>
                                        <p:tgtEl>
                                          <p:spTgt spid="10">
                                            <p:txEl>
                                              <p:pRg st="0" end="0"/>
                                            </p:txEl>
                                          </p:spTgt>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fade">
                                      <p:cBhvr>
                                        <p:cTn id="20" dur="500"/>
                                        <p:tgtEl>
                                          <p:spTgt spid="17">
                                            <p:txEl>
                                              <p:pRg st="0" end="0"/>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500"/>
                                        <p:tgtEl>
                                          <p:spTgt spid="18">
                                            <p:txEl>
                                              <p:pRg st="0" end="0"/>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fade">
                                      <p:cBhvr>
                                        <p:cTn id="28" dur="500"/>
                                        <p:tgtEl>
                                          <p:spTgt spid="19">
                                            <p:txEl>
                                              <p:pRg st="0" end="0"/>
                                            </p:tx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fade">
                                      <p:cBhvr>
                                        <p:cTn id="3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hf hd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69464" y="483883"/>
            <a:ext cx="10453074" cy="3222669"/>
          </a:xfrm>
        </p:spPr>
        <p:txBody>
          <a:bodyPr anchor="b">
            <a:normAutofit/>
          </a:bodyPr>
          <a:lstStyle>
            <a:lvl1pPr algn="l">
              <a:lnSpc>
                <a:spcPct val="80000"/>
              </a:lnSpc>
              <a:defRPr sz="6400" baseline="0">
                <a:solidFill>
                  <a:schemeClr val="bg1"/>
                </a:solidFill>
                <a:latin typeface="Roboto Bold" pitchFamily="2" charset="0"/>
              </a:defRPr>
            </a:lvl1pPr>
          </a:lstStyle>
          <a:p>
            <a:r>
              <a:rPr kumimoji="1" lang="en-US" altLang="ja-JP" dirty="0"/>
              <a:t>Heading Goes Here</a:t>
            </a:r>
            <a:endParaRPr kumimoji="1" lang="ja-JP" altLang="en-US" dirty="0"/>
          </a:p>
        </p:txBody>
      </p:sp>
      <p:sp>
        <p:nvSpPr>
          <p:cNvPr id="6" name="テキスト プレースホルダー 5"/>
          <p:cNvSpPr>
            <a:spLocks noGrp="1"/>
          </p:cNvSpPr>
          <p:nvPr>
            <p:ph type="body" sz="quarter" idx="12" hasCustomPrompt="1"/>
          </p:nvPr>
        </p:nvSpPr>
        <p:spPr>
          <a:xfrm>
            <a:off x="869464" y="3706552"/>
            <a:ext cx="10453074" cy="512918"/>
          </a:xfrm>
        </p:spPr>
        <p:txBody>
          <a:bodyPr numCol="1" spcCol="360000" anchor="t">
            <a:normAutofit/>
          </a:bodyPr>
          <a:lstStyle>
            <a:lvl1pPr algn="l">
              <a:spcBef>
                <a:spcPts val="800"/>
              </a:spcBef>
              <a:defRPr sz="1867">
                <a:solidFill>
                  <a:schemeClr val="bg2"/>
                </a:solidFill>
                <a:latin typeface="+mj-lt"/>
              </a:defRPr>
            </a:lvl1pPr>
          </a:lstStyle>
          <a:p>
            <a:pPr lvl="0"/>
            <a:r>
              <a:rPr kumimoji="1" lang="en-US" altLang="ja-JP" dirty="0"/>
              <a:t>Text Goes Here</a:t>
            </a:r>
            <a:endParaRPr kumimoji="1" lang="ja-JP" altLang="en-US" dirty="0"/>
          </a:p>
        </p:txBody>
      </p:sp>
      <p:sp>
        <p:nvSpPr>
          <p:cNvPr id="4" name="テキスト プレースホルダー 12"/>
          <p:cNvSpPr>
            <a:spLocks noGrp="1"/>
          </p:cNvSpPr>
          <p:nvPr>
            <p:ph type="body" sz="quarter" idx="27" hasCustomPrompt="1"/>
          </p:nvPr>
        </p:nvSpPr>
        <p:spPr>
          <a:xfrm>
            <a:off x="869463" y="5117735"/>
            <a:ext cx="5372100" cy="1328921"/>
          </a:xfrm>
        </p:spPr>
        <p:txBody>
          <a:bodyPr anchor="b">
            <a:normAutofit/>
          </a:bodyPr>
          <a:lstStyle>
            <a:lvl1pPr marL="228611" indent="-228611" algn="l">
              <a:spcBef>
                <a:spcPts val="0"/>
              </a:spcBef>
              <a:buClr>
                <a:schemeClr val="accent1"/>
              </a:buClr>
              <a:buFont typeface="Wingdings" panose="05000000000000000000" pitchFamily="2" charset="2"/>
              <a:buChar char="n"/>
              <a:defRPr sz="1333" baseline="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9635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p:stCondLst>
                              <p:cond delay="1400"/>
                            </p:stCondLst>
                            <p:childTnLst>
                              <p:par>
                                <p:cTn id="14" presetID="22" presetClass="entr" presetSubtype="8"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3" name="Picture Placeholder 6"/>
          <p:cNvSpPr>
            <a:spLocks noGrp="1"/>
          </p:cNvSpPr>
          <p:nvPr>
            <p:ph type="pic" sz="quarter" idx="13" hasCustomPrompt="1"/>
          </p:nvPr>
        </p:nvSpPr>
        <p:spPr>
          <a:xfrm>
            <a:off x="0" y="0"/>
            <a:ext cx="12192000" cy="685800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4" name="テキスト プレースホルダー 5"/>
          <p:cNvSpPr>
            <a:spLocks noGrp="1"/>
          </p:cNvSpPr>
          <p:nvPr>
            <p:ph type="body" sz="quarter" idx="12" hasCustomPrompt="1"/>
          </p:nvPr>
        </p:nvSpPr>
        <p:spPr>
          <a:xfrm>
            <a:off x="0" y="5280889"/>
            <a:ext cx="7418363" cy="1342965"/>
          </a:xfrm>
          <a:solidFill>
            <a:schemeClr val="tx1"/>
          </a:solidFill>
        </p:spPr>
        <p:txBody>
          <a:bodyPr numCol="1" spcCol="360000" anchor="t">
            <a:normAutofit/>
          </a:bodyPr>
          <a:lstStyle>
            <a:lvl1pPr algn="l">
              <a:spcBef>
                <a:spcPts val="800"/>
              </a:spcBef>
              <a:defRPr sz="1200">
                <a:solidFill>
                  <a:schemeClr val="bg2"/>
                </a:solidFill>
              </a:defRPr>
            </a:lvl1pPr>
          </a:lstStyle>
          <a:p>
            <a:pPr lvl="0"/>
            <a:r>
              <a:rPr kumimoji="1" lang="en-US" altLang="ja-JP" dirty="0"/>
              <a:t> </a:t>
            </a:r>
            <a:endParaRPr kumimoji="1" lang="ja-JP" altLang="en-US" dirty="0"/>
          </a:p>
        </p:txBody>
      </p:sp>
      <p:sp>
        <p:nvSpPr>
          <p:cNvPr id="5" name="タイトル 1"/>
          <p:cNvSpPr>
            <a:spLocks noGrp="1"/>
          </p:cNvSpPr>
          <p:nvPr>
            <p:ph type="title" hasCustomPrompt="1"/>
          </p:nvPr>
        </p:nvSpPr>
        <p:spPr>
          <a:xfrm>
            <a:off x="933974" y="5591274"/>
            <a:ext cx="6231170" cy="722195"/>
          </a:xfrm>
        </p:spPr>
        <p:txBody>
          <a:bodyPr anchor="ctr">
            <a:noAutofit/>
          </a:bodyPr>
          <a:lstStyle>
            <a:lvl1pPr algn="r">
              <a:lnSpc>
                <a:spcPct val="100000"/>
              </a:lnSpc>
              <a:defRPr sz="6400" baseline="0">
                <a:latin typeface="Roboto Bold" pitchFamily="2" charset="0"/>
              </a:defRPr>
            </a:lvl1pPr>
          </a:lstStyle>
          <a:p>
            <a:r>
              <a:rPr kumimoji="1" lang="en-US" altLang="ja-JP" dirty="0"/>
              <a:t>Section Name</a:t>
            </a:r>
            <a:endParaRPr kumimoji="1" lang="ja-JP" altLang="en-US" dirty="0"/>
          </a:p>
        </p:txBody>
      </p:sp>
    </p:spTree>
    <p:extLst>
      <p:ext uri="{BB962C8B-B14F-4D97-AF65-F5344CB8AC3E}">
        <p14:creationId xmlns:p14="http://schemas.microsoft.com/office/powerpoint/2010/main" val="96662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iterate type="wd">
                                    <p:tmPct val="10000"/>
                                  </p:iterate>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tmplLst>
          <p:tmpl>
            <p:tnLst>
              <p:par>
                <p:cTn presetID="2" presetClass="entr" presetSubtype="8" decel="10000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0-#ppt_w/2"/>
                          </p:val>
                        </p:tav>
                        <p:tav tm="100000">
                          <p:val>
                            <p:strVal val="#ppt_x"/>
                          </p:val>
                        </p:tav>
                      </p:tavLst>
                    </p:anim>
                    <p:anim calcmode="lin" valueType="num">
                      <p:cBhvr additive="base">
                        <p:cTn dur="750" fill="hold"/>
                        <p:tgtEl>
                          <p:spTgt spid="4"/>
                        </p:tgtEl>
                        <p:attrNameLst>
                          <p:attrName>ppt_y</p:attrName>
                        </p:attrNameLst>
                      </p:cBhvr>
                      <p:tavLst>
                        <p:tav tm="0">
                          <p:val>
                            <p:strVal val="#ppt_y"/>
                          </p:val>
                        </p:tav>
                        <p:tav tm="100000">
                          <p:val>
                            <p:strVal val="#ppt_y"/>
                          </p:val>
                        </p:tav>
                      </p:tavLst>
                    </p:anim>
                  </p:childTnLst>
                </p:cTn>
              </p:par>
            </p:tnLst>
          </p:tmpl>
        </p:tmplLst>
      </p:bldP>
      <p:bldP spid="5" grpId="0"/>
    </p:bld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Picture Placeholder 6"/>
          <p:cNvSpPr>
            <a:spLocks noGrp="1"/>
          </p:cNvSpPr>
          <p:nvPr>
            <p:ph type="pic" sz="quarter" idx="13" hasCustomPrompt="1"/>
          </p:nvPr>
        </p:nvSpPr>
        <p:spPr>
          <a:xfrm>
            <a:off x="0" y="0"/>
            <a:ext cx="12192000" cy="685800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4" name="テキスト プレースホルダー 5"/>
          <p:cNvSpPr>
            <a:spLocks noGrp="1"/>
          </p:cNvSpPr>
          <p:nvPr>
            <p:ph type="body" sz="quarter" idx="12" hasCustomPrompt="1"/>
          </p:nvPr>
        </p:nvSpPr>
        <p:spPr>
          <a:xfrm>
            <a:off x="4773637" y="5280889"/>
            <a:ext cx="7418363" cy="1342965"/>
          </a:xfrm>
          <a:solidFill>
            <a:schemeClr val="tx1"/>
          </a:solidFill>
        </p:spPr>
        <p:txBody>
          <a:bodyPr numCol="1" spcCol="360000" anchor="t">
            <a:normAutofit/>
          </a:bodyPr>
          <a:lstStyle>
            <a:lvl1pPr algn="l">
              <a:spcBef>
                <a:spcPts val="800"/>
              </a:spcBef>
              <a:defRPr sz="1200">
                <a:solidFill>
                  <a:schemeClr val="bg2"/>
                </a:solidFill>
              </a:defRPr>
            </a:lvl1pPr>
          </a:lstStyle>
          <a:p>
            <a:pPr lvl="0"/>
            <a:r>
              <a:rPr kumimoji="1" lang="en-US" altLang="ja-JP" dirty="0"/>
              <a:t> </a:t>
            </a:r>
            <a:endParaRPr kumimoji="1" lang="ja-JP" altLang="en-US" dirty="0"/>
          </a:p>
        </p:txBody>
      </p:sp>
      <p:sp>
        <p:nvSpPr>
          <p:cNvPr id="5" name="タイトル 1"/>
          <p:cNvSpPr>
            <a:spLocks noGrp="1"/>
          </p:cNvSpPr>
          <p:nvPr>
            <p:ph type="title" hasCustomPrompt="1"/>
          </p:nvPr>
        </p:nvSpPr>
        <p:spPr>
          <a:xfrm>
            <a:off x="5039954" y="5591274"/>
            <a:ext cx="6231170" cy="722195"/>
          </a:xfrm>
        </p:spPr>
        <p:txBody>
          <a:bodyPr anchor="ctr">
            <a:noAutofit/>
          </a:bodyPr>
          <a:lstStyle>
            <a:lvl1pPr algn="l">
              <a:lnSpc>
                <a:spcPct val="100000"/>
              </a:lnSpc>
              <a:defRPr sz="6400" baseline="0">
                <a:latin typeface="Roboto Bold" pitchFamily="2" charset="0"/>
              </a:defRPr>
            </a:lvl1pPr>
          </a:lstStyle>
          <a:p>
            <a:r>
              <a:rPr kumimoji="1" lang="en-US" altLang="ja-JP" dirty="0"/>
              <a:t>Section Name</a:t>
            </a:r>
            <a:endParaRPr kumimoji="1" lang="ja-JP" altLang="en-US" dirty="0"/>
          </a:p>
        </p:txBody>
      </p:sp>
    </p:spTree>
    <p:extLst>
      <p:ext uri="{BB962C8B-B14F-4D97-AF65-F5344CB8AC3E}">
        <p14:creationId xmlns:p14="http://schemas.microsoft.com/office/powerpoint/2010/main" val="216093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iterate type="wd">
                                    <p:tmPct val="10000"/>
                                  </p:iterate>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1+#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tmplLst>
          <p:tmpl>
            <p:tnLst>
              <p:par>
                <p:cTn presetID="2" presetClass="entr" presetSubtype="2" decel="10000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1+#ppt_w/2"/>
                          </p:val>
                        </p:tav>
                        <p:tav tm="100000">
                          <p:val>
                            <p:strVal val="#ppt_x"/>
                          </p:val>
                        </p:tav>
                      </p:tavLst>
                    </p:anim>
                    <p:anim calcmode="lin" valueType="num">
                      <p:cBhvr additive="base">
                        <p:cTn dur="750" fill="hold"/>
                        <p:tgtEl>
                          <p:spTgt spid="4"/>
                        </p:tgtEl>
                        <p:attrNameLst>
                          <p:attrName>ppt_y</p:attrName>
                        </p:attrNameLst>
                      </p:cBhvr>
                      <p:tavLst>
                        <p:tav tm="0">
                          <p:val>
                            <p:strVal val="#ppt_y"/>
                          </p:val>
                        </p:tav>
                        <p:tav tm="100000">
                          <p:val>
                            <p:strVal val="#ppt_y"/>
                          </p:val>
                        </p:tav>
                      </p:tavLst>
                    </p:anim>
                  </p:childTnLst>
                </p:cTn>
              </p:par>
            </p:tnLst>
          </p:tmpl>
        </p:tmplLst>
      </p:bldP>
      <p:bldP spid="5" grpId="0"/>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Right big image">
    <p:bg>
      <p:bgPr>
        <a:solidFill>
          <a:srgbClr val="002060"/>
        </a:solidFill>
        <a:effectLst/>
      </p:bgPr>
    </p:bg>
    <p:spTree>
      <p:nvGrpSpPr>
        <p:cNvPr id="1" name=""/>
        <p:cNvGrpSpPr/>
        <p:nvPr/>
      </p:nvGrpSpPr>
      <p:grpSpPr>
        <a:xfrm>
          <a:off x="0" y="0"/>
          <a:ext cx="0" cy="0"/>
          <a:chOff x="0" y="0"/>
          <a:chExt cx="0" cy="0"/>
        </a:xfrm>
      </p:grpSpPr>
      <p:sp>
        <p:nvSpPr>
          <p:cNvPr id="3" name="Picture Placeholder 6"/>
          <p:cNvSpPr>
            <a:spLocks noGrp="1"/>
          </p:cNvSpPr>
          <p:nvPr>
            <p:ph type="pic" sz="quarter" idx="13" hasCustomPrompt="1"/>
          </p:nvPr>
        </p:nvSpPr>
        <p:spPr>
          <a:xfrm>
            <a:off x="5050968" y="327302"/>
            <a:ext cx="6812412" cy="6203396"/>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5" name="タイトル 1"/>
          <p:cNvSpPr>
            <a:spLocks noGrp="1"/>
          </p:cNvSpPr>
          <p:nvPr>
            <p:ph type="title" hasCustomPrompt="1"/>
          </p:nvPr>
        </p:nvSpPr>
        <p:spPr>
          <a:xfrm>
            <a:off x="394304" y="556082"/>
            <a:ext cx="6872515" cy="2066571"/>
          </a:xfrm>
        </p:spPr>
        <p:txBody>
          <a:bodyPr anchor="ctr">
            <a:normAutofit/>
          </a:bodyPr>
          <a:lstStyle>
            <a:lvl1pPr algn="l">
              <a:lnSpc>
                <a:spcPct val="80000"/>
              </a:lnSpc>
              <a:defRPr sz="6400" baseline="0">
                <a:latin typeface="Roboto Bold" pitchFamily="2" charset="0"/>
              </a:defRPr>
            </a:lvl1pPr>
          </a:lstStyle>
          <a:p>
            <a:r>
              <a:rPr kumimoji="1" lang="en-US" altLang="ja-JP" dirty="0"/>
              <a:t>Slide Title Goes Here</a:t>
            </a:r>
            <a:endParaRPr kumimoji="1" lang="ja-JP" altLang="en-US" dirty="0"/>
          </a:p>
        </p:txBody>
      </p:sp>
      <p:sp>
        <p:nvSpPr>
          <p:cNvPr id="6" name="テキスト プレースホルダー 5"/>
          <p:cNvSpPr>
            <a:spLocks noGrp="1"/>
          </p:cNvSpPr>
          <p:nvPr>
            <p:ph type="body" sz="quarter" idx="14" hasCustomPrompt="1"/>
          </p:nvPr>
        </p:nvSpPr>
        <p:spPr>
          <a:xfrm>
            <a:off x="394305" y="2611236"/>
            <a:ext cx="4511524" cy="1288871"/>
          </a:xfrm>
        </p:spPr>
        <p:txBody>
          <a:bodyPr numCol="1" spcCol="360000" anchor="b">
            <a:normAutofit/>
          </a:bodyPr>
          <a:lstStyle>
            <a:lvl1pPr marL="0" indent="0" algn="l">
              <a:lnSpc>
                <a:spcPct val="120000"/>
              </a:lnSpc>
              <a:spcBef>
                <a:spcPts val="0"/>
              </a:spcBef>
              <a:buClr>
                <a:schemeClr val="accent1"/>
              </a:buClr>
              <a:buFontTx/>
              <a:buNone/>
              <a:defRPr sz="2133">
                <a:solidFill>
                  <a:schemeClr val="tx2">
                    <a:lumMod val="60000"/>
                    <a:lumOff val="40000"/>
                  </a:schemeClr>
                </a:solidFill>
              </a:defRPr>
            </a:lvl1pPr>
          </a:lstStyle>
          <a:p>
            <a:pPr lvl="0"/>
            <a:r>
              <a:rPr kumimoji="1" lang="en-US" altLang="ja-JP" dirty="0"/>
              <a:t>Text Goes Here</a:t>
            </a:r>
            <a:endParaRPr kumimoji="1" lang="ja-JP" altLang="en-US" dirty="0"/>
          </a:p>
        </p:txBody>
      </p:sp>
      <p:sp>
        <p:nvSpPr>
          <p:cNvPr id="7" name="テキスト プレースホルダー 5"/>
          <p:cNvSpPr>
            <a:spLocks noGrp="1"/>
          </p:cNvSpPr>
          <p:nvPr>
            <p:ph type="body" sz="quarter" idx="20" hasCustomPrompt="1"/>
          </p:nvPr>
        </p:nvSpPr>
        <p:spPr>
          <a:xfrm>
            <a:off x="394305" y="4014499"/>
            <a:ext cx="4511524" cy="2329902"/>
          </a:xfrm>
        </p:spPr>
        <p:txBody>
          <a:bodyPr numCol="1" spcCol="360000" anchor="t">
            <a:normAutofit/>
          </a:bodyPr>
          <a:lstStyle>
            <a:lvl1pPr marL="190510" indent="-190510" algn="l">
              <a:lnSpc>
                <a:spcPct val="130000"/>
              </a:lnSpc>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82185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1" decel="100000" fill="hold" grpId="0" nodeType="withEffect">
                                  <p:stCondLst>
                                    <p:cond delay="0"/>
                                  </p:stCondLst>
                                  <p:iterate type="wd">
                                    <p:tmPct val="10000"/>
                                  </p:iterate>
                                  <p:childTnLst>
                                    <p:set>
                                      <p:cBhvr>
                                        <p:cTn id="9" dur="1" fill="hold">
                                          <p:stCondLst>
                                            <p:cond delay="0"/>
                                          </p:stCondLst>
                                        </p:cTn>
                                        <p:tgtEl>
                                          <p:spTgt spid="5"/>
                                        </p:tgtEl>
                                        <p:attrNameLst>
                                          <p:attrName>style.visibility</p:attrName>
                                        </p:attrNameLst>
                                      </p:cBhvr>
                                      <p:to>
                                        <p:strVal val="visible"/>
                                      </p:to>
                                    </p:set>
                                    <p:anim calcmode="lin" valueType="num">
                                      <p:cBhvr additive="base">
                                        <p:cTn id="10" dur="750" fill="hold"/>
                                        <p:tgtEl>
                                          <p:spTgt spid="5"/>
                                        </p:tgtEl>
                                        <p:attrNameLst>
                                          <p:attrName>ppt_x</p:attrName>
                                        </p:attrNameLst>
                                      </p:cBhvr>
                                      <p:tavLst>
                                        <p:tav tm="0">
                                          <p:val>
                                            <p:strVal val="#ppt_x"/>
                                          </p:val>
                                        </p:tav>
                                        <p:tav tm="100000">
                                          <p:val>
                                            <p:strVal val="#ppt_x"/>
                                          </p:val>
                                        </p:tav>
                                      </p:tavLst>
                                    </p:anim>
                                    <p:anim calcmode="lin" valueType="num">
                                      <p:cBhvr additive="base">
                                        <p:cTn id="11" dur="750" fill="hold"/>
                                        <p:tgtEl>
                                          <p:spTgt spid="5"/>
                                        </p:tgtEl>
                                        <p:attrNameLst>
                                          <p:attrName>ppt_y</p:attrName>
                                        </p:attrNameLst>
                                      </p:cBhvr>
                                      <p:tavLst>
                                        <p:tav tm="0">
                                          <p:val>
                                            <p:strVal val="0-#ppt_h/2"/>
                                          </p:val>
                                        </p:tav>
                                        <p:tav tm="100000">
                                          <p:val>
                                            <p:strVal val="#ppt_y"/>
                                          </p:val>
                                        </p:tav>
                                      </p:tavLst>
                                    </p:anim>
                                  </p:childTnLst>
                                </p:cTn>
                              </p:par>
                            </p:childTnLst>
                          </p:cTn>
                        </p:par>
                        <p:par>
                          <p:cTn id="12" fill="hold">
                            <p:stCondLst>
                              <p:cond delay="975"/>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475"/>
                            </p:stCondLst>
                            <p:childTnLst>
                              <p:par>
                                <p:cTn id="17" presetID="22" presetClass="entr" presetSubtype="8"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tmplLst>
          <p:tmpl>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Full screen image and year">
    <p:spTree>
      <p:nvGrpSpPr>
        <p:cNvPr id="1" name=""/>
        <p:cNvGrpSpPr/>
        <p:nvPr/>
      </p:nvGrpSpPr>
      <p:grpSpPr>
        <a:xfrm>
          <a:off x="0" y="0"/>
          <a:ext cx="0" cy="0"/>
          <a:chOff x="0" y="0"/>
          <a:chExt cx="0" cy="0"/>
        </a:xfrm>
      </p:grpSpPr>
      <p:sp>
        <p:nvSpPr>
          <p:cNvPr id="3" name="Picture Placeholder 6"/>
          <p:cNvSpPr>
            <a:spLocks noGrp="1"/>
          </p:cNvSpPr>
          <p:nvPr>
            <p:ph type="pic" sz="quarter" idx="13" hasCustomPrompt="1"/>
          </p:nvPr>
        </p:nvSpPr>
        <p:spPr>
          <a:xfrm>
            <a:off x="0" y="0"/>
            <a:ext cx="12192000" cy="6858000"/>
          </a:xfrm>
          <a:solidFill>
            <a:schemeClr val="bg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5" name="テキスト プレースホルダー 5"/>
          <p:cNvSpPr>
            <a:spLocks noGrp="1"/>
          </p:cNvSpPr>
          <p:nvPr>
            <p:ph type="body" sz="quarter" idx="15" hasCustomPrompt="1"/>
          </p:nvPr>
        </p:nvSpPr>
        <p:spPr>
          <a:xfrm>
            <a:off x="509137" y="660313"/>
            <a:ext cx="1555911" cy="3445256"/>
          </a:xfrm>
        </p:spPr>
        <p:txBody>
          <a:bodyPr numCol="1" spcCol="360000" anchor="ctr">
            <a:noAutofit/>
          </a:bodyPr>
          <a:lstStyle>
            <a:lvl1pPr marL="0" indent="0" algn="r">
              <a:lnSpc>
                <a:spcPct val="100000"/>
              </a:lnSpc>
              <a:spcBef>
                <a:spcPts val="0"/>
              </a:spcBef>
              <a:buClr>
                <a:schemeClr val="accent1"/>
              </a:buClr>
              <a:buFontTx/>
              <a:buNone/>
              <a:defRPr sz="20001" i="1">
                <a:solidFill>
                  <a:schemeClr val="accent1"/>
                </a:solidFill>
              </a:defRPr>
            </a:lvl1pPr>
          </a:lstStyle>
          <a:p>
            <a:pPr lvl="0"/>
            <a:r>
              <a:rPr kumimoji="1" lang="en-US" altLang="ja-JP" dirty="0"/>
              <a:t>0</a:t>
            </a:r>
            <a:endParaRPr kumimoji="1" lang="ja-JP" altLang="en-US" dirty="0"/>
          </a:p>
        </p:txBody>
      </p:sp>
      <p:sp>
        <p:nvSpPr>
          <p:cNvPr id="8" name="タイトル 1"/>
          <p:cNvSpPr>
            <a:spLocks noGrp="1"/>
          </p:cNvSpPr>
          <p:nvPr>
            <p:ph type="title" hasCustomPrompt="1"/>
          </p:nvPr>
        </p:nvSpPr>
        <p:spPr>
          <a:xfrm>
            <a:off x="6255425" y="410242"/>
            <a:ext cx="5465365" cy="2477487"/>
          </a:xfrm>
        </p:spPr>
        <p:txBody>
          <a:bodyPr anchor="b">
            <a:normAutofit/>
          </a:bodyPr>
          <a:lstStyle>
            <a:lvl1pPr algn="l">
              <a:lnSpc>
                <a:spcPct val="80000"/>
              </a:lnSpc>
              <a:defRPr sz="5334" baseline="0">
                <a:solidFill>
                  <a:schemeClr val="tx1"/>
                </a:solidFill>
                <a:latin typeface="Roboto Bold" pitchFamily="2" charset="0"/>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9" name="テキスト プレースホルダー 5"/>
          <p:cNvSpPr>
            <a:spLocks noGrp="1"/>
          </p:cNvSpPr>
          <p:nvPr>
            <p:ph type="body" sz="quarter" idx="16" hasCustomPrompt="1"/>
          </p:nvPr>
        </p:nvSpPr>
        <p:spPr>
          <a:xfrm>
            <a:off x="1736217" y="896356"/>
            <a:ext cx="1555911" cy="3452665"/>
          </a:xfrm>
        </p:spPr>
        <p:txBody>
          <a:bodyPr numCol="1" spcCol="360000" anchor="ctr">
            <a:noAutofit/>
          </a:bodyPr>
          <a:lstStyle>
            <a:lvl1pPr marL="0" indent="0" algn="r">
              <a:lnSpc>
                <a:spcPct val="100000"/>
              </a:lnSpc>
              <a:spcBef>
                <a:spcPts val="0"/>
              </a:spcBef>
              <a:buClr>
                <a:schemeClr val="accent1"/>
              </a:buClr>
              <a:buFontTx/>
              <a:buNone/>
              <a:defRPr sz="20001" i="1">
                <a:solidFill>
                  <a:schemeClr val="accent1"/>
                </a:solidFill>
              </a:defRPr>
            </a:lvl1pPr>
          </a:lstStyle>
          <a:p>
            <a:pPr lvl="0"/>
            <a:r>
              <a:rPr kumimoji="1" lang="en-US" altLang="ja-JP" dirty="0"/>
              <a:t>0</a:t>
            </a:r>
            <a:endParaRPr kumimoji="1" lang="ja-JP" altLang="en-US" dirty="0"/>
          </a:p>
        </p:txBody>
      </p:sp>
      <p:sp>
        <p:nvSpPr>
          <p:cNvPr id="10" name="テキスト プレースホルダー 5"/>
          <p:cNvSpPr>
            <a:spLocks noGrp="1"/>
          </p:cNvSpPr>
          <p:nvPr>
            <p:ph type="body" sz="quarter" idx="17" hasCustomPrompt="1"/>
          </p:nvPr>
        </p:nvSpPr>
        <p:spPr>
          <a:xfrm>
            <a:off x="2963297" y="410242"/>
            <a:ext cx="1555911" cy="3445256"/>
          </a:xfrm>
        </p:spPr>
        <p:txBody>
          <a:bodyPr numCol="1" spcCol="360000" anchor="ctr">
            <a:noAutofit/>
          </a:bodyPr>
          <a:lstStyle>
            <a:lvl1pPr marL="0" indent="0" algn="r">
              <a:lnSpc>
                <a:spcPct val="100000"/>
              </a:lnSpc>
              <a:spcBef>
                <a:spcPts val="0"/>
              </a:spcBef>
              <a:buClr>
                <a:schemeClr val="accent1"/>
              </a:buClr>
              <a:buFontTx/>
              <a:buNone/>
              <a:defRPr sz="20001" i="1">
                <a:solidFill>
                  <a:schemeClr val="accent1"/>
                </a:solidFill>
              </a:defRPr>
            </a:lvl1pPr>
          </a:lstStyle>
          <a:p>
            <a:pPr lvl="0"/>
            <a:r>
              <a:rPr kumimoji="1" lang="en-US" altLang="ja-JP" dirty="0"/>
              <a:t>0</a:t>
            </a:r>
            <a:endParaRPr kumimoji="1" lang="ja-JP" altLang="en-US" dirty="0"/>
          </a:p>
        </p:txBody>
      </p:sp>
      <p:sp>
        <p:nvSpPr>
          <p:cNvPr id="11" name="テキスト プレースホルダー 5"/>
          <p:cNvSpPr>
            <a:spLocks noGrp="1"/>
          </p:cNvSpPr>
          <p:nvPr>
            <p:ph type="body" sz="quarter" idx="18" hasCustomPrompt="1"/>
          </p:nvPr>
        </p:nvSpPr>
        <p:spPr>
          <a:xfrm>
            <a:off x="4190377" y="1164893"/>
            <a:ext cx="1555911" cy="3445256"/>
          </a:xfrm>
        </p:spPr>
        <p:txBody>
          <a:bodyPr numCol="1" spcCol="360000" anchor="ctr">
            <a:noAutofit/>
          </a:bodyPr>
          <a:lstStyle>
            <a:lvl1pPr marL="0" indent="0" algn="r">
              <a:lnSpc>
                <a:spcPct val="100000"/>
              </a:lnSpc>
              <a:spcBef>
                <a:spcPts val="0"/>
              </a:spcBef>
              <a:buClr>
                <a:schemeClr val="accent1"/>
              </a:buClr>
              <a:buFontTx/>
              <a:buNone/>
              <a:defRPr sz="20001" i="1">
                <a:solidFill>
                  <a:schemeClr val="accent1"/>
                </a:solidFill>
              </a:defRPr>
            </a:lvl1pPr>
          </a:lstStyle>
          <a:p>
            <a:pPr lvl="0"/>
            <a:r>
              <a:rPr kumimoji="1" lang="en-US" altLang="ja-JP" dirty="0"/>
              <a:t>0</a:t>
            </a:r>
            <a:endParaRPr kumimoji="1" lang="ja-JP" altLang="en-US" dirty="0"/>
          </a:p>
        </p:txBody>
      </p:sp>
      <p:sp>
        <p:nvSpPr>
          <p:cNvPr id="12" name="テキスト プレースホルダー 5"/>
          <p:cNvSpPr>
            <a:spLocks noGrp="1"/>
          </p:cNvSpPr>
          <p:nvPr>
            <p:ph type="body" sz="quarter" idx="20" hasCustomPrompt="1"/>
          </p:nvPr>
        </p:nvSpPr>
        <p:spPr>
          <a:xfrm>
            <a:off x="6255426" y="2912264"/>
            <a:ext cx="5465365" cy="1033472"/>
          </a:xfrm>
        </p:spPr>
        <p:txBody>
          <a:bodyPr numCol="1" spcCol="360000" anchor="t">
            <a:normAutofit/>
          </a:bodyPr>
          <a:lstStyle>
            <a:lvl1pPr marL="0" indent="0" algn="l">
              <a:lnSpc>
                <a:spcPct val="130000"/>
              </a:lnSpc>
              <a:spcBef>
                <a:spcPts val="80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99931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6" decel="10000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7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9">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10">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9" decel="100000" fill="hold" grpId="0"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75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4" dur="750" fill="hold"/>
                                        <p:tgtEl>
                                          <p:spTgt spid="11">
                                            <p:txEl>
                                              <p:pRg st="0" end="0"/>
                                            </p:txEl>
                                          </p:spTgt>
                                        </p:tgtEl>
                                        <p:attrNameLst>
                                          <p:attrName>ppt_y</p:attrName>
                                        </p:attrNameLst>
                                      </p:cBhvr>
                                      <p:tavLst>
                                        <p:tav tm="0">
                                          <p:val>
                                            <p:strVal val="0-#ppt_h/2"/>
                                          </p:val>
                                        </p:tav>
                                        <p:tav tm="100000">
                                          <p:val>
                                            <p:strVal val="#ppt_y"/>
                                          </p:val>
                                        </p:tav>
                                      </p:tavLst>
                                    </p:anim>
                                  </p:childTnLst>
                                </p:cTn>
                              </p:par>
                              <p:par>
                                <p:cTn id="25" presetID="49" presetClass="entr" presetSubtype="0" decel="100000" fill="hold" grpId="1"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p:cTn id="27"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28" dur="750" fill="hold"/>
                                        <p:tgtEl>
                                          <p:spTgt spid="5">
                                            <p:txEl>
                                              <p:pRg st="0" end="0"/>
                                            </p:txEl>
                                          </p:spTgt>
                                        </p:tgtEl>
                                        <p:attrNameLst>
                                          <p:attrName>ppt_h</p:attrName>
                                        </p:attrNameLst>
                                      </p:cBhvr>
                                      <p:tavLst>
                                        <p:tav tm="0">
                                          <p:val>
                                            <p:fltVal val="0"/>
                                          </p:val>
                                        </p:tav>
                                        <p:tav tm="100000">
                                          <p:val>
                                            <p:strVal val="#ppt_h"/>
                                          </p:val>
                                        </p:tav>
                                      </p:tavLst>
                                    </p:anim>
                                    <p:anim calcmode="lin" valueType="num">
                                      <p:cBhvr>
                                        <p:cTn id="29" dur="75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30" dur="750"/>
                                        <p:tgtEl>
                                          <p:spTgt spid="5">
                                            <p:txEl>
                                              <p:pRg st="0" end="0"/>
                                            </p:txEl>
                                          </p:spTgt>
                                        </p:tgtEl>
                                      </p:cBhvr>
                                    </p:animEffect>
                                  </p:childTnLst>
                                </p:cTn>
                              </p:par>
                              <p:par>
                                <p:cTn id="31" presetID="49" presetClass="entr" presetSubtype="0" decel="100000" fill="hold" grpId="1" nodeType="with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75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750" fill="hold"/>
                                        <p:tgtEl>
                                          <p:spTgt spid="9">
                                            <p:txEl>
                                              <p:pRg st="0" end="0"/>
                                            </p:txEl>
                                          </p:spTgt>
                                        </p:tgtEl>
                                        <p:attrNameLst>
                                          <p:attrName>ppt_h</p:attrName>
                                        </p:attrNameLst>
                                      </p:cBhvr>
                                      <p:tavLst>
                                        <p:tav tm="0">
                                          <p:val>
                                            <p:fltVal val="0"/>
                                          </p:val>
                                        </p:tav>
                                        <p:tav tm="100000">
                                          <p:val>
                                            <p:strVal val="#ppt_h"/>
                                          </p:val>
                                        </p:tav>
                                      </p:tavLst>
                                    </p:anim>
                                    <p:anim calcmode="lin" valueType="num">
                                      <p:cBhvr>
                                        <p:cTn id="35" dur="75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36" dur="750"/>
                                        <p:tgtEl>
                                          <p:spTgt spid="9">
                                            <p:txEl>
                                              <p:pRg st="0" end="0"/>
                                            </p:txEl>
                                          </p:spTgt>
                                        </p:tgtEl>
                                      </p:cBhvr>
                                    </p:animEffect>
                                  </p:childTnLst>
                                </p:cTn>
                              </p:par>
                              <p:par>
                                <p:cTn id="37" presetID="49" presetClass="entr" presetSubtype="0" decel="100000" fill="hold" grpId="1" nodeType="with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 calcmode="lin" valueType="num">
                                      <p:cBhvr>
                                        <p:cTn id="39" dur="75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0" dur="750" fill="hold"/>
                                        <p:tgtEl>
                                          <p:spTgt spid="10">
                                            <p:txEl>
                                              <p:pRg st="0" end="0"/>
                                            </p:txEl>
                                          </p:spTgt>
                                        </p:tgtEl>
                                        <p:attrNameLst>
                                          <p:attrName>ppt_h</p:attrName>
                                        </p:attrNameLst>
                                      </p:cBhvr>
                                      <p:tavLst>
                                        <p:tav tm="0">
                                          <p:val>
                                            <p:fltVal val="0"/>
                                          </p:val>
                                        </p:tav>
                                        <p:tav tm="100000">
                                          <p:val>
                                            <p:strVal val="#ppt_h"/>
                                          </p:val>
                                        </p:tav>
                                      </p:tavLst>
                                    </p:anim>
                                    <p:anim calcmode="lin" valueType="num">
                                      <p:cBhvr>
                                        <p:cTn id="41" dur="75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42" dur="750"/>
                                        <p:tgtEl>
                                          <p:spTgt spid="10">
                                            <p:txEl>
                                              <p:pRg st="0" end="0"/>
                                            </p:txEl>
                                          </p:spTgt>
                                        </p:tgtEl>
                                      </p:cBhvr>
                                    </p:animEffect>
                                  </p:childTnLst>
                                </p:cTn>
                              </p:par>
                              <p:par>
                                <p:cTn id="43" presetID="49" presetClass="entr" presetSubtype="0" decel="100000" fill="hold" grpId="1" nodeType="with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 calcmode="lin" valueType="num">
                                      <p:cBhvr>
                                        <p:cTn id="45" dur="75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6" dur="750" fill="hold"/>
                                        <p:tgtEl>
                                          <p:spTgt spid="11">
                                            <p:txEl>
                                              <p:pRg st="0" end="0"/>
                                            </p:txEl>
                                          </p:spTgt>
                                        </p:tgtEl>
                                        <p:attrNameLst>
                                          <p:attrName>ppt_h</p:attrName>
                                        </p:attrNameLst>
                                      </p:cBhvr>
                                      <p:tavLst>
                                        <p:tav tm="0">
                                          <p:val>
                                            <p:fltVal val="0"/>
                                          </p:val>
                                        </p:tav>
                                        <p:tav tm="100000">
                                          <p:val>
                                            <p:strVal val="#ppt_h"/>
                                          </p:val>
                                        </p:tav>
                                      </p:tavLst>
                                    </p:anim>
                                    <p:anim calcmode="lin" valueType="num">
                                      <p:cBhvr>
                                        <p:cTn id="47" dur="750" fill="hold"/>
                                        <p:tgtEl>
                                          <p:spTgt spid="11">
                                            <p:txEl>
                                              <p:pRg st="0" end="0"/>
                                            </p:txEl>
                                          </p:spTgt>
                                        </p:tgtEl>
                                        <p:attrNameLst>
                                          <p:attrName>style.rotation</p:attrName>
                                        </p:attrNameLst>
                                      </p:cBhvr>
                                      <p:tavLst>
                                        <p:tav tm="0">
                                          <p:val>
                                            <p:fltVal val="360"/>
                                          </p:val>
                                        </p:tav>
                                        <p:tav tm="100000">
                                          <p:val>
                                            <p:fltVal val="0"/>
                                          </p:val>
                                        </p:tav>
                                      </p:tavLst>
                                    </p:anim>
                                    <p:animEffect transition="in" filter="fade">
                                      <p:cBhvr>
                                        <p:cTn id="48" dur="750"/>
                                        <p:tgtEl>
                                          <p:spTgt spid="11">
                                            <p:txEl>
                                              <p:pRg st="0" end="0"/>
                                            </p:txEl>
                                          </p:spTgt>
                                        </p:tgtEl>
                                      </p:cBhvr>
                                    </p:animEffect>
                                  </p:childTnLst>
                                </p:cTn>
                              </p:par>
                            </p:childTnLst>
                          </p:cTn>
                        </p:par>
                        <p:par>
                          <p:cTn id="49" fill="hold">
                            <p:stCondLst>
                              <p:cond delay="1250"/>
                            </p:stCondLst>
                            <p:childTnLst>
                              <p:par>
                                <p:cTn id="50" presetID="2" presetClass="entr" presetSubtype="4" decel="100000" fill="hold" grpId="0" nodeType="afterEffect">
                                  <p:stCondLst>
                                    <p:cond delay="250"/>
                                  </p:stCondLst>
                                  <p:iterate type="wd">
                                    <p:tmPct val="10000"/>
                                  </p:iterate>
                                  <p:childTnLst>
                                    <p:set>
                                      <p:cBhvr>
                                        <p:cTn id="51" dur="1" fill="hold">
                                          <p:stCondLst>
                                            <p:cond delay="0"/>
                                          </p:stCondLst>
                                        </p:cTn>
                                        <p:tgtEl>
                                          <p:spTgt spid="8"/>
                                        </p:tgtEl>
                                        <p:attrNameLst>
                                          <p:attrName>style.visibility</p:attrName>
                                        </p:attrNameLst>
                                      </p:cBhvr>
                                      <p:to>
                                        <p:strVal val="visible"/>
                                      </p:to>
                                    </p:set>
                                    <p:anim calcmode="lin" valueType="num">
                                      <p:cBhvr additive="base">
                                        <p:cTn id="52" dur="750" fill="hold"/>
                                        <p:tgtEl>
                                          <p:spTgt spid="8"/>
                                        </p:tgtEl>
                                        <p:attrNameLst>
                                          <p:attrName>ppt_x</p:attrName>
                                        </p:attrNameLst>
                                      </p:cBhvr>
                                      <p:tavLst>
                                        <p:tav tm="0">
                                          <p:val>
                                            <p:strVal val="#ppt_x"/>
                                          </p:val>
                                        </p:tav>
                                        <p:tav tm="100000">
                                          <p:val>
                                            <p:strVal val="#ppt_x"/>
                                          </p:val>
                                        </p:tav>
                                      </p:tavLst>
                                    </p:anim>
                                    <p:anim calcmode="lin" valueType="num">
                                      <p:cBhvr additive="base">
                                        <p:cTn id="53" dur="750" fill="hold"/>
                                        <p:tgtEl>
                                          <p:spTgt spid="8"/>
                                        </p:tgtEl>
                                        <p:attrNameLst>
                                          <p:attrName>ppt_y</p:attrName>
                                        </p:attrNameLst>
                                      </p:cBhvr>
                                      <p:tavLst>
                                        <p:tav tm="0">
                                          <p:val>
                                            <p:strVal val="1+#ppt_h/2"/>
                                          </p:val>
                                        </p:tav>
                                        <p:tav tm="100000">
                                          <p:val>
                                            <p:strVal val="#ppt_y"/>
                                          </p:val>
                                        </p:tav>
                                      </p:tavLst>
                                    </p:anim>
                                  </p:childTnLst>
                                </p:cTn>
                              </p:par>
                            </p:childTnLst>
                          </p:cTn>
                        </p:par>
                        <p:par>
                          <p:cTn id="54" fill="hold">
                            <p:stCondLst>
                              <p:cond delay="2475"/>
                            </p:stCondLst>
                            <p:childTnLst>
                              <p:par>
                                <p:cTn id="55" presetID="22" presetClass="entr" presetSubtype="8" fill="hold" grpId="0" nodeType="after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wipe(left)">
                                      <p:cBhvr>
                                        <p:cTn id="5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tmplLst>
          <p:tmpl lvl="1">
            <p:tnLst>
              <p:par>
                <p:cTn presetID="2" presetClass="entr" presetSubtype="6"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1+#ppt_w/2"/>
                          </p:val>
                        </p:tav>
                        <p:tav tm="100000">
                          <p:val>
                            <p:strVal val="#ppt_x"/>
                          </p:val>
                        </p:tav>
                      </p:tavLst>
                    </p:anim>
                    <p:anim calcmode="lin" valueType="num">
                      <p:cBhvr additive="base">
                        <p:cTn dur="750" fill="hold"/>
                        <p:tgtEl>
                          <p:spTgt spid="5"/>
                        </p:tgtEl>
                        <p:attrNameLst>
                          <p:attrName>ppt_y</p:attrName>
                        </p:attrNameLst>
                      </p:cBhvr>
                      <p:tavLst>
                        <p:tav tm="0">
                          <p:val>
                            <p:strVal val="1+#ppt_h/2"/>
                          </p:val>
                        </p:tav>
                        <p:tav tm="100000">
                          <p:val>
                            <p:strVal val="#ppt_y"/>
                          </p:val>
                        </p:tav>
                      </p:tavLst>
                    </p:anim>
                  </p:childTnLst>
                </p:cTn>
              </p:par>
            </p:tnLst>
          </p:tmpl>
        </p:tmplLst>
      </p:bldP>
      <p:bldP spid="5" grpId="1" build="p">
        <p:tmplLst>
          <p:tmpl lvl="1">
            <p:tnLst>
              <p:par>
                <p:cTn presetID="49" presetClass="entr" presetSubtype="0"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 calcmode="lin" valueType="num">
                      <p:cBhvr>
                        <p:cTn dur="750" fill="hold"/>
                        <p:tgtEl>
                          <p:spTgt spid="5"/>
                        </p:tgtEl>
                        <p:attrNameLst>
                          <p:attrName>style.rotation</p:attrName>
                        </p:attrNameLst>
                      </p:cBhvr>
                      <p:tavLst>
                        <p:tav tm="0">
                          <p:val>
                            <p:fltVal val="360"/>
                          </p:val>
                        </p:tav>
                        <p:tav tm="100000">
                          <p:val>
                            <p:fltVal val="0"/>
                          </p:val>
                        </p:tav>
                      </p:tavLst>
                    </p:anim>
                    <p:animEffect transition="in" filter="fade">
                      <p:cBhvr>
                        <p:cTn dur="750"/>
                        <p:tgtEl>
                          <p:spTgt spid="5"/>
                        </p:tgtEl>
                      </p:cBhvr>
                    </p:animEffect>
                  </p:childTnLst>
                </p:cTn>
              </p:par>
            </p:tnLst>
          </p:tmpl>
        </p:tmplLst>
      </p:bldP>
      <p:bldP spid="8" grpId="0"/>
      <p:bldP spid="9" grpId="0" build="p">
        <p:tmplLst>
          <p:tmpl lvl="1">
            <p:tnLst>
              <p:par>
                <p:cTn presetID="2" presetClass="entr" presetSubtype="3"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9" grpId="1" build="p">
        <p:tmplLst>
          <p:tmpl lvl="1">
            <p:tnLst>
              <p:par>
                <p:cTn presetID="49" presetClass="entr" presetSubtype="0"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p:cTn dur="750" fill="hold"/>
                        <p:tgtEl>
                          <p:spTgt spid="9"/>
                        </p:tgtEl>
                        <p:attrNameLst>
                          <p:attrName>ppt_w</p:attrName>
                        </p:attrNameLst>
                      </p:cBhvr>
                      <p:tavLst>
                        <p:tav tm="0">
                          <p:val>
                            <p:fltVal val="0"/>
                          </p:val>
                        </p:tav>
                        <p:tav tm="100000">
                          <p:val>
                            <p:strVal val="#ppt_w"/>
                          </p:val>
                        </p:tav>
                      </p:tavLst>
                    </p:anim>
                    <p:anim calcmode="lin" valueType="num">
                      <p:cBhvr>
                        <p:cTn dur="750" fill="hold"/>
                        <p:tgtEl>
                          <p:spTgt spid="9"/>
                        </p:tgtEl>
                        <p:attrNameLst>
                          <p:attrName>ppt_h</p:attrName>
                        </p:attrNameLst>
                      </p:cBhvr>
                      <p:tavLst>
                        <p:tav tm="0">
                          <p:val>
                            <p:fltVal val="0"/>
                          </p:val>
                        </p:tav>
                        <p:tav tm="100000">
                          <p:val>
                            <p:strVal val="#ppt_h"/>
                          </p:val>
                        </p:tav>
                      </p:tavLst>
                    </p:anim>
                    <p:anim calcmode="lin" valueType="num">
                      <p:cBhvr>
                        <p:cTn dur="750" fill="hold"/>
                        <p:tgtEl>
                          <p:spTgt spid="9"/>
                        </p:tgtEl>
                        <p:attrNameLst>
                          <p:attrName>style.rotation</p:attrName>
                        </p:attrNameLst>
                      </p:cBhvr>
                      <p:tavLst>
                        <p:tav tm="0">
                          <p:val>
                            <p:fltVal val="360"/>
                          </p:val>
                        </p:tav>
                        <p:tav tm="100000">
                          <p:val>
                            <p:fltVal val="0"/>
                          </p:val>
                        </p:tav>
                      </p:tavLst>
                    </p:anim>
                    <p:animEffect transition="in" filter="fade">
                      <p:cBhvr>
                        <p:cTn dur="750"/>
                        <p:tgtEl>
                          <p:spTgt spid="9"/>
                        </p:tgtEl>
                      </p:cBhvr>
                    </p:animEffect>
                  </p:childTnLst>
                </p:cTn>
              </p:par>
            </p:tnLst>
          </p:tmpl>
        </p:tmplLst>
      </p:bldP>
      <p:bldP spid="10" grpId="0" build="p">
        <p:tmplLst>
          <p:tmpl lvl="1">
            <p:tnLst>
              <p:par>
                <p:cTn presetID="2" presetClass="entr" presetSubtype="12"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0" grpId="1" build="p">
        <p:tmplLst>
          <p:tmpl lvl="1">
            <p:tnLst>
              <p:par>
                <p:cTn presetID="49" presetClass="entr" presetSubtype="0"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750" fill="hold"/>
                        <p:tgtEl>
                          <p:spTgt spid="10"/>
                        </p:tgtEl>
                        <p:attrNameLst>
                          <p:attrName>ppt_w</p:attrName>
                        </p:attrNameLst>
                      </p:cBhvr>
                      <p:tavLst>
                        <p:tav tm="0">
                          <p:val>
                            <p:fltVal val="0"/>
                          </p:val>
                        </p:tav>
                        <p:tav tm="100000">
                          <p:val>
                            <p:strVal val="#ppt_w"/>
                          </p:val>
                        </p:tav>
                      </p:tavLst>
                    </p:anim>
                    <p:anim calcmode="lin" valueType="num">
                      <p:cBhvr>
                        <p:cTn dur="750" fill="hold"/>
                        <p:tgtEl>
                          <p:spTgt spid="10"/>
                        </p:tgtEl>
                        <p:attrNameLst>
                          <p:attrName>ppt_h</p:attrName>
                        </p:attrNameLst>
                      </p:cBhvr>
                      <p:tavLst>
                        <p:tav tm="0">
                          <p:val>
                            <p:fltVal val="0"/>
                          </p:val>
                        </p:tav>
                        <p:tav tm="100000">
                          <p:val>
                            <p:strVal val="#ppt_h"/>
                          </p:val>
                        </p:tav>
                      </p:tavLst>
                    </p:anim>
                    <p:anim calcmode="lin" valueType="num">
                      <p:cBhvr>
                        <p:cTn dur="750" fill="hold"/>
                        <p:tgtEl>
                          <p:spTgt spid="10"/>
                        </p:tgtEl>
                        <p:attrNameLst>
                          <p:attrName>style.rotation</p:attrName>
                        </p:attrNameLst>
                      </p:cBhvr>
                      <p:tavLst>
                        <p:tav tm="0">
                          <p:val>
                            <p:fltVal val="360"/>
                          </p:val>
                        </p:tav>
                        <p:tav tm="100000">
                          <p:val>
                            <p:fltVal val="0"/>
                          </p:val>
                        </p:tav>
                      </p:tavLst>
                    </p:anim>
                    <p:animEffect transition="in" filter="fade">
                      <p:cBhvr>
                        <p:cTn dur="750"/>
                        <p:tgtEl>
                          <p:spTgt spid="10"/>
                        </p:tgtEl>
                      </p:cBhvr>
                    </p:animEffect>
                  </p:childTnLst>
                </p:cTn>
              </p:par>
            </p:tnLst>
          </p:tmpl>
        </p:tmplLst>
      </p:bldP>
      <p:bldP spid="11" grpId="0" build="p">
        <p:tmplLst>
          <p:tmpl lvl="1">
            <p:tnLst>
              <p:par>
                <p:cTn presetID="2" presetClass="entr" presetSubtype="9"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1" grpId="1" build="p">
        <p:tmplLst>
          <p:tmpl lvl="1">
            <p:tnLst>
              <p:par>
                <p:cTn presetID="49" presetClass="entr" presetSubtype="0"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750" fill="hold"/>
                        <p:tgtEl>
                          <p:spTgt spid="11"/>
                        </p:tgtEl>
                        <p:attrNameLst>
                          <p:attrName>ppt_w</p:attrName>
                        </p:attrNameLst>
                      </p:cBhvr>
                      <p:tavLst>
                        <p:tav tm="0">
                          <p:val>
                            <p:fltVal val="0"/>
                          </p:val>
                        </p:tav>
                        <p:tav tm="100000">
                          <p:val>
                            <p:strVal val="#ppt_w"/>
                          </p:val>
                        </p:tav>
                      </p:tavLst>
                    </p:anim>
                    <p:anim calcmode="lin" valueType="num">
                      <p:cBhvr>
                        <p:cTn dur="750" fill="hold"/>
                        <p:tgtEl>
                          <p:spTgt spid="11"/>
                        </p:tgtEl>
                        <p:attrNameLst>
                          <p:attrName>ppt_h</p:attrName>
                        </p:attrNameLst>
                      </p:cBhvr>
                      <p:tavLst>
                        <p:tav tm="0">
                          <p:val>
                            <p:fltVal val="0"/>
                          </p:val>
                        </p:tav>
                        <p:tav tm="100000">
                          <p:val>
                            <p:strVal val="#ppt_h"/>
                          </p:val>
                        </p:tav>
                      </p:tavLst>
                    </p:anim>
                    <p:anim calcmode="lin" valueType="num">
                      <p:cBhvr>
                        <p:cTn dur="750" fill="hold"/>
                        <p:tgtEl>
                          <p:spTgt spid="11"/>
                        </p:tgtEl>
                        <p:attrNameLst>
                          <p:attrName>style.rotation</p:attrName>
                        </p:attrNameLst>
                      </p:cBhvr>
                      <p:tavLst>
                        <p:tav tm="0">
                          <p:val>
                            <p:fltVal val="360"/>
                          </p:val>
                        </p:tav>
                        <p:tav tm="100000">
                          <p:val>
                            <p:fltVal val="0"/>
                          </p:val>
                        </p:tav>
                      </p:tavLst>
                    </p:anim>
                    <p:animEffect transition="in" filter="fade">
                      <p:cBhvr>
                        <p:cTn dur="750"/>
                        <p:tgtEl>
                          <p:spTgt spid="11"/>
                        </p:tgtEl>
                      </p:cBhvr>
                    </p:animEffect>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Fullscreen image and text 2">
    <p:spTree>
      <p:nvGrpSpPr>
        <p:cNvPr id="1" name=""/>
        <p:cNvGrpSpPr/>
        <p:nvPr/>
      </p:nvGrpSpPr>
      <p:grpSpPr>
        <a:xfrm>
          <a:off x="0" y="0"/>
          <a:ext cx="0" cy="0"/>
          <a:chOff x="0" y="0"/>
          <a:chExt cx="0" cy="0"/>
        </a:xfrm>
      </p:grpSpPr>
      <p:sp>
        <p:nvSpPr>
          <p:cNvPr id="13" name="Picture Placeholder 6"/>
          <p:cNvSpPr>
            <a:spLocks noGrp="1"/>
          </p:cNvSpPr>
          <p:nvPr>
            <p:ph type="pic" sz="quarter" idx="13" hasCustomPrompt="1"/>
          </p:nvPr>
        </p:nvSpPr>
        <p:spPr>
          <a:xfrm>
            <a:off x="0" y="0"/>
            <a:ext cx="12192000" cy="685800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4" name="テキスト プレースホルダー 5"/>
          <p:cNvSpPr>
            <a:spLocks noGrp="1"/>
          </p:cNvSpPr>
          <p:nvPr>
            <p:ph type="body" sz="quarter" idx="12" hasCustomPrompt="1"/>
          </p:nvPr>
        </p:nvSpPr>
        <p:spPr>
          <a:xfrm>
            <a:off x="6096000" y="0"/>
            <a:ext cx="6096000" cy="6858000"/>
          </a:xfrm>
          <a:solidFill>
            <a:schemeClr val="tx1">
              <a:alpha val="50000"/>
            </a:schemeClr>
          </a:solidFill>
        </p:spPr>
        <p:txBody>
          <a:bodyPr numCol="1" spcCol="360000" anchor="t">
            <a:normAutofit/>
          </a:bodyPr>
          <a:lstStyle>
            <a:lvl1pPr algn="l">
              <a:spcBef>
                <a:spcPts val="800"/>
              </a:spcBef>
              <a:defRPr sz="1200">
                <a:solidFill>
                  <a:schemeClr val="bg2"/>
                </a:solidFill>
              </a:defRPr>
            </a:lvl1pPr>
          </a:lstStyle>
          <a:p>
            <a:pPr lvl="0"/>
            <a:r>
              <a:rPr kumimoji="1" lang="en-US" altLang="ja-JP" dirty="0"/>
              <a:t> </a:t>
            </a:r>
            <a:endParaRPr kumimoji="1" lang="ja-JP" altLang="en-US" dirty="0"/>
          </a:p>
        </p:txBody>
      </p:sp>
      <p:sp>
        <p:nvSpPr>
          <p:cNvPr id="15" name="タイトル 1"/>
          <p:cNvSpPr>
            <a:spLocks noGrp="1"/>
          </p:cNvSpPr>
          <p:nvPr>
            <p:ph type="title" hasCustomPrompt="1"/>
          </p:nvPr>
        </p:nvSpPr>
        <p:spPr>
          <a:xfrm>
            <a:off x="6451600" y="556081"/>
            <a:ext cx="5372100" cy="3334347"/>
          </a:xfrm>
        </p:spPr>
        <p:txBody>
          <a:bodyPr anchor="ctr">
            <a:normAutofit/>
          </a:bodyPr>
          <a:lstStyle>
            <a:lvl1pPr algn="l">
              <a:lnSpc>
                <a:spcPct val="80000"/>
              </a:lnSpc>
              <a:defRPr sz="5334" baseline="0">
                <a:latin typeface="Roboto Bold" pitchFamily="2" charset="0"/>
              </a:defRPr>
            </a:lvl1pPr>
          </a:lstStyle>
          <a:p>
            <a:r>
              <a:rPr kumimoji="1" lang="en-US" altLang="ja-JP" dirty="0"/>
              <a:t>Slide Title Goes Here</a:t>
            </a:r>
            <a:endParaRPr kumimoji="1" lang="ja-JP" altLang="en-US" dirty="0"/>
          </a:p>
        </p:txBody>
      </p:sp>
      <p:sp>
        <p:nvSpPr>
          <p:cNvPr id="16" name="テキスト プレースホルダー 12"/>
          <p:cNvSpPr>
            <a:spLocks noGrp="1"/>
          </p:cNvSpPr>
          <p:nvPr>
            <p:ph type="body" sz="quarter" idx="27" hasCustomPrompt="1"/>
          </p:nvPr>
        </p:nvSpPr>
        <p:spPr>
          <a:xfrm>
            <a:off x="6451600" y="3934471"/>
            <a:ext cx="5372100" cy="2336668"/>
          </a:xfrm>
        </p:spPr>
        <p:txBody>
          <a:bodyPr>
            <a:normAutofit/>
          </a:bodyPr>
          <a:lstStyle>
            <a:lvl1pPr marL="228611" indent="-228611" algn="l">
              <a:spcBef>
                <a:spcPts val="800"/>
              </a:spcBef>
              <a:buClr>
                <a:schemeClr val="accent1"/>
              </a:buClr>
              <a:buFont typeface="Wingdings" panose="05000000000000000000" pitchFamily="2" charset="2"/>
              <a:buChar char="n"/>
              <a:defRPr sz="1333" baseline="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83322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22" presetClass="entr" presetSubtype="1" fill="hold" grpId="0"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par>
                                <p:cTn id="12" presetID="2" presetClass="entr" presetSubtype="1" decel="100000" fill="hold" grpId="0" nodeType="withEffect">
                                  <p:stCondLst>
                                    <p:cond delay="0"/>
                                  </p:stCondLst>
                                  <p:iterate type="wd">
                                    <p:tmPct val="10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750" fill="hold"/>
                                        <p:tgtEl>
                                          <p:spTgt spid="15"/>
                                        </p:tgtEl>
                                        <p:attrNameLst>
                                          <p:attrName>ppt_x</p:attrName>
                                        </p:attrNameLst>
                                      </p:cBhvr>
                                      <p:tavLst>
                                        <p:tav tm="0">
                                          <p:val>
                                            <p:strVal val="#ppt_x"/>
                                          </p:val>
                                        </p:tav>
                                        <p:tav tm="100000">
                                          <p:val>
                                            <p:strVal val="#ppt_x"/>
                                          </p:val>
                                        </p:tav>
                                      </p:tavLst>
                                    </p:anim>
                                    <p:anim calcmode="lin" valueType="num">
                                      <p:cBhvr additive="base">
                                        <p:cTn id="15" dur="750" fill="hold"/>
                                        <p:tgtEl>
                                          <p:spTgt spid="15"/>
                                        </p:tgtEl>
                                        <p:attrNameLst>
                                          <p:attrName>ppt_y</p:attrName>
                                        </p:attrNameLst>
                                      </p:cBhvr>
                                      <p:tavLst>
                                        <p:tav tm="0">
                                          <p:val>
                                            <p:strVal val="0-#ppt_h/2"/>
                                          </p:val>
                                        </p:tav>
                                        <p:tav tm="100000">
                                          <p:val>
                                            <p:strVal val="#ppt_y"/>
                                          </p:val>
                                        </p:tav>
                                      </p:tavLst>
                                    </p:anim>
                                  </p:childTnLst>
                                </p:cTn>
                              </p:par>
                            </p:childTnLst>
                          </p:cTn>
                        </p:par>
                        <p:par>
                          <p:cTn id="16" fill="hold">
                            <p:stCondLst>
                              <p:cond delay="1475"/>
                            </p:stCondLst>
                            <p:childTnLst>
                              <p:par>
                                <p:cTn id="17" presetID="22" presetClass="entr" presetSubtype="8" fill="hold" grpId="0" nodeType="after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wipe(left)">
                                      <p:cBhvr>
                                        <p:cTn id="1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tmplLst>
          <p:tmpl>
            <p:tnLst>
              <p:par>
                <p:cTn presetID="22" presetClass="entr" presetSubtype="1"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P spid="15" grpId="0"/>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ullscreen image and text ">
    <p:spTree>
      <p:nvGrpSpPr>
        <p:cNvPr id="1" name=""/>
        <p:cNvGrpSpPr/>
        <p:nvPr/>
      </p:nvGrpSpPr>
      <p:grpSpPr>
        <a:xfrm>
          <a:off x="0" y="0"/>
          <a:ext cx="0" cy="0"/>
          <a:chOff x="0" y="0"/>
          <a:chExt cx="0" cy="0"/>
        </a:xfrm>
      </p:grpSpPr>
      <p:sp>
        <p:nvSpPr>
          <p:cNvPr id="3" name="Picture Placeholder 6"/>
          <p:cNvSpPr>
            <a:spLocks noGrp="1"/>
          </p:cNvSpPr>
          <p:nvPr>
            <p:ph type="pic" sz="quarter" idx="13" hasCustomPrompt="1"/>
          </p:nvPr>
        </p:nvSpPr>
        <p:spPr>
          <a:xfrm>
            <a:off x="0" y="0"/>
            <a:ext cx="12192000" cy="685800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4" name="タイトル 1"/>
          <p:cNvSpPr>
            <a:spLocks noGrp="1"/>
          </p:cNvSpPr>
          <p:nvPr>
            <p:ph type="title" hasCustomPrompt="1"/>
          </p:nvPr>
        </p:nvSpPr>
        <p:spPr>
          <a:xfrm>
            <a:off x="1184564" y="4757461"/>
            <a:ext cx="9822873" cy="1930698"/>
          </a:xfrm>
        </p:spPr>
        <p:txBody>
          <a:bodyPr anchor="ctr">
            <a:normAutofit/>
          </a:bodyPr>
          <a:lstStyle>
            <a:lvl1pPr algn="ctr">
              <a:lnSpc>
                <a:spcPct val="80000"/>
              </a:lnSpc>
              <a:defRPr sz="5334" baseline="0">
                <a:latin typeface="Roboto Bold" pitchFamily="2" charset="0"/>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3938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4" decel="100000" fill="hold" grpId="0" nodeType="withEffect">
                                  <p:stCondLst>
                                    <p:cond delay="0"/>
                                  </p:stCondLst>
                                  <p:iterate type="wd">
                                    <p:tmPct val="10000"/>
                                  </p:iterate>
                                  <p:childTnLst>
                                    <p:set>
                                      <p:cBhvr>
                                        <p:cTn id="9" dur="1" fill="hold">
                                          <p:stCondLst>
                                            <p:cond delay="0"/>
                                          </p:stCondLst>
                                        </p:cTn>
                                        <p:tgtEl>
                                          <p:spTgt spid="4"/>
                                        </p:tgtEl>
                                        <p:attrNameLst>
                                          <p:attrName>style.visibility</p:attrName>
                                        </p:attrNameLst>
                                      </p:cBhvr>
                                      <p:to>
                                        <p:strVal val="visible"/>
                                      </p:to>
                                    </p:set>
                                    <p:anim calcmode="lin" valueType="num">
                                      <p:cBhvr additive="base">
                                        <p:cTn id="10" dur="750" fill="hold"/>
                                        <p:tgtEl>
                                          <p:spTgt spid="4"/>
                                        </p:tgtEl>
                                        <p:attrNameLst>
                                          <p:attrName>ppt_x</p:attrName>
                                        </p:attrNameLst>
                                      </p:cBhvr>
                                      <p:tavLst>
                                        <p:tav tm="0">
                                          <p:val>
                                            <p:strVal val="#ppt_x"/>
                                          </p:val>
                                        </p:tav>
                                        <p:tav tm="100000">
                                          <p:val>
                                            <p:strVal val="#ppt_x"/>
                                          </p:val>
                                        </p:tav>
                                      </p:tavLst>
                                    </p:anim>
                                    <p:anim calcmode="lin" valueType="num">
                                      <p:cBhvr additive="base">
                                        <p:cTn id="11"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2" name="タイトル 1"/>
          <p:cNvSpPr>
            <a:spLocks noGrp="1"/>
          </p:cNvSpPr>
          <p:nvPr>
            <p:ph type="title" hasCustomPrompt="1"/>
          </p:nvPr>
        </p:nvSpPr>
        <p:spPr>
          <a:xfrm>
            <a:off x="719860" y="1761827"/>
            <a:ext cx="10752282" cy="3334347"/>
          </a:xfrm>
        </p:spPr>
        <p:txBody>
          <a:bodyPr anchor="ctr">
            <a:normAutofit/>
          </a:bodyPr>
          <a:lstStyle>
            <a:lvl1pPr algn="ctr">
              <a:lnSpc>
                <a:spcPct val="80000"/>
              </a:lnSpc>
              <a:defRPr sz="5334" baseline="0">
                <a:latin typeface="Roboto Bold" pitchFamily="2" charset="0"/>
              </a:defRPr>
            </a:lvl1pPr>
          </a:lstStyle>
          <a:p>
            <a:r>
              <a:rPr kumimoji="1" lang="en-US" altLang="ja-JP" dirty="0"/>
              <a:t>TEXT GOES HERE</a:t>
            </a:r>
            <a:endParaRPr kumimoji="1" lang="ja-JP" altLang="en-US" dirty="0"/>
          </a:p>
        </p:txBody>
      </p:sp>
    </p:spTree>
    <p:extLst>
      <p:ext uri="{BB962C8B-B14F-4D97-AF65-F5344CB8AC3E}">
        <p14:creationId xmlns:p14="http://schemas.microsoft.com/office/powerpoint/2010/main" val="233283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723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3472" y="0"/>
            <a:ext cx="211223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2645" y="1250975"/>
            <a:ext cx="2112235" cy="46879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1052646" y="1250975"/>
            <a:ext cx="1056117" cy="468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614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3472" y="0"/>
            <a:ext cx="211223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pic>
        <p:nvPicPr>
          <p:cNvPr id="3074" name="Picture 2" descr="E:\002-KIMS BUSINESS\007-02-Fullslidesppt-Contents\20161228\02-edu\bulb-item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2314" y="3909054"/>
            <a:ext cx="1260665" cy="279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230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4533123"/>
            <a:ext cx="12192000" cy="2324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5391415" y="3813043"/>
            <a:ext cx="1440160" cy="1440160"/>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77409" y="4013590"/>
            <a:ext cx="468171" cy="103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187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6618000"/>
            <a:ext cx="12192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Rectangle 4"/>
          <p:cNvSpPr/>
          <p:nvPr userDrawn="1"/>
        </p:nvSpPr>
        <p:spPr>
          <a:xfrm>
            <a:off x="0" y="0"/>
            <a:ext cx="12192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97457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F28A90-35F9-4271-B9F0-F31942768BD7}"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F024-2D36-4E7E-A62E-24B5CFB9B5EE}" type="slidenum">
              <a:rPr lang="en-US" smtClean="0"/>
              <a:t>‹#›</a:t>
            </a:fld>
            <a:endParaRPr lang="en-US"/>
          </a:p>
        </p:txBody>
      </p:sp>
    </p:spTree>
    <p:extLst>
      <p:ext uri="{BB962C8B-B14F-4D97-AF65-F5344CB8AC3E}">
        <p14:creationId xmlns:p14="http://schemas.microsoft.com/office/powerpoint/2010/main" val="334038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019773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91344" y="123479"/>
            <a:ext cx="11809312" cy="6611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797032"/>
            <a:ext cx="2880320" cy="249606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3103893" y="1797032"/>
            <a:ext cx="2880320" cy="249606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207787" y="1797032"/>
            <a:ext cx="2880320" cy="249606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9311680" y="1797032"/>
            <a:ext cx="2880320" cy="249606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3" name="Rectangle 2"/>
          <p:cNvSpPr/>
          <p:nvPr userDrawn="1"/>
        </p:nvSpPr>
        <p:spPr>
          <a:xfrm>
            <a:off x="0" y="4293096"/>
            <a:ext cx="2880000" cy="211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 name="Rectangle 11"/>
          <p:cNvSpPr/>
          <p:nvPr userDrawn="1"/>
        </p:nvSpPr>
        <p:spPr>
          <a:xfrm>
            <a:off x="3104000" y="4293096"/>
            <a:ext cx="2880000" cy="211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 name="Rectangle 12"/>
          <p:cNvSpPr/>
          <p:nvPr userDrawn="1"/>
        </p:nvSpPr>
        <p:spPr>
          <a:xfrm>
            <a:off x="6208000" y="4293096"/>
            <a:ext cx="2880000" cy="211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4" name="Rectangle 13"/>
          <p:cNvSpPr/>
          <p:nvPr userDrawn="1"/>
        </p:nvSpPr>
        <p:spPr>
          <a:xfrm>
            <a:off x="9312000" y="4293096"/>
            <a:ext cx="2880000" cy="211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2764569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3909485"/>
            <a:ext cx="12192000" cy="2948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07701" y="1508787"/>
            <a:ext cx="9640360" cy="490324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6017974" y="2168343"/>
            <a:ext cx="4620289" cy="341680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3" name="Rectangle 2"/>
          <p:cNvSpPr/>
          <p:nvPr userDrawn="1"/>
        </p:nvSpPr>
        <p:spPr>
          <a:xfrm>
            <a:off x="623392" y="4485118"/>
            <a:ext cx="4032448" cy="1344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2740012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2346339"/>
            <a:ext cx="12192000" cy="2948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30944" y="1389641"/>
            <a:ext cx="3825696" cy="463284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9840416" y="1566977"/>
            <a:ext cx="1344149" cy="340813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7524359" y="1681512"/>
            <a:ext cx="2206355" cy="340813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145684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4079776" cy="68580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 name="Rectangle 1"/>
          <p:cNvSpPr/>
          <p:nvPr userDrawn="1"/>
        </p:nvSpPr>
        <p:spPr>
          <a:xfrm>
            <a:off x="6480043" y="0"/>
            <a:ext cx="4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3" name="Rectangle 2"/>
          <p:cNvSpPr/>
          <p:nvPr userDrawn="1"/>
        </p:nvSpPr>
        <p:spPr>
          <a:xfrm>
            <a:off x="6528043" y="1749000"/>
            <a:ext cx="240000" cy="3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3624021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12192000" cy="41021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159493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175787" y="242176"/>
            <a:ext cx="8016213"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4175787" y="1010261"/>
            <a:ext cx="8016213"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4079776" cy="68580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4195293" y="1508787"/>
            <a:ext cx="4079776" cy="534921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946947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548680"/>
            <a:ext cx="8592277" cy="5760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6" name="Picture Placeholder 2"/>
          <p:cNvSpPr>
            <a:spLocks noGrp="1"/>
          </p:cNvSpPr>
          <p:nvPr>
            <p:ph type="pic" idx="1" hasCustomPrompt="1"/>
          </p:nvPr>
        </p:nvSpPr>
        <p:spPr>
          <a:xfrm>
            <a:off x="180829" y="260650"/>
            <a:ext cx="2592288" cy="63367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965139" y="260650"/>
            <a:ext cx="2592288" cy="63367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5749448" y="260650"/>
            <a:ext cx="2592288" cy="63367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272978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592277" y="356659"/>
            <a:ext cx="2880000" cy="288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8592277" y="3621021"/>
            <a:ext cx="2880000" cy="288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5314951" y="356659"/>
            <a:ext cx="2880000" cy="288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5314951" y="3621021"/>
            <a:ext cx="2880000" cy="288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32056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27381" y="4389107"/>
            <a:ext cx="11664619"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527381" y="5157192"/>
            <a:ext cx="11664619"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6618000"/>
            <a:ext cx="12192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ectangle 5"/>
          <p:cNvSpPr/>
          <p:nvPr userDrawn="1"/>
        </p:nvSpPr>
        <p:spPr>
          <a:xfrm>
            <a:off x="0" y="0"/>
            <a:ext cx="12192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 name="Picture Placeholder 2"/>
          <p:cNvSpPr>
            <a:spLocks noGrp="1"/>
          </p:cNvSpPr>
          <p:nvPr>
            <p:ph type="pic" idx="12" hasCustomPrompt="1"/>
          </p:nvPr>
        </p:nvSpPr>
        <p:spPr>
          <a:xfrm>
            <a:off x="623392" y="452669"/>
            <a:ext cx="4416171" cy="3744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5327915" y="452669"/>
            <a:ext cx="6240693" cy="17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5327915" y="2420765"/>
            <a:ext cx="1920000" cy="17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7488261" y="2420765"/>
            <a:ext cx="1920000" cy="17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9648608" y="2420765"/>
            <a:ext cx="1920000" cy="17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77292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F28A90-35F9-4271-B9F0-F31942768BD7}"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F024-2D36-4E7E-A62E-24B5CFB9B5EE}" type="slidenum">
              <a:rPr lang="en-US" smtClean="0"/>
              <a:t>‹#›</a:t>
            </a:fld>
            <a:endParaRPr lang="en-US"/>
          </a:p>
        </p:txBody>
      </p:sp>
    </p:spTree>
    <p:extLst>
      <p:ext uri="{BB962C8B-B14F-4D97-AF65-F5344CB8AC3E}">
        <p14:creationId xmlns:p14="http://schemas.microsoft.com/office/powerpoint/2010/main" val="2554157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705994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472011" y="1508786"/>
            <a:ext cx="3799787" cy="4865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7" name="Rounded Rectangle 16"/>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sp>
        <p:nvSpPr>
          <p:cNvPr id="18" name="Half Frame 17"/>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Tree>
    <p:extLst>
      <p:ext uri="{BB962C8B-B14F-4D97-AF65-F5344CB8AC3E}">
        <p14:creationId xmlns:p14="http://schemas.microsoft.com/office/powerpoint/2010/main" val="3502617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Tree>
    <p:extLst>
      <p:ext uri="{BB962C8B-B14F-4D97-AF65-F5344CB8AC3E}">
        <p14:creationId xmlns:p14="http://schemas.microsoft.com/office/powerpoint/2010/main" val="499288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516681" y="354182"/>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418461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ing and text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011162" y="580661"/>
            <a:ext cx="10169676" cy="2371033"/>
          </a:xfrm>
        </p:spPr>
        <p:txBody>
          <a:bodyPr anchor="b">
            <a:normAutofit/>
          </a:bodyPr>
          <a:lstStyle>
            <a:lvl1pPr>
              <a:lnSpc>
                <a:spcPct val="80000"/>
              </a:lnSpc>
              <a:defRPr sz="6400" baseline="0">
                <a:latin typeface="Roboto Bold" pitchFamily="2" charset="0"/>
              </a:defRPr>
            </a:lvl1pPr>
          </a:lstStyle>
          <a:p>
            <a:r>
              <a:rPr kumimoji="1" lang="en-US" altLang="ja-JP" dirty="0"/>
              <a:t>Heading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6" name="テキスト プレースホルダー 5"/>
          <p:cNvSpPr>
            <a:spLocks noGrp="1"/>
          </p:cNvSpPr>
          <p:nvPr>
            <p:ph type="body" sz="quarter" idx="12" hasCustomPrompt="1"/>
          </p:nvPr>
        </p:nvSpPr>
        <p:spPr>
          <a:xfrm>
            <a:off x="2631924" y="2951694"/>
            <a:ext cx="8672655" cy="2848868"/>
          </a:xfrm>
        </p:spPr>
        <p:txBody>
          <a:bodyPr numCol="1" spcCol="360000" anchor="t">
            <a:normAutofit/>
          </a:bodyPr>
          <a:lstStyle>
            <a:lvl1pPr marL="190510" indent="-190510" algn="l">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8426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ing and text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49292" y="1761338"/>
            <a:ext cx="10293417" cy="1569653"/>
          </a:xfrm>
        </p:spPr>
        <p:txBody>
          <a:bodyPr anchor="b">
            <a:normAutofit/>
          </a:bodyPr>
          <a:lstStyle>
            <a:lvl1pPr algn="ctr">
              <a:lnSpc>
                <a:spcPct val="80000"/>
              </a:lnSpc>
              <a:defRPr sz="6400" baseline="0">
                <a:latin typeface="Roboto Bold" pitchFamily="2" charset="0"/>
              </a:defRPr>
            </a:lvl1pPr>
          </a:lstStyle>
          <a:p>
            <a:r>
              <a:rPr kumimoji="1" lang="en-US" altLang="ja-JP" dirty="0"/>
              <a:t>Heading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6" name="テキスト プレースホルダー 5"/>
          <p:cNvSpPr>
            <a:spLocks noGrp="1"/>
          </p:cNvSpPr>
          <p:nvPr>
            <p:ph type="body" sz="quarter" idx="12" hasCustomPrompt="1"/>
          </p:nvPr>
        </p:nvSpPr>
        <p:spPr>
          <a:xfrm>
            <a:off x="949292" y="3532355"/>
            <a:ext cx="10293417" cy="2268207"/>
          </a:xfrm>
        </p:spPr>
        <p:txBody>
          <a:bodyPr numCol="1" spcCol="360000" anchor="t">
            <a:normAutofit/>
          </a:bodyPr>
          <a:lstStyle>
            <a:lvl1pPr marL="0" indent="0" algn="ctr">
              <a:spcBef>
                <a:spcPts val="80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54601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tmplLst>
          <p:tmpl>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ing and text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532191" y="619372"/>
            <a:ext cx="5379962" cy="4093660"/>
          </a:xfrm>
        </p:spPr>
        <p:txBody>
          <a:bodyPr anchor="b">
            <a:normAutofit/>
          </a:bodyPr>
          <a:lstStyle>
            <a:lvl1pPr algn="r">
              <a:lnSpc>
                <a:spcPct val="80000"/>
              </a:lnSpc>
              <a:defRPr sz="6400" baseline="0">
                <a:latin typeface="Roboto Bold" pitchFamily="2" charset="0"/>
              </a:defRPr>
            </a:lvl1pPr>
          </a:lstStyle>
          <a:p>
            <a:r>
              <a:rPr kumimoji="1" lang="en-US" altLang="ja-JP" dirty="0"/>
              <a:t>Heading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6" name="テキスト プレースホルダー 5"/>
          <p:cNvSpPr>
            <a:spLocks noGrp="1"/>
          </p:cNvSpPr>
          <p:nvPr>
            <p:ph type="body" sz="quarter" idx="12" hasCustomPrompt="1"/>
          </p:nvPr>
        </p:nvSpPr>
        <p:spPr>
          <a:xfrm>
            <a:off x="6183086" y="619372"/>
            <a:ext cx="5515428" cy="5496925"/>
          </a:xfrm>
        </p:spPr>
        <p:txBody>
          <a:bodyPr numCol="1" spcCol="360000" anchor="ctr">
            <a:normAutofit/>
          </a:bodyPr>
          <a:lstStyle>
            <a:lvl1pPr marL="190510" indent="-190510" algn="l">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
        <p:nvSpPr>
          <p:cNvPr id="7" name="テキスト プレースホルダー 5"/>
          <p:cNvSpPr>
            <a:spLocks noGrp="1"/>
          </p:cNvSpPr>
          <p:nvPr>
            <p:ph type="body" sz="quarter" idx="13" hasCustomPrompt="1"/>
          </p:nvPr>
        </p:nvSpPr>
        <p:spPr>
          <a:xfrm>
            <a:off x="532191" y="4713032"/>
            <a:ext cx="5379961" cy="1403264"/>
          </a:xfrm>
        </p:spPr>
        <p:txBody>
          <a:bodyPr numCol="1" spcCol="360000" anchor="t">
            <a:normAutofit/>
          </a:bodyPr>
          <a:lstStyle>
            <a:lvl1pPr marL="0" indent="0" algn="r">
              <a:lnSpc>
                <a:spcPct val="120000"/>
              </a:lnSpc>
              <a:spcBef>
                <a:spcPts val="0"/>
              </a:spcBef>
              <a:buClr>
                <a:schemeClr val="accent1"/>
              </a:buClr>
              <a:buFontTx/>
              <a:buNone/>
              <a:defRPr sz="2133">
                <a:solidFill>
                  <a:schemeClr val="tx2">
                    <a:lumMod val="60000"/>
                    <a:lumOff val="4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8882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400"/>
                            </p:stCondLst>
                            <p:childTnLst>
                              <p:par>
                                <p:cTn id="14" presetID="22" presetClass="entr" presetSubtype="8"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ing and text 4">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7" name="タイトル 1"/>
          <p:cNvSpPr>
            <a:spLocks noGrp="1"/>
          </p:cNvSpPr>
          <p:nvPr>
            <p:ph type="title" hasCustomPrompt="1"/>
          </p:nvPr>
        </p:nvSpPr>
        <p:spPr>
          <a:xfrm>
            <a:off x="532191" y="619372"/>
            <a:ext cx="5379962" cy="5496925"/>
          </a:xfrm>
        </p:spPr>
        <p:txBody>
          <a:bodyPr anchor="ctr">
            <a:normAutofit/>
          </a:bodyPr>
          <a:lstStyle>
            <a:lvl1pPr algn="ctr">
              <a:lnSpc>
                <a:spcPct val="80000"/>
              </a:lnSpc>
              <a:defRPr sz="6400" baseline="0">
                <a:latin typeface="Roboto Bold" pitchFamily="2" charset="0"/>
              </a:defRPr>
            </a:lvl1pPr>
          </a:lstStyle>
          <a:p>
            <a:r>
              <a:rPr kumimoji="1" lang="en-US" altLang="ja-JP" dirty="0"/>
              <a:t>Heading Goes Here</a:t>
            </a:r>
            <a:endParaRPr kumimoji="1" lang="ja-JP" altLang="en-US" dirty="0"/>
          </a:p>
        </p:txBody>
      </p:sp>
      <p:sp>
        <p:nvSpPr>
          <p:cNvPr id="8" name="テキスト プレースホルダー 5"/>
          <p:cNvSpPr>
            <a:spLocks noGrp="1"/>
          </p:cNvSpPr>
          <p:nvPr>
            <p:ph type="body" sz="quarter" idx="12" hasCustomPrompt="1"/>
          </p:nvPr>
        </p:nvSpPr>
        <p:spPr>
          <a:xfrm>
            <a:off x="6183086" y="619372"/>
            <a:ext cx="5515428" cy="5496925"/>
          </a:xfrm>
        </p:spPr>
        <p:txBody>
          <a:bodyPr numCol="1" spcCol="360000" anchor="ctr">
            <a:normAutofit/>
          </a:bodyPr>
          <a:lstStyle>
            <a:lvl1pPr marL="190510" indent="-190510" algn="l">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3283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cxnSp>
        <p:nvCxnSpPr>
          <p:cNvPr id="14" name="Straight Connector 13"/>
          <p:cNvCxnSpPr/>
          <p:nvPr userDrawn="1"/>
        </p:nvCxnSpPr>
        <p:spPr>
          <a:xfrm>
            <a:off x="3464075" y="0"/>
            <a:ext cx="0" cy="6858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6" name="タイトル 1"/>
          <p:cNvSpPr>
            <a:spLocks noGrp="1"/>
          </p:cNvSpPr>
          <p:nvPr>
            <p:ph type="title" hasCustomPrompt="1"/>
          </p:nvPr>
        </p:nvSpPr>
        <p:spPr>
          <a:xfrm>
            <a:off x="358018" y="2480674"/>
            <a:ext cx="6231465" cy="1896652"/>
          </a:xfrm>
          <a:solidFill>
            <a:schemeClr val="tx1"/>
          </a:solidFill>
        </p:spPr>
        <p:txBody>
          <a:bodyPr anchor="ctr">
            <a:normAutofit/>
          </a:bodyPr>
          <a:lstStyle>
            <a:lvl1pPr algn="ctr">
              <a:lnSpc>
                <a:spcPct val="80000"/>
              </a:lnSpc>
              <a:defRPr sz="6400" baseline="0">
                <a:latin typeface="+mj-lt"/>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7" name="テキスト プレースホルダー 5"/>
          <p:cNvSpPr>
            <a:spLocks noGrp="1"/>
          </p:cNvSpPr>
          <p:nvPr>
            <p:ph type="body" sz="quarter" idx="12" hasCustomPrompt="1"/>
          </p:nvPr>
        </p:nvSpPr>
        <p:spPr>
          <a:xfrm>
            <a:off x="6753981" y="1783794"/>
            <a:ext cx="4840883"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8" name="テキスト プレースホルダー 5"/>
          <p:cNvSpPr>
            <a:spLocks noGrp="1"/>
          </p:cNvSpPr>
          <p:nvPr>
            <p:ph type="body" sz="quarter" idx="14" hasCustomPrompt="1"/>
          </p:nvPr>
        </p:nvSpPr>
        <p:spPr>
          <a:xfrm>
            <a:off x="6753981" y="2132195"/>
            <a:ext cx="4840882" cy="1109832"/>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9" name="テキスト プレースホルダー 5"/>
          <p:cNvSpPr>
            <a:spLocks noGrp="1"/>
          </p:cNvSpPr>
          <p:nvPr>
            <p:ph type="body" sz="quarter" idx="15" hasCustomPrompt="1"/>
          </p:nvPr>
        </p:nvSpPr>
        <p:spPr>
          <a:xfrm>
            <a:off x="6753981" y="3483969"/>
            <a:ext cx="4840883"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0" name="テキスト プレースホルダー 5"/>
          <p:cNvSpPr>
            <a:spLocks noGrp="1"/>
          </p:cNvSpPr>
          <p:nvPr>
            <p:ph type="body" sz="quarter" idx="16" hasCustomPrompt="1"/>
          </p:nvPr>
        </p:nvSpPr>
        <p:spPr>
          <a:xfrm>
            <a:off x="6753981" y="3832369"/>
            <a:ext cx="4840882" cy="1109832"/>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1702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16" presetClass="entr" presetSubtype="4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Horizontal)">
                                      <p:cBhvr>
                                        <p:cTn id="12" dur="500"/>
                                        <p:tgtEl>
                                          <p:spTgt spid="14"/>
                                        </p:tgtEl>
                                      </p:cBhvr>
                                    </p:animEffect>
                                  </p:childTnLst>
                                </p:cTn>
                              </p:par>
                            </p:childTnLst>
                          </p:cTn>
                        </p:par>
                        <p:par>
                          <p:cTn id="13" fill="hold">
                            <p:stCondLst>
                              <p:cond delay="1475"/>
                            </p:stCondLst>
                            <p:childTnLst>
                              <p:par>
                                <p:cTn id="14" presetID="2" presetClass="entr" presetSubtype="2" decel="10000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225"/>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725"/>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3475"/>
                            </p:stCondLst>
                            <p:childTnLst>
                              <p:par>
                                <p:cTn id="28" presetID="22" presetClass="entr" presetSubtype="8" fill="hold" grpId="0" nodeType="after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wipe(left)">
                                      <p:cBhvr>
                                        <p:cTn id="3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tmplLst>
          <p:tmpl lvl="1">
            <p:tnLst>
              <p:par>
                <p:cTn presetID="2" presetClass="entr" presetSubtype="2"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cxnSp>
        <p:nvCxnSpPr>
          <p:cNvPr id="14" name="Straight Connector 13"/>
          <p:cNvCxnSpPr/>
          <p:nvPr userDrawn="1"/>
        </p:nvCxnSpPr>
        <p:spPr>
          <a:xfrm>
            <a:off x="3464075" y="0"/>
            <a:ext cx="0" cy="6858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6" name="タイトル 1"/>
          <p:cNvSpPr>
            <a:spLocks noGrp="1"/>
          </p:cNvSpPr>
          <p:nvPr>
            <p:ph type="title" hasCustomPrompt="1"/>
          </p:nvPr>
        </p:nvSpPr>
        <p:spPr>
          <a:xfrm>
            <a:off x="358018" y="2480674"/>
            <a:ext cx="6231465" cy="1896652"/>
          </a:xfrm>
          <a:solidFill>
            <a:schemeClr val="tx1"/>
          </a:solidFill>
        </p:spPr>
        <p:txBody>
          <a:bodyPr anchor="ctr">
            <a:normAutofit/>
          </a:bodyPr>
          <a:lstStyle>
            <a:lvl1pPr algn="ctr">
              <a:lnSpc>
                <a:spcPct val="80000"/>
              </a:lnSpc>
              <a:defRPr sz="6400" baseline="0">
                <a:latin typeface="+mj-lt"/>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7" name="テキスト プレースホルダー 5"/>
          <p:cNvSpPr>
            <a:spLocks noGrp="1"/>
          </p:cNvSpPr>
          <p:nvPr>
            <p:ph type="body" sz="quarter" idx="12" hasCustomPrompt="1"/>
          </p:nvPr>
        </p:nvSpPr>
        <p:spPr>
          <a:xfrm>
            <a:off x="6753981" y="1028935"/>
            <a:ext cx="4840883"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8" name="テキスト プレースホルダー 5"/>
          <p:cNvSpPr>
            <a:spLocks noGrp="1"/>
          </p:cNvSpPr>
          <p:nvPr>
            <p:ph type="body" sz="quarter" idx="14" hasCustomPrompt="1"/>
          </p:nvPr>
        </p:nvSpPr>
        <p:spPr>
          <a:xfrm>
            <a:off x="6753981" y="1377335"/>
            <a:ext cx="4840882" cy="1109832"/>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9" name="テキスト プレースホルダー 5"/>
          <p:cNvSpPr>
            <a:spLocks noGrp="1"/>
          </p:cNvSpPr>
          <p:nvPr>
            <p:ph type="body" sz="quarter" idx="15" hasCustomPrompt="1"/>
          </p:nvPr>
        </p:nvSpPr>
        <p:spPr>
          <a:xfrm>
            <a:off x="6753981" y="2729109"/>
            <a:ext cx="4840883"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0" name="テキスト プレースホルダー 5"/>
          <p:cNvSpPr>
            <a:spLocks noGrp="1"/>
          </p:cNvSpPr>
          <p:nvPr>
            <p:ph type="body" sz="quarter" idx="16" hasCustomPrompt="1"/>
          </p:nvPr>
        </p:nvSpPr>
        <p:spPr>
          <a:xfrm>
            <a:off x="6753981" y="3077509"/>
            <a:ext cx="4840882" cy="1109832"/>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1" name="テキスト プレースホルダー 5"/>
          <p:cNvSpPr>
            <a:spLocks noGrp="1"/>
          </p:cNvSpPr>
          <p:nvPr>
            <p:ph type="body" sz="quarter" idx="17" hasCustomPrompt="1"/>
          </p:nvPr>
        </p:nvSpPr>
        <p:spPr>
          <a:xfrm>
            <a:off x="6753981" y="4446724"/>
            <a:ext cx="4840883"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2" name="テキスト プレースホルダー 5"/>
          <p:cNvSpPr>
            <a:spLocks noGrp="1"/>
          </p:cNvSpPr>
          <p:nvPr>
            <p:ph type="body" sz="quarter" idx="18" hasCustomPrompt="1"/>
          </p:nvPr>
        </p:nvSpPr>
        <p:spPr>
          <a:xfrm>
            <a:off x="6753981" y="4795125"/>
            <a:ext cx="4840882" cy="1109832"/>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6208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16" presetClass="entr" presetSubtype="4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Horizontal)">
                                      <p:cBhvr>
                                        <p:cTn id="12" dur="500"/>
                                        <p:tgtEl>
                                          <p:spTgt spid="14"/>
                                        </p:tgtEl>
                                      </p:cBhvr>
                                    </p:animEffect>
                                  </p:childTnLst>
                                </p:cTn>
                              </p:par>
                            </p:childTnLst>
                          </p:cTn>
                        </p:par>
                        <p:par>
                          <p:cTn id="13" fill="hold">
                            <p:stCondLst>
                              <p:cond delay="1475"/>
                            </p:stCondLst>
                            <p:childTnLst>
                              <p:par>
                                <p:cTn id="14" presetID="2" presetClass="entr" presetSubtype="2" decel="10000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225"/>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725"/>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3475"/>
                            </p:stCondLst>
                            <p:childTnLst>
                              <p:par>
                                <p:cTn id="28" presetID="22" presetClass="entr" presetSubtype="8" fill="hold" grpId="0" nodeType="after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wipe(left)">
                                      <p:cBhvr>
                                        <p:cTn id="30" dur="500"/>
                                        <p:tgtEl>
                                          <p:spTgt spid="10">
                                            <p:txEl>
                                              <p:pRg st="0" end="0"/>
                                            </p:txEl>
                                          </p:spTgt>
                                        </p:tgtEl>
                                      </p:cBhvr>
                                    </p:animEffect>
                                  </p:childTnLst>
                                </p:cTn>
                              </p:par>
                            </p:childTnLst>
                          </p:cTn>
                        </p:par>
                        <p:par>
                          <p:cTn id="31" fill="hold">
                            <p:stCondLst>
                              <p:cond delay="3975"/>
                            </p:stCondLst>
                            <p:childTnLst>
                              <p:par>
                                <p:cTn id="32" presetID="2" presetClass="entr" presetSubtype="2" decel="100000" fill="hold" grpId="0"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additive="base">
                                        <p:cTn id="34"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4725"/>
                            </p:stCondLst>
                            <p:childTnLst>
                              <p:par>
                                <p:cTn id="37" presetID="22" presetClass="entr" presetSubtype="8" fill="hold" grpId="0" nodeType="after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wipe(left)">
                                      <p:cBhvr>
                                        <p:cTn id="3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tmplLst>
          <p:tmpl lvl="1">
            <p:tnLst>
              <p:par>
                <p:cTn presetID="2" presetClass="entr" presetSubtype="2"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build="p">
        <p:tmplLst>
          <p:tmpl lvl="1">
            <p:tnLst>
              <p:par>
                <p:cTn presetID="2" presetClass="entr" presetSubtype="2"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F28A90-35F9-4271-B9F0-F31942768BD7}"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BF024-2D36-4E7E-A62E-24B5CFB9B5EE}" type="slidenum">
              <a:rPr lang="en-US" smtClean="0"/>
              <a:t>‹#›</a:t>
            </a:fld>
            <a:endParaRPr lang="en-US"/>
          </a:p>
        </p:txBody>
      </p:sp>
    </p:spTree>
    <p:extLst>
      <p:ext uri="{BB962C8B-B14F-4D97-AF65-F5344CB8AC3E}">
        <p14:creationId xmlns:p14="http://schemas.microsoft.com/office/powerpoint/2010/main" val="1795241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of contents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6" name="テキスト プレースホルダー 5"/>
          <p:cNvSpPr>
            <a:spLocks noGrp="1"/>
          </p:cNvSpPr>
          <p:nvPr>
            <p:ph type="body" sz="quarter" idx="12" hasCustomPrompt="1"/>
          </p:nvPr>
        </p:nvSpPr>
        <p:spPr>
          <a:xfrm>
            <a:off x="6783379" y="641829"/>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7" name="タイトル 1"/>
          <p:cNvSpPr>
            <a:spLocks noGrp="1"/>
          </p:cNvSpPr>
          <p:nvPr>
            <p:ph type="title" hasCustomPrompt="1"/>
          </p:nvPr>
        </p:nvSpPr>
        <p:spPr>
          <a:xfrm>
            <a:off x="648305" y="999902"/>
            <a:ext cx="4625219" cy="4858196"/>
          </a:xfrm>
        </p:spPr>
        <p:txBody>
          <a:bodyPr anchor="ctr">
            <a:normAutofit/>
          </a:bodyPr>
          <a:lstStyle>
            <a:lvl1pPr algn="ctr">
              <a:lnSpc>
                <a:spcPct val="80000"/>
              </a:lnSpc>
              <a:defRPr sz="6400" baseline="0">
                <a:latin typeface="+mj-lt"/>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8" name="テキスト プレースホルダー 5"/>
          <p:cNvSpPr>
            <a:spLocks noGrp="1"/>
          </p:cNvSpPr>
          <p:nvPr>
            <p:ph type="body" sz="quarter" idx="13" hasCustomPrompt="1"/>
          </p:nvPr>
        </p:nvSpPr>
        <p:spPr>
          <a:xfrm>
            <a:off x="5849627" y="554730"/>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9" name="テキスト プレースホルダー 5"/>
          <p:cNvSpPr>
            <a:spLocks noGrp="1"/>
          </p:cNvSpPr>
          <p:nvPr>
            <p:ph type="body" sz="quarter" idx="14" hasCustomPrompt="1"/>
          </p:nvPr>
        </p:nvSpPr>
        <p:spPr>
          <a:xfrm>
            <a:off x="6783379" y="970871"/>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28" name="テキスト プレースホルダー 5"/>
          <p:cNvSpPr>
            <a:spLocks noGrp="1"/>
          </p:cNvSpPr>
          <p:nvPr>
            <p:ph type="body" sz="quarter" idx="15" hasCustomPrompt="1"/>
          </p:nvPr>
        </p:nvSpPr>
        <p:spPr>
          <a:xfrm>
            <a:off x="6783379" y="1610490"/>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9" name="テキスト プレースホルダー 5"/>
          <p:cNvSpPr>
            <a:spLocks noGrp="1"/>
          </p:cNvSpPr>
          <p:nvPr>
            <p:ph type="body" sz="quarter" idx="16" hasCustomPrompt="1"/>
          </p:nvPr>
        </p:nvSpPr>
        <p:spPr>
          <a:xfrm>
            <a:off x="5849627" y="1523391"/>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0" name="テキスト プレースホルダー 5"/>
          <p:cNvSpPr>
            <a:spLocks noGrp="1"/>
          </p:cNvSpPr>
          <p:nvPr>
            <p:ph type="body" sz="quarter" idx="17" hasCustomPrompt="1"/>
          </p:nvPr>
        </p:nvSpPr>
        <p:spPr>
          <a:xfrm>
            <a:off x="6783379" y="1939532"/>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31" name="テキスト プレースホルダー 5"/>
          <p:cNvSpPr>
            <a:spLocks noGrp="1"/>
          </p:cNvSpPr>
          <p:nvPr>
            <p:ph type="body" sz="quarter" idx="18" hasCustomPrompt="1"/>
          </p:nvPr>
        </p:nvSpPr>
        <p:spPr>
          <a:xfrm>
            <a:off x="6783379" y="2579150"/>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2" name="テキスト プレースホルダー 5"/>
          <p:cNvSpPr>
            <a:spLocks noGrp="1"/>
          </p:cNvSpPr>
          <p:nvPr>
            <p:ph type="body" sz="quarter" idx="19" hasCustomPrompt="1"/>
          </p:nvPr>
        </p:nvSpPr>
        <p:spPr>
          <a:xfrm>
            <a:off x="5849627" y="2492052"/>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3" name="テキスト プレースホルダー 5"/>
          <p:cNvSpPr>
            <a:spLocks noGrp="1"/>
          </p:cNvSpPr>
          <p:nvPr>
            <p:ph type="body" sz="quarter" idx="20" hasCustomPrompt="1"/>
          </p:nvPr>
        </p:nvSpPr>
        <p:spPr>
          <a:xfrm>
            <a:off x="6783379" y="2908193"/>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34" name="テキスト プレースホルダー 5"/>
          <p:cNvSpPr>
            <a:spLocks noGrp="1"/>
          </p:cNvSpPr>
          <p:nvPr>
            <p:ph type="body" sz="quarter" idx="21" hasCustomPrompt="1"/>
          </p:nvPr>
        </p:nvSpPr>
        <p:spPr>
          <a:xfrm>
            <a:off x="6783379" y="3547811"/>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5" name="テキスト プレースホルダー 5"/>
          <p:cNvSpPr>
            <a:spLocks noGrp="1"/>
          </p:cNvSpPr>
          <p:nvPr>
            <p:ph type="body" sz="quarter" idx="22" hasCustomPrompt="1"/>
          </p:nvPr>
        </p:nvSpPr>
        <p:spPr>
          <a:xfrm>
            <a:off x="5849627" y="3460712"/>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6" name="テキスト プレースホルダー 5"/>
          <p:cNvSpPr>
            <a:spLocks noGrp="1"/>
          </p:cNvSpPr>
          <p:nvPr>
            <p:ph type="body" sz="quarter" idx="23" hasCustomPrompt="1"/>
          </p:nvPr>
        </p:nvSpPr>
        <p:spPr>
          <a:xfrm>
            <a:off x="6783379" y="3876854"/>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37" name="テキスト プレースホルダー 5"/>
          <p:cNvSpPr>
            <a:spLocks noGrp="1"/>
          </p:cNvSpPr>
          <p:nvPr>
            <p:ph type="body" sz="quarter" idx="24" hasCustomPrompt="1"/>
          </p:nvPr>
        </p:nvSpPr>
        <p:spPr>
          <a:xfrm>
            <a:off x="6783379" y="4516472"/>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8" name="テキスト プレースホルダー 5"/>
          <p:cNvSpPr>
            <a:spLocks noGrp="1"/>
          </p:cNvSpPr>
          <p:nvPr>
            <p:ph type="body" sz="quarter" idx="25" hasCustomPrompt="1"/>
          </p:nvPr>
        </p:nvSpPr>
        <p:spPr>
          <a:xfrm>
            <a:off x="5849627" y="4429373"/>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9" name="テキスト プレースホルダー 5"/>
          <p:cNvSpPr>
            <a:spLocks noGrp="1"/>
          </p:cNvSpPr>
          <p:nvPr>
            <p:ph type="body" sz="quarter" idx="26" hasCustomPrompt="1"/>
          </p:nvPr>
        </p:nvSpPr>
        <p:spPr>
          <a:xfrm>
            <a:off x="6783379" y="4845514"/>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40" name="テキスト プレースホルダー 5"/>
          <p:cNvSpPr>
            <a:spLocks noGrp="1"/>
          </p:cNvSpPr>
          <p:nvPr>
            <p:ph type="body" sz="quarter" idx="27" hasCustomPrompt="1"/>
          </p:nvPr>
        </p:nvSpPr>
        <p:spPr>
          <a:xfrm>
            <a:off x="6783379" y="5485133"/>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41" name="テキスト プレースホルダー 5"/>
          <p:cNvSpPr>
            <a:spLocks noGrp="1"/>
          </p:cNvSpPr>
          <p:nvPr>
            <p:ph type="body" sz="quarter" idx="28" hasCustomPrompt="1"/>
          </p:nvPr>
        </p:nvSpPr>
        <p:spPr>
          <a:xfrm>
            <a:off x="5849627" y="5398035"/>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42" name="テキスト プレースホルダー 5"/>
          <p:cNvSpPr>
            <a:spLocks noGrp="1"/>
          </p:cNvSpPr>
          <p:nvPr>
            <p:ph type="body" sz="quarter" idx="29" hasCustomPrompt="1"/>
          </p:nvPr>
        </p:nvSpPr>
        <p:spPr>
          <a:xfrm>
            <a:off x="6783379" y="5814176"/>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07160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2" presetClass="entr" presetSubtype="1" decel="100000" fill="hold" grpId="0" nodeType="after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8">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10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825"/>
                            </p:stCondLst>
                            <p:childTnLst>
                              <p:par>
                                <p:cTn id="23" presetID="2" presetClass="entr" presetSubtype="1" decel="100000" fill="hold" grpId="0" nodeType="afterEffect">
                                  <p:stCondLst>
                                    <p:cond delay="0"/>
                                  </p:stCondLst>
                                  <p:iterate type="lt">
                                    <p:tmPct val="10000"/>
                                  </p:iterate>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additive="base">
                                        <p:cTn id="25"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75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28">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100"/>
                                  </p:stCondLst>
                                  <p:childTnLst>
                                    <p:set>
                                      <p:cBhvr>
                                        <p:cTn id="32" dur="1" fill="hold">
                                          <p:stCondLst>
                                            <p:cond delay="0"/>
                                          </p:stCondLst>
                                        </p:cTn>
                                        <p:tgtEl>
                                          <p:spTgt spid="30">
                                            <p:txEl>
                                              <p:pRg st="0" end="0"/>
                                            </p:txEl>
                                          </p:spTgt>
                                        </p:tgtEl>
                                        <p:attrNameLst>
                                          <p:attrName>style.visibility</p:attrName>
                                        </p:attrNameLst>
                                      </p:cBhvr>
                                      <p:to>
                                        <p:strVal val="visible"/>
                                      </p:to>
                                    </p:set>
                                    <p:anim calcmode="lin" valueType="num">
                                      <p:cBhvr additive="base">
                                        <p:cTn id="33"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34" dur="75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75"/>
                            </p:stCondLst>
                            <p:childTnLst>
                              <p:par>
                                <p:cTn id="36" presetID="2" presetClass="entr" presetSubtype="1" decel="100000" fill="hold" grpId="0" nodeType="afterEffect">
                                  <p:stCondLst>
                                    <p:cond delay="0"/>
                                  </p:stCondLst>
                                  <p:iterate type="lt">
                                    <p:tmPct val="10000"/>
                                  </p:iterate>
                                  <p:childTnLst>
                                    <p:set>
                                      <p:cBhvr>
                                        <p:cTn id="37" dur="1" fill="hold">
                                          <p:stCondLst>
                                            <p:cond delay="0"/>
                                          </p:stCondLst>
                                        </p:cTn>
                                        <p:tgtEl>
                                          <p:spTgt spid="32">
                                            <p:txEl>
                                              <p:pRg st="0" end="0"/>
                                            </p:txEl>
                                          </p:spTgt>
                                        </p:tgtEl>
                                        <p:attrNameLst>
                                          <p:attrName>style.visibility</p:attrName>
                                        </p:attrNameLst>
                                      </p:cBhvr>
                                      <p:to>
                                        <p:strVal val="visible"/>
                                      </p:to>
                                    </p:set>
                                    <p:anim calcmode="lin" valueType="num">
                                      <p:cBhvr additive="base">
                                        <p:cTn id="38"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32">
                                            <p:txEl>
                                              <p:pRg st="0" end="0"/>
                                            </p:txEl>
                                          </p:spTgt>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 calcmode="lin" valueType="num">
                                      <p:cBhvr additive="base">
                                        <p:cTn id="42" dur="75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31">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100"/>
                                  </p:stCondLst>
                                  <p:childTnLst>
                                    <p:set>
                                      <p:cBhvr>
                                        <p:cTn id="45" dur="1" fill="hold">
                                          <p:stCondLst>
                                            <p:cond delay="0"/>
                                          </p:stCondLst>
                                        </p:cTn>
                                        <p:tgtEl>
                                          <p:spTgt spid="33">
                                            <p:txEl>
                                              <p:pRg st="0" end="0"/>
                                            </p:txEl>
                                          </p:spTgt>
                                        </p:tgtEl>
                                        <p:attrNameLst>
                                          <p:attrName>style.visibility</p:attrName>
                                        </p:attrNameLst>
                                      </p:cBhvr>
                                      <p:to>
                                        <p:strVal val="visible"/>
                                      </p:to>
                                    </p:set>
                                    <p:anim calcmode="lin" valueType="num">
                                      <p:cBhvr additive="base">
                                        <p:cTn id="46"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7" dur="75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3525"/>
                            </p:stCondLst>
                            <p:childTnLst>
                              <p:par>
                                <p:cTn id="49" presetID="2" presetClass="entr" presetSubtype="1" decel="100000" fill="hold" grpId="0" nodeType="afterEffect">
                                  <p:stCondLst>
                                    <p:cond delay="0"/>
                                  </p:stCondLst>
                                  <p:iterate type="lt">
                                    <p:tmPct val="10000"/>
                                  </p:iterate>
                                  <p:childTnLst>
                                    <p:set>
                                      <p:cBhvr>
                                        <p:cTn id="50" dur="1" fill="hold">
                                          <p:stCondLst>
                                            <p:cond delay="0"/>
                                          </p:stCondLst>
                                        </p:cTn>
                                        <p:tgtEl>
                                          <p:spTgt spid="35">
                                            <p:txEl>
                                              <p:pRg st="0" end="0"/>
                                            </p:txEl>
                                          </p:spTgt>
                                        </p:tgtEl>
                                        <p:attrNameLst>
                                          <p:attrName>style.visibility</p:attrName>
                                        </p:attrNameLst>
                                      </p:cBhvr>
                                      <p:to>
                                        <p:strVal val="visible"/>
                                      </p:to>
                                    </p:set>
                                    <p:anim calcmode="lin" valueType="num">
                                      <p:cBhvr additive="base">
                                        <p:cTn id="51" dur="75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52" dur="750" fill="hold"/>
                                        <p:tgtEl>
                                          <p:spTgt spid="35">
                                            <p:txEl>
                                              <p:pRg st="0" end="0"/>
                                            </p:txEl>
                                          </p:spTgt>
                                        </p:tgtEl>
                                        <p:attrNameLst>
                                          <p:attrName>ppt_y</p:attrName>
                                        </p:attrNameLst>
                                      </p:cBhvr>
                                      <p:tavLst>
                                        <p:tav tm="0">
                                          <p:val>
                                            <p:strVal val="0-#ppt_h/2"/>
                                          </p:val>
                                        </p:tav>
                                        <p:tav tm="100000">
                                          <p:val>
                                            <p:strVal val="#ppt_y"/>
                                          </p:val>
                                        </p:tav>
                                      </p:tavLst>
                                    </p:anim>
                                  </p:childTnLst>
                                </p:cTn>
                              </p:par>
                              <p:par>
                                <p:cTn id="53" presetID="2" presetClass="entr" presetSubtype="2" decel="100000" fill="hold" grpId="0" nodeType="with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 calcmode="lin" valueType="num">
                                      <p:cBhvr additive="base">
                                        <p:cTn id="55" dur="75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56" dur="750" fill="hold"/>
                                        <p:tgtEl>
                                          <p:spTgt spid="34">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100"/>
                                  </p:stCondLst>
                                  <p:childTnLst>
                                    <p:set>
                                      <p:cBhvr>
                                        <p:cTn id="58" dur="1" fill="hold">
                                          <p:stCondLst>
                                            <p:cond delay="0"/>
                                          </p:stCondLst>
                                        </p:cTn>
                                        <p:tgtEl>
                                          <p:spTgt spid="36">
                                            <p:txEl>
                                              <p:pRg st="0" end="0"/>
                                            </p:txEl>
                                          </p:spTgt>
                                        </p:tgtEl>
                                        <p:attrNameLst>
                                          <p:attrName>style.visibility</p:attrName>
                                        </p:attrNameLst>
                                      </p:cBhvr>
                                      <p:to>
                                        <p:strVal val="visible"/>
                                      </p:to>
                                    </p:set>
                                    <p:anim calcmode="lin" valueType="num">
                                      <p:cBhvr additive="base">
                                        <p:cTn id="59" dur="75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0" dur="75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4375"/>
                            </p:stCondLst>
                            <p:childTnLst>
                              <p:par>
                                <p:cTn id="62" presetID="2" presetClass="entr" presetSubtype="1" decel="100000" fill="hold" grpId="0" nodeType="afterEffect">
                                  <p:stCondLst>
                                    <p:cond delay="0"/>
                                  </p:stCondLst>
                                  <p:iterate type="lt">
                                    <p:tmPct val="10000"/>
                                  </p:iterate>
                                  <p:childTnLst>
                                    <p:set>
                                      <p:cBhvr>
                                        <p:cTn id="63" dur="1" fill="hold">
                                          <p:stCondLst>
                                            <p:cond delay="0"/>
                                          </p:stCondLst>
                                        </p:cTn>
                                        <p:tgtEl>
                                          <p:spTgt spid="38">
                                            <p:txEl>
                                              <p:pRg st="0" end="0"/>
                                            </p:txEl>
                                          </p:spTgt>
                                        </p:tgtEl>
                                        <p:attrNameLst>
                                          <p:attrName>style.visibility</p:attrName>
                                        </p:attrNameLst>
                                      </p:cBhvr>
                                      <p:to>
                                        <p:strVal val="visible"/>
                                      </p:to>
                                    </p:set>
                                    <p:anim calcmode="lin" valueType="num">
                                      <p:cBhvr additive="base">
                                        <p:cTn id="64"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5" dur="750" fill="hold"/>
                                        <p:tgtEl>
                                          <p:spTgt spid="38">
                                            <p:txEl>
                                              <p:pRg st="0" end="0"/>
                                            </p:txEl>
                                          </p:spTgt>
                                        </p:tgtEl>
                                        <p:attrNameLst>
                                          <p:attrName>ppt_y</p:attrName>
                                        </p:attrNameLst>
                                      </p:cBhvr>
                                      <p:tavLst>
                                        <p:tav tm="0">
                                          <p:val>
                                            <p:strVal val="0-#ppt_h/2"/>
                                          </p:val>
                                        </p:tav>
                                        <p:tav tm="100000">
                                          <p:val>
                                            <p:strVal val="#ppt_y"/>
                                          </p:val>
                                        </p:tav>
                                      </p:tavLst>
                                    </p:anim>
                                  </p:childTnLst>
                                </p:cTn>
                              </p:par>
                              <p:par>
                                <p:cTn id="66" presetID="2" presetClass="entr" presetSubtype="2" decel="100000" fill="hold" grpId="0" nodeType="withEffect">
                                  <p:stCondLst>
                                    <p:cond delay="0"/>
                                  </p:stCondLst>
                                  <p:childTnLst>
                                    <p:set>
                                      <p:cBhvr>
                                        <p:cTn id="67" dur="1" fill="hold">
                                          <p:stCondLst>
                                            <p:cond delay="0"/>
                                          </p:stCondLst>
                                        </p:cTn>
                                        <p:tgtEl>
                                          <p:spTgt spid="37">
                                            <p:txEl>
                                              <p:pRg st="0" end="0"/>
                                            </p:txEl>
                                          </p:spTgt>
                                        </p:tgtEl>
                                        <p:attrNameLst>
                                          <p:attrName>style.visibility</p:attrName>
                                        </p:attrNameLst>
                                      </p:cBhvr>
                                      <p:to>
                                        <p:strVal val="visible"/>
                                      </p:to>
                                    </p:set>
                                    <p:anim calcmode="lin" valueType="num">
                                      <p:cBhvr additive="base">
                                        <p:cTn id="68" dur="75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69" dur="750" fill="hold"/>
                                        <p:tgtEl>
                                          <p:spTgt spid="37">
                                            <p:txEl>
                                              <p:pRg st="0" end="0"/>
                                            </p:txEl>
                                          </p:spTgt>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100"/>
                                  </p:stCondLst>
                                  <p:childTnLst>
                                    <p:set>
                                      <p:cBhvr>
                                        <p:cTn id="71" dur="1" fill="hold">
                                          <p:stCondLst>
                                            <p:cond delay="0"/>
                                          </p:stCondLst>
                                        </p:cTn>
                                        <p:tgtEl>
                                          <p:spTgt spid="39">
                                            <p:txEl>
                                              <p:pRg st="0" end="0"/>
                                            </p:txEl>
                                          </p:spTgt>
                                        </p:tgtEl>
                                        <p:attrNameLst>
                                          <p:attrName>style.visibility</p:attrName>
                                        </p:attrNameLst>
                                      </p:cBhvr>
                                      <p:to>
                                        <p:strVal val="visible"/>
                                      </p:to>
                                    </p:set>
                                    <p:anim calcmode="lin" valueType="num">
                                      <p:cBhvr additive="base">
                                        <p:cTn id="72" dur="75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73" dur="75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par>
                          <p:cTn id="74" fill="hold">
                            <p:stCondLst>
                              <p:cond delay="5225"/>
                            </p:stCondLst>
                            <p:childTnLst>
                              <p:par>
                                <p:cTn id="75" presetID="2" presetClass="entr" presetSubtype="1" decel="100000" fill="hold" grpId="0" nodeType="afterEffect">
                                  <p:stCondLst>
                                    <p:cond delay="0"/>
                                  </p:stCondLst>
                                  <p:iterate type="lt">
                                    <p:tmPct val="10000"/>
                                  </p:iterate>
                                  <p:childTnLst>
                                    <p:set>
                                      <p:cBhvr>
                                        <p:cTn id="76" dur="1" fill="hold">
                                          <p:stCondLst>
                                            <p:cond delay="0"/>
                                          </p:stCondLst>
                                        </p:cTn>
                                        <p:tgtEl>
                                          <p:spTgt spid="41">
                                            <p:txEl>
                                              <p:pRg st="0" end="0"/>
                                            </p:txEl>
                                          </p:spTgt>
                                        </p:tgtEl>
                                        <p:attrNameLst>
                                          <p:attrName>style.visibility</p:attrName>
                                        </p:attrNameLst>
                                      </p:cBhvr>
                                      <p:to>
                                        <p:strVal val="visible"/>
                                      </p:to>
                                    </p:set>
                                    <p:anim calcmode="lin" valueType="num">
                                      <p:cBhvr additive="base">
                                        <p:cTn id="77"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78"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79" presetID="2" presetClass="entr" presetSubtype="2" decel="100000" fill="hold" grpId="0" nodeType="withEffect">
                                  <p:stCondLst>
                                    <p:cond delay="0"/>
                                  </p:stCondLst>
                                  <p:childTnLst>
                                    <p:set>
                                      <p:cBhvr>
                                        <p:cTn id="80" dur="1" fill="hold">
                                          <p:stCondLst>
                                            <p:cond delay="0"/>
                                          </p:stCondLst>
                                        </p:cTn>
                                        <p:tgtEl>
                                          <p:spTgt spid="40">
                                            <p:txEl>
                                              <p:pRg st="0" end="0"/>
                                            </p:txEl>
                                          </p:spTgt>
                                        </p:tgtEl>
                                        <p:attrNameLst>
                                          <p:attrName>style.visibility</p:attrName>
                                        </p:attrNameLst>
                                      </p:cBhvr>
                                      <p:to>
                                        <p:strVal val="visible"/>
                                      </p:to>
                                    </p:set>
                                    <p:anim calcmode="lin" valueType="num">
                                      <p:cBhvr additive="base">
                                        <p:cTn id="81" dur="75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82" dur="750" fill="hold"/>
                                        <p:tgtEl>
                                          <p:spTgt spid="40">
                                            <p:txEl>
                                              <p:pRg st="0" end="0"/>
                                            </p:txEl>
                                          </p:spTgt>
                                        </p:tgtEl>
                                        <p:attrNameLst>
                                          <p:attrName>ppt_y</p:attrName>
                                        </p:attrNameLst>
                                      </p:cBhvr>
                                      <p:tavLst>
                                        <p:tav tm="0">
                                          <p:val>
                                            <p:strVal val="#ppt_y"/>
                                          </p:val>
                                        </p:tav>
                                        <p:tav tm="100000">
                                          <p:val>
                                            <p:strVal val="#ppt_y"/>
                                          </p:val>
                                        </p:tav>
                                      </p:tavLst>
                                    </p:anim>
                                  </p:childTnLst>
                                </p:cTn>
                              </p:par>
                              <p:par>
                                <p:cTn id="83" presetID="2" presetClass="entr" presetSubtype="2" decel="100000" fill="hold" grpId="0" nodeType="withEffect">
                                  <p:stCondLst>
                                    <p:cond delay="100"/>
                                  </p:stCondLst>
                                  <p:childTnLst>
                                    <p:set>
                                      <p:cBhvr>
                                        <p:cTn id="84" dur="1" fill="hold">
                                          <p:stCondLst>
                                            <p:cond delay="0"/>
                                          </p:stCondLst>
                                        </p:cTn>
                                        <p:tgtEl>
                                          <p:spTgt spid="42">
                                            <p:txEl>
                                              <p:pRg st="0" end="0"/>
                                            </p:txEl>
                                          </p:spTgt>
                                        </p:tgtEl>
                                        <p:attrNameLst>
                                          <p:attrName>style.visibility</p:attrName>
                                        </p:attrNameLst>
                                      </p:cBhvr>
                                      <p:to>
                                        <p:strVal val="visible"/>
                                      </p:to>
                                    </p:set>
                                    <p:anim calcmode="lin" valueType="num">
                                      <p:cBhvr additive="base">
                                        <p:cTn id="85" dur="75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86" dur="75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bldP spid="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1+#ppt_w/2"/>
                          </p:val>
                        </p:tav>
                        <p:tav tm="100000">
                          <p:val>
                            <p:strVal val="#ppt_x"/>
                          </p:val>
                        </p:tav>
                      </p:tavLst>
                    </p:anim>
                    <p:anim calcmode="lin" valueType="num">
                      <p:cBhvr additive="base">
                        <p:cTn dur="75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2" decel="100000"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1+#ppt_w/2"/>
                          </p:val>
                        </p:tav>
                        <p:tav tm="100000">
                          <p:val>
                            <p:strVal val="#ppt_x"/>
                          </p:val>
                        </p:tav>
                      </p:tavLst>
                    </p:anim>
                    <p:anim calcmode="lin" valueType="num">
                      <p:cBhvr additive="base">
                        <p:cTn dur="75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decel="10000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1+#ppt_w/2"/>
                          </p:val>
                        </p:tav>
                        <p:tav tm="100000">
                          <p:val>
                            <p:strVal val="#ppt_x"/>
                          </p:val>
                        </p:tav>
                      </p:tavLst>
                    </p:anim>
                    <p:anim calcmode="lin" valueType="num">
                      <p:cBhvr additive="base">
                        <p:cTn dur="75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1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2"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750" fill="hold"/>
                        <p:tgtEl>
                          <p:spTgt spid="34"/>
                        </p:tgtEl>
                        <p:attrNameLst>
                          <p:attrName>ppt_x</p:attrName>
                        </p:attrNameLst>
                      </p:cBhvr>
                      <p:tavLst>
                        <p:tav tm="0">
                          <p:val>
                            <p:strVal val="1+#ppt_w/2"/>
                          </p:val>
                        </p:tav>
                        <p:tav tm="100000">
                          <p:val>
                            <p:strVal val="#ppt_x"/>
                          </p:val>
                        </p:tav>
                      </p:tavLst>
                    </p:anim>
                    <p:anim calcmode="lin" valueType="num">
                      <p:cBhvr additive="base">
                        <p:cTn dur="75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5"/>
                        </p:tgtEl>
                        <p:attrNameLst>
                          <p:attrName>style.visibility</p:attrName>
                        </p:attrNameLst>
                      </p:cBhvr>
                      <p:to>
                        <p:strVal val="visible"/>
                      </p:to>
                    </p:set>
                    <p:anim calcmode="lin" valueType="num">
                      <p:cBhvr additive="base">
                        <p:cTn dur="750" fill="hold"/>
                        <p:tgtEl>
                          <p:spTgt spid="35"/>
                        </p:tgtEl>
                        <p:attrNameLst>
                          <p:attrName>ppt_x</p:attrName>
                        </p:attrNameLst>
                      </p:cBhvr>
                      <p:tavLst>
                        <p:tav tm="0">
                          <p:val>
                            <p:strVal val="#ppt_x"/>
                          </p:val>
                        </p:tav>
                        <p:tav tm="100000">
                          <p:val>
                            <p:strVal val="#ppt_x"/>
                          </p:val>
                        </p:tav>
                      </p:tavLst>
                    </p:anim>
                    <p:anim calcmode="lin" valueType="num">
                      <p:cBhvr additive="base">
                        <p:cTn dur="750" fill="hold"/>
                        <p:tgtEl>
                          <p:spTgt spid="35"/>
                        </p:tgtEl>
                        <p:attrNameLst>
                          <p:attrName>ppt_y</p:attrName>
                        </p:attrNameLst>
                      </p:cBhvr>
                      <p:tavLst>
                        <p:tav tm="0">
                          <p:val>
                            <p:strVal val="0-#ppt_h/2"/>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1+#ppt_w/2"/>
                          </p:val>
                        </p:tav>
                        <p:tav tm="100000">
                          <p:val>
                            <p:strVal val="#ppt_x"/>
                          </p:val>
                        </p:tav>
                      </p:tavLst>
                    </p:anim>
                    <p:anim calcmode="lin" valueType="num">
                      <p:cBhvr additive="base">
                        <p:cTn dur="75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1+#ppt_w/2"/>
                          </p:val>
                        </p:tav>
                        <p:tav tm="100000">
                          <p:val>
                            <p:strVal val="#ppt_x"/>
                          </p:val>
                        </p:tav>
                      </p:tavLst>
                    </p:anim>
                    <p:anim calcmode="lin" valueType="num">
                      <p:cBhvr additive="base">
                        <p:cTn dur="75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1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1+#ppt_w/2"/>
                          </p:val>
                        </p:tav>
                        <p:tav tm="100000">
                          <p:val>
                            <p:strVal val="#ppt_x"/>
                          </p:val>
                        </p:tav>
                      </p:tavLst>
                    </p:anim>
                    <p:anim calcmode="lin" valueType="num">
                      <p:cBhvr additive="base">
                        <p:cTn dur="750" fill="hold"/>
                        <p:tgtEl>
                          <p:spTgt spid="40"/>
                        </p:tgtEl>
                        <p:attrNameLst>
                          <p:attrName>ppt_y</p:attrName>
                        </p:attrNameLst>
                      </p:cBhvr>
                      <p:tavLst>
                        <p:tav tm="0">
                          <p:val>
                            <p:strVal val="#ppt_y"/>
                          </p:val>
                        </p:tav>
                        <p:tav tm="100000">
                          <p:val>
                            <p:strVal val="#ppt_y"/>
                          </p:val>
                        </p:tav>
                      </p:tavLst>
                    </p:anim>
                  </p:childTnLst>
                </p:cTn>
              </p:par>
            </p:tnLst>
          </p:tmpl>
        </p:tmplLst>
      </p:bldP>
      <p:bldP spid="41"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2" presetClass="entr" presetSubtype="2" decel="100000" fill="hold" nodeType="withEffect">
                  <p:stCondLst>
                    <p:cond delay="1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1+#ppt_w/2"/>
                          </p:val>
                        </p:tav>
                        <p:tav tm="100000">
                          <p:val>
                            <p:strVal val="#ppt_x"/>
                          </p:val>
                        </p:tav>
                      </p:tavLst>
                    </p:anim>
                    <p:anim calcmode="lin" valueType="num">
                      <p:cBhvr additive="base">
                        <p:cTn dur="750" fill="hold"/>
                        <p:tgtEl>
                          <p:spTgt spid="42"/>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of contents 2">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6" name="テキスト プレースホルダー 5"/>
          <p:cNvSpPr>
            <a:spLocks noGrp="1"/>
          </p:cNvSpPr>
          <p:nvPr>
            <p:ph type="body" sz="quarter" idx="12" hasCustomPrompt="1"/>
          </p:nvPr>
        </p:nvSpPr>
        <p:spPr>
          <a:xfrm>
            <a:off x="6783379" y="1193457"/>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7" name="タイトル 1"/>
          <p:cNvSpPr>
            <a:spLocks noGrp="1"/>
          </p:cNvSpPr>
          <p:nvPr>
            <p:ph type="title" hasCustomPrompt="1"/>
          </p:nvPr>
        </p:nvSpPr>
        <p:spPr>
          <a:xfrm>
            <a:off x="648305" y="999902"/>
            <a:ext cx="4625219" cy="4858196"/>
          </a:xfrm>
        </p:spPr>
        <p:txBody>
          <a:bodyPr anchor="ctr">
            <a:normAutofit/>
          </a:bodyPr>
          <a:lstStyle>
            <a:lvl1pPr algn="ctr">
              <a:lnSpc>
                <a:spcPct val="80000"/>
              </a:lnSpc>
              <a:defRPr sz="6400" baseline="0">
                <a:latin typeface="+mj-lt"/>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8" name="テキスト プレースホルダー 5"/>
          <p:cNvSpPr>
            <a:spLocks noGrp="1"/>
          </p:cNvSpPr>
          <p:nvPr>
            <p:ph type="body" sz="quarter" idx="13" hasCustomPrompt="1"/>
          </p:nvPr>
        </p:nvSpPr>
        <p:spPr>
          <a:xfrm>
            <a:off x="5849627" y="1106358"/>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9" name="テキスト プレースホルダー 5"/>
          <p:cNvSpPr>
            <a:spLocks noGrp="1"/>
          </p:cNvSpPr>
          <p:nvPr>
            <p:ph type="body" sz="quarter" idx="14" hasCustomPrompt="1"/>
          </p:nvPr>
        </p:nvSpPr>
        <p:spPr>
          <a:xfrm>
            <a:off x="6783379" y="1522499"/>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28" name="テキスト プレースホルダー 5"/>
          <p:cNvSpPr>
            <a:spLocks noGrp="1"/>
          </p:cNvSpPr>
          <p:nvPr>
            <p:ph type="body" sz="quarter" idx="15" hasCustomPrompt="1"/>
          </p:nvPr>
        </p:nvSpPr>
        <p:spPr>
          <a:xfrm>
            <a:off x="6783379" y="2162117"/>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9" name="テキスト プレースホルダー 5"/>
          <p:cNvSpPr>
            <a:spLocks noGrp="1"/>
          </p:cNvSpPr>
          <p:nvPr>
            <p:ph type="body" sz="quarter" idx="16" hasCustomPrompt="1"/>
          </p:nvPr>
        </p:nvSpPr>
        <p:spPr>
          <a:xfrm>
            <a:off x="5849627" y="2075019"/>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0" name="テキスト プレースホルダー 5"/>
          <p:cNvSpPr>
            <a:spLocks noGrp="1"/>
          </p:cNvSpPr>
          <p:nvPr>
            <p:ph type="body" sz="quarter" idx="17" hasCustomPrompt="1"/>
          </p:nvPr>
        </p:nvSpPr>
        <p:spPr>
          <a:xfrm>
            <a:off x="6783379" y="2491160"/>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31" name="テキスト プレースホルダー 5"/>
          <p:cNvSpPr>
            <a:spLocks noGrp="1"/>
          </p:cNvSpPr>
          <p:nvPr>
            <p:ph type="body" sz="quarter" idx="18" hasCustomPrompt="1"/>
          </p:nvPr>
        </p:nvSpPr>
        <p:spPr>
          <a:xfrm>
            <a:off x="6783379" y="3130778"/>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2" name="テキスト プレースホルダー 5"/>
          <p:cNvSpPr>
            <a:spLocks noGrp="1"/>
          </p:cNvSpPr>
          <p:nvPr>
            <p:ph type="body" sz="quarter" idx="19" hasCustomPrompt="1"/>
          </p:nvPr>
        </p:nvSpPr>
        <p:spPr>
          <a:xfrm>
            <a:off x="5849627" y="3043679"/>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3" name="テキスト プレースホルダー 5"/>
          <p:cNvSpPr>
            <a:spLocks noGrp="1"/>
          </p:cNvSpPr>
          <p:nvPr>
            <p:ph type="body" sz="quarter" idx="20" hasCustomPrompt="1"/>
          </p:nvPr>
        </p:nvSpPr>
        <p:spPr>
          <a:xfrm>
            <a:off x="6783379" y="3459821"/>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34" name="テキスト プレースホルダー 5"/>
          <p:cNvSpPr>
            <a:spLocks noGrp="1"/>
          </p:cNvSpPr>
          <p:nvPr>
            <p:ph type="body" sz="quarter" idx="21" hasCustomPrompt="1"/>
          </p:nvPr>
        </p:nvSpPr>
        <p:spPr>
          <a:xfrm>
            <a:off x="6783379" y="4099439"/>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5" name="テキスト プレースホルダー 5"/>
          <p:cNvSpPr>
            <a:spLocks noGrp="1"/>
          </p:cNvSpPr>
          <p:nvPr>
            <p:ph type="body" sz="quarter" idx="22" hasCustomPrompt="1"/>
          </p:nvPr>
        </p:nvSpPr>
        <p:spPr>
          <a:xfrm>
            <a:off x="5849627" y="4012340"/>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6" name="テキスト プレースホルダー 5"/>
          <p:cNvSpPr>
            <a:spLocks noGrp="1"/>
          </p:cNvSpPr>
          <p:nvPr>
            <p:ph type="body" sz="quarter" idx="23" hasCustomPrompt="1"/>
          </p:nvPr>
        </p:nvSpPr>
        <p:spPr>
          <a:xfrm>
            <a:off x="6783379" y="4428481"/>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37" name="テキスト プレースホルダー 5"/>
          <p:cNvSpPr>
            <a:spLocks noGrp="1"/>
          </p:cNvSpPr>
          <p:nvPr>
            <p:ph type="body" sz="quarter" idx="24" hasCustomPrompt="1"/>
          </p:nvPr>
        </p:nvSpPr>
        <p:spPr>
          <a:xfrm>
            <a:off x="6783379" y="5068100"/>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8" name="テキスト プレースホルダー 5"/>
          <p:cNvSpPr>
            <a:spLocks noGrp="1"/>
          </p:cNvSpPr>
          <p:nvPr>
            <p:ph type="body" sz="quarter" idx="25" hasCustomPrompt="1"/>
          </p:nvPr>
        </p:nvSpPr>
        <p:spPr>
          <a:xfrm>
            <a:off x="5849627" y="4981001"/>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9" name="テキスト プレースホルダー 5"/>
          <p:cNvSpPr>
            <a:spLocks noGrp="1"/>
          </p:cNvSpPr>
          <p:nvPr>
            <p:ph type="body" sz="quarter" idx="26" hasCustomPrompt="1"/>
          </p:nvPr>
        </p:nvSpPr>
        <p:spPr>
          <a:xfrm>
            <a:off x="6783379" y="5397142"/>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0452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2" presetClass="entr" presetSubtype="1" decel="100000" fill="hold" grpId="0" nodeType="after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8">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10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825"/>
                            </p:stCondLst>
                            <p:childTnLst>
                              <p:par>
                                <p:cTn id="23" presetID="2" presetClass="entr" presetSubtype="1" decel="100000" fill="hold" grpId="0" nodeType="afterEffect">
                                  <p:stCondLst>
                                    <p:cond delay="0"/>
                                  </p:stCondLst>
                                  <p:iterate type="lt">
                                    <p:tmPct val="10000"/>
                                  </p:iterate>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additive="base">
                                        <p:cTn id="25"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75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28">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100"/>
                                  </p:stCondLst>
                                  <p:childTnLst>
                                    <p:set>
                                      <p:cBhvr>
                                        <p:cTn id="32" dur="1" fill="hold">
                                          <p:stCondLst>
                                            <p:cond delay="0"/>
                                          </p:stCondLst>
                                        </p:cTn>
                                        <p:tgtEl>
                                          <p:spTgt spid="30">
                                            <p:txEl>
                                              <p:pRg st="0" end="0"/>
                                            </p:txEl>
                                          </p:spTgt>
                                        </p:tgtEl>
                                        <p:attrNameLst>
                                          <p:attrName>style.visibility</p:attrName>
                                        </p:attrNameLst>
                                      </p:cBhvr>
                                      <p:to>
                                        <p:strVal val="visible"/>
                                      </p:to>
                                    </p:set>
                                    <p:anim calcmode="lin" valueType="num">
                                      <p:cBhvr additive="base">
                                        <p:cTn id="33"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34" dur="75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75"/>
                            </p:stCondLst>
                            <p:childTnLst>
                              <p:par>
                                <p:cTn id="36" presetID="2" presetClass="entr" presetSubtype="1" decel="100000" fill="hold" grpId="0" nodeType="afterEffect">
                                  <p:stCondLst>
                                    <p:cond delay="0"/>
                                  </p:stCondLst>
                                  <p:iterate type="lt">
                                    <p:tmPct val="10000"/>
                                  </p:iterate>
                                  <p:childTnLst>
                                    <p:set>
                                      <p:cBhvr>
                                        <p:cTn id="37" dur="1" fill="hold">
                                          <p:stCondLst>
                                            <p:cond delay="0"/>
                                          </p:stCondLst>
                                        </p:cTn>
                                        <p:tgtEl>
                                          <p:spTgt spid="32">
                                            <p:txEl>
                                              <p:pRg st="0" end="0"/>
                                            </p:txEl>
                                          </p:spTgt>
                                        </p:tgtEl>
                                        <p:attrNameLst>
                                          <p:attrName>style.visibility</p:attrName>
                                        </p:attrNameLst>
                                      </p:cBhvr>
                                      <p:to>
                                        <p:strVal val="visible"/>
                                      </p:to>
                                    </p:set>
                                    <p:anim calcmode="lin" valueType="num">
                                      <p:cBhvr additive="base">
                                        <p:cTn id="38"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32">
                                            <p:txEl>
                                              <p:pRg st="0" end="0"/>
                                            </p:txEl>
                                          </p:spTgt>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 calcmode="lin" valueType="num">
                                      <p:cBhvr additive="base">
                                        <p:cTn id="42" dur="75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31">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100"/>
                                  </p:stCondLst>
                                  <p:childTnLst>
                                    <p:set>
                                      <p:cBhvr>
                                        <p:cTn id="45" dur="1" fill="hold">
                                          <p:stCondLst>
                                            <p:cond delay="0"/>
                                          </p:stCondLst>
                                        </p:cTn>
                                        <p:tgtEl>
                                          <p:spTgt spid="33">
                                            <p:txEl>
                                              <p:pRg st="0" end="0"/>
                                            </p:txEl>
                                          </p:spTgt>
                                        </p:tgtEl>
                                        <p:attrNameLst>
                                          <p:attrName>style.visibility</p:attrName>
                                        </p:attrNameLst>
                                      </p:cBhvr>
                                      <p:to>
                                        <p:strVal val="visible"/>
                                      </p:to>
                                    </p:set>
                                    <p:anim calcmode="lin" valueType="num">
                                      <p:cBhvr additive="base">
                                        <p:cTn id="46"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7" dur="75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3525"/>
                            </p:stCondLst>
                            <p:childTnLst>
                              <p:par>
                                <p:cTn id="49" presetID="2" presetClass="entr" presetSubtype="1" decel="100000" fill="hold" grpId="0" nodeType="afterEffect">
                                  <p:stCondLst>
                                    <p:cond delay="0"/>
                                  </p:stCondLst>
                                  <p:iterate type="lt">
                                    <p:tmPct val="10000"/>
                                  </p:iterate>
                                  <p:childTnLst>
                                    <p:set>
                                      <p:cBhvr>
                                        <p:cTn id="50" dur="1" fill="hold">
                                          <p:stCondLst>
                                            <p:cond delay="0"/>
                                          </p:stCondLst>
                                        </p:cTn>
                                        <p:tgtEl>
                                          <p:spTgt spid="35">
                                            <p:txEl>
                                              <p:pRg st="0" end="0"/>
                                            </p:txEl>
                                          </p:spTgt>
                                        </p:tgtEl>
                                        <p:attrNameLst>
                                          <p:attrName>style.visibility</p:attrName>
                                        </p:attrNameLst>
                                      </p:cBhvr>
                                      <p:to>
                                        <p:strVal val="visible"/>
                                      </p:to>
                                    </p:set>
                                    <p:anim calcmode="lin" valueType="num">
                                      <p:cBhvr additive="base">
                                        <p:cTn id="51" dur="75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52" dur="750" fill="hold"/>
                                        <p:tgtEl>
                                          <p:spTgt spid="35">
                                            <p:txEl>
                                              <p:pRg st="0" end="0"/>
                                            </p:txEl>
                                          </p:spTgt>
                                        </p:tgtEl>
                                        <p:attrNameLst>
                                          <p:attrName>ppt_y</p:attrName>
                                        </p:attrNameLst>
                                      </p:cBhvr>
                                      <p:tavLst>
                                        <p:tav tm="0">
                                          <p:val>
                                            <p:strVal val="0-#ppt_h/2"/>
                                          </p:val>
                                        </p:tav>
                                        <p:tav tm="100000">
                                          <p:val>
                                            <p:strVal val="#ppt_y"/>
                                          </p:val>
                                        </p:tav>
                                      </p:tavLst>
                                    </p:anim>
                                  </p:childTnLst>
                                </p:cTn>
                              </p:par>
                              <p:par>
                                <p:cTn id="53" presetID="2" presetClass="entr" presetSubtype="2" decel="100000" fill="hold" grpId="0" nodeType="with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 calcmode="lin" valueType="num">
                                      <p:cBhvr additive="base">
                                        <p:cTn id="55" dur="75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56" dur="750" fill="hold"/>
                                        <p:tgtEl>
                                          <p:spTgt spid="34">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100"/>
                                  </p:stCondLst>
                                  <p:childTnLst>
                                    <p:set>
                                      <p:cBhvr>
                                        <p:cTn id="58" dur="1" fill="hold">
                                          <p:stCondLst>
                                            <p:cond delay="0"/>
                                          </p:stCondLst>
                                        </p:cTn>
                                        <p:tgtEl>
                                          <p:spTgt spid="36">
                                            <p:txEl>
                                              <p:pRg st="0" end="0"/>
                                            </p:txEl>
                                          </p:spTgt>
                                        </p:tgtEl>
                                        <p:attrNameLst>
                                          <p:attrName>style.visibility</p:attrName>
                                        </p:attrNameLst>
                                      </p:cBhvr>
                                      <p:to>
                                        <p:strVal val="visible"/>
                                      </p:to>
                                    </p:set>
                                    <p:anim calcmode="lin" valueType="num">
                                      <p:cBhvr additive="base">
                                        <p:cTn id="59" dur="75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0" dur="75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4375"/>
                            </p:stCondLst>
                            <p:childTnLst>
                              <p:par>
                                <p:cTn id="62" presetID="2" presetClass="entr" presetSubtype="1" decel="100000" fill="hold" grpId="0" nodeType="afterEffect">
                                  <p:stCondLst>
                                    <p:cond delay="0"/>
                                  </p:stCondLst>
                                  <p:iterate type="lt">
                                    <p:tmPct val="10000"/>
                                  </p:iterate>
                                  <p:childTnLst>
                                    <p:set>
                                      <p:cBhvr>
                                        <p:cTn id="63" dur="1" fill="hold">
                                          <p:stCondLst>
                                            <p:cond delay="0"/>
                                          </p:stCondLst>
                                        </p:cTn>
                                        <p:tgtEl>
                                          <p:spTgt spid="38">
                                            <p:txEl>
                                              <p:pRg st="0" end="0"/>
                                            </p:txEl>
                                          </p:spTgt>
                                        </p:tgtEl>
                                        <p:attrNameLst>
                                          <p:attrName>style.visibility</p:attrName>
                                        </p:attrNameLst>
                                      </p:cBhvr>
                                      <p:to>
                                        <p:strVal val="visible"/>
                                      </p:to>
                                    </p:set>
                                    <p:anim calcmode="lin" valueType="num">
                                      <p:cBhvr additive="base">
                                        <p:cTn id="64"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5" dur="750" fill="hold"/>
                                        <p:tgtEl>
                                          <p:spTgt spid="38">
                                            <p:txEl>
                                              <p:pRg st="0" end="0"/>
                                            </p:txEl>
                                          </p:spTgt>
                                        </p:tgtEl>
                                        <p:attrNameLst>
                                          <p:attrName>ppt_y</p:attrName>
                                        </p:attrNameLst>
                                      </p:cBhvr>
                                      <p:tavLst>
                                        <p:tav tm="0">
                                          <p:val>
                                            <p:strVal val="0-#ppt_h/2"/>
                                          </p:val>
                                        </p:tav>
                                        <p:tav tm="100000">
                                          <p:val>
                                            <p:strVal val="#ppt_y"/>
                                          </p:val>
                                        </p:tav>
                                      </p:tavLst>
                                    </p:anim>
                                  </p:childTnLst>
                                </p:cTn>
                              </p:par>
                              <p:par>
                                <p:cTn id="66" presetID="2" presetClass="entr" presetSubtype="2" decel="100000" fill="hold" grpId="0" nodeType="withEffect">
                                  <p:stCondLst>
                                    <p:cond delay="0"/>
                                  </p:stCondLst>
                                  <p:childTnLst>
                                    <p:set>
                                      <p:cBhvr>
                                        <p:cTn id="67" dur="1" fill="hold">
                                          <p:stCondLst>
                                            <p:cond delay="0"/>
                                          </p:stCondLst>
                                        </p:cTn>
                                        <p:tgtEl>
                                          <p:spTgt spid="37">
                                            <p:txEl>
                                              <p:pRg st="0" end="0"/>
                                            </p:txEl>
                                          </p:spTgt>
                                        </p:tgtEl>
                                        <p:attrNameLst>
                                          <p:attrName>style.visibility</p:attrName>
                                        </p:attrNameLst>
                                      </p:cBhvr>
                                      <p:to>
                                        <p:strVal val="visible"/>
                                      </p:to>
                                    </p:set>
                                    <p:anim calcmode="lin" valueType="num">
                                      <p:cBhvr additive="base">
                                        <p:cTn id="68" dur="75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69" dur="750" fill="hold"/>
                                        <p:tgtEl>
                                          <p:spTgt spid="37">
                                            <p:txEl>
                                              <p:pRg st="0" end="0"/>
                                            </p:txEl>
                                          </p:spTgt>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100"/>
                                  </p:stCondLst>
                                  <p:childTnLst>
                                    <p:set>
                                      <p:cBhvr>
                                        <p:cTn id="71" dur="1" fill="hold">
                                          <p:stCondLst>
                                            <p:cond delay="0"/>
                                          </p:stCondLst>
                                        </p:cTn>
                                        <p:tgtEl>
                                          <p:spTgt spid="39">
                                            <p:txEl>
                                              <p:pRg st="0" end="0"/>
                                            </p:txEl>
                                          </p:spTgt>
                                        </p:tgtEl>
                                        <p:attrNameLst>
                                          <p:attrName>style.visibility</p:attrName>
                                        </p:attrNameLst>
                                      </p:cBhvr>
                                      <p:to>
                                        <p:strVal val="visible"/>
                                      </p:to>
                                    </p:set>
                                    <p:anim calcmode="lin" valueType="num">
                                      <p:cBhvr additive="base">
                                        <p:cTn id="72" dur="75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73" dur="75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bldP spid="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1+#ppt_w/2"/>
                          </p:val>
                        </p:tav>
                        <p:tav tm="100000">
                          <p:val>
                            <p:strVal val="#ppt_x"/>
                          </p:val>
                        </p:tav>
                      </p:tavLst>
                    </p:anim>
                    <p:anim calcmode="lin" valueType="num">
                      <p:cBhvr additive="base">
                        <p:cTn dur="75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2" decel="100000"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1+#ppt_w/2"/>
                          </p:val>
                        </p:tav>
                        <p:tav tm="100000">
                          <p:val>
                            <p:strVal val="#ppt_x"/>
                          </p:val>
                        </p:tav>
                      </p:tavLst>
                    </p:anim>
                    <p:anim calcmode="lin" valueType="num">
                      <p:cBhvr additive="base">
                        <p:cTn dur="75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decel="10000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1+#ppt_w/2"/>
                          </p:val>
                        </p:tav>
                        <p:tav tm="100000">
                          <p:val>
                            <p:strVal val="#ppt_x"/>
                          </p:val>
                        </p:tav>
                      </p:tavLst>
                    </p:anim>
                    <p:anim calcmode="lin" valueType="num">
                      <p:cBhvr additive="base">
                        <p:cTn dur="75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1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2"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750" fill="hold"/>
                        <p:tgtEl>
                          <p:spTgt spid="34"/>
                        </p:tgtEl>
                        <p:attrNameLst>
                          <p:attrName>ppt_x</p:attrName>
                        </p:attrNameLst>
                      </p:cBhvr>
                      <p:tavLst>
                        <p:tav tm="0">
                          <p:val>
                            <p:strVal val="1+#ppt_w/2"/>
                          </p:val>
                        </p:tav>
                        <p:tav tm="100000">
                          <p:val>
                            <p:strVal val="#ppt_x"/>
                          </p:val>
                        </p:tav>
                      </p:tavLst>
                    </p:anim>
                    <p:anim calcmode="lin" valueType="num">
                      <p:cBhvr additive="base">
                        <p:cTn dur="75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5"/>
                        </p:tgtEl>
                        <p:attrNameLst>
                          <p:attrName>style.visibility</p:attrName>
                        </p:attrNameLst>
                      </p:cBhvr>
                      <p:to>
                        <p:strVal val="visible"/>
                      </p:to>
                    </p:set>
                    <p:anim calcmode="lin" valueType="num">
                      <p:cBhvr additive="base">
                        <p:cTn dur="750" fill="hold"/>
                        <p:tgtEl>
                          <p:spTgt spid="35"/>
                        </p:tgtEl>
                        <p:attrNameLst>
                          <p:attrName>ppt_x</p:attrName>
                        </p:attrNameLst>
                      </p:cBhvr>
                      <p:tavLst>
                        <p:tav tm="0">
                          <p:val>
                            <p:strVal val="#ppt_x"/>
                          </p:val>
                        </p:tav>
                        <p:tav tm="100000">
                          <p:val>
                            <p:strVal val="#ppt_x"/>
                          </p:val>
                        </p:tav>
                      </p:tavLst>
                    </p:anim>
                    <p:anim calcmode="lin" valueType="num">
                      <p:cBhvr additive="base">
                        <p:cTn dur="750" fill="hold"/>
                        <p:tgtEl>
                          <p:spTgt spid="35"/>
                        </p:tgtEl>
                        <p:attrNameLst>
                          <p:attrName>ppt_y</p:attrName>
                        </p:attrNameLst>
                      </p:cBhvr>
                      <p:tavLst>
                        <p:tav tm="0">
                          <p:val>
                            <p:strVal val="0-#ppt_h/2"/>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1+#ppt_w/2"/>
                          </p:val>
                        </p:tav>
                        <p:tav tm="100000">
                          <p:val>
                            <p:strVal val="#ppt_x"/>
                          </p:val>
                        </p:tav>
                      </p:tavLst>
                    </p:anim>
                    <p:anim calcmode="lin" valueType="num">
                      <p:cBhvr additive="base">
                        <p:cTn dur="75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1+#ppt_w/2"/>
                          </p:val>
                        </p:tav>
                        <p:tav tm="100000">
                          <p:val>
                            <p:strVal val="#ppt_x"/>
                          </p:val>
                        </p:tav>
                      </p:tavLst>
                    </p:anim>
                    <p:anim calcmode="lin" valueType="num">
                      <p:cBhvr additive="base">
                        <p:cTn dur="75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1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7" name="タイトル 1"/>
          <p:cNvSpPr>
            <a:spLocks noGrp="1"/>
          </p:cNvSpPr>
          <p:nvPr>
            <p:ph type="title" hasCustomPrompt="1"/>
          </p:nvPr>
        </p:nvSpPr>
        <p:spPr>
          <a:xfrm>
            <a:off x="648305" y="999902"/>
            <a:ext cx="4625219" cy="4858196"/>
          </a:xfrm>
        </p:spPr>
        <p:txBody>
          <a:bodyPr anchor="ctr">
            <a:normAutofit/>
          </a:bodyPr>
          <a:lstStyle>
            <a:lvl1pPr algn="ctr">
              <a:lnSpc>
                <a:spcPct val="80000"/>
              </a:lnSpc>
              <a:defRPr sz="6400" baseline="0">
                <a:latin typeface="+mj-lt"/>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8" name="テキスト プレースホルダー 5"/>
          <p:cNvSpPr>
            <a:spLocks noGrp="1"/>
          </p:cNvSpPr>
          <p:nvPr>
            <p:ph type="body" sz="quarter" idx="13" hasCustomPrompt="1"/>
          </p:nvPr>
        </p:nvSpPr>
        <p:spPr>
          <a:xfrm>
            <a:off x="5367027" y="1106358"/>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9" name="テキスト プレースホルダー 5"/>
          <p:cNvSpPr>
            <a:spLocks noGrp="1"/>
          </p:cNvSpPr>
          <p:nvPr>
            <p:ph type="body" sz="quarter" idx="14" hasCustomPrompt="1"/>
          </p:nvPr>
        </p:nvSpPr>
        <p:spPr>
          <a:xfrm>
            <a:off x="6300778" y="1106358"/>
            <a:ext cx="5230822" cy="774213"/>
          </a:xfrm>
        </p:spPr>
        <p:txBody>
          <a:bodyPr numCol="1" spcCol="360000" anchor="ctr">
            <a:normAutofit/>
          </a:bodyPr>
          <a:lstStyle>
            <a:lvl1pPr marL="0" indent="0" algn="l">
              <a:lnSpc>
                <a:spcPct val="130000"/>
              </a:lnSpc>
              <a:spcBef>
                <a:spcPts val="0"/>
              </a:spcBef>
              <a:buClr>
                <a:schemeClr val="accent1"/>
              </a:buClr>
              <a:buFontTx/>
              <a:buNone/>
              <a:defRPr sz="1200">
                <a:solidFill>
                  <a:schemeClr val="bg1"/>
                </a:solidFill>
              </a:defRPr>
            </a:lvl1pPr>
          </a:lstStyle>
          <a:p>
            <a:pPr lvl="0"/>
            <a:r>
              <a:rPr kumimoji="1" lang="en-US" altLang="ja-JP" dirty="0"/>
              <a:t>Text Goes Here</a:t>
            </a:r>
            <a:endParaRPr kumimoji="1" lang="ja-JP" altLang="en-US" dirty="0"/>
          </a:p>
        </p:txBody>
      </p:sp>
      <p:sp>
        <p:nvSpPr>
          <p:cNvPr id="29" name="テキスト プレースホルダー 5"/>
          <p:cNvSpPr>
            <a:spLocks noGrp="1"/>
          </p:cNvSpPr>
          <p:nvPr>
            <p:ph type="body" sz="quarter" idx="16" hasCustomPrompt="1"/>
          </p:nvPr>
        </p:nvSpPr>
        <p:spPr>
          <a:xfrm>
            <a:off x="5367027" y="2075019"/>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0" name="テキスト プレースホルダー 5"/>
          <p:cNvSpPr>
            <a:spLocks noGrp="1"/>
          </p:cNvSpPr>
          <p:nvPr>
            <p:ph type="body" sz="quarter" idx="17" hasCustomPrompt="1"/>
          </p:nvPr>
        </p:nvSpPr>
        <p:spPr>
          <a:xfrm>
            <a:off x="6300778" y="2075019"/>
            <a:ext cx="5230822" cy="774213"/>
          </a:xfrm>
        </p:spPr>
        <p:txBody>
          <a:bodyPr numCol="1" spcCol="360000" anchor="ctr">
            <a:normAutofit/>
          </a:bodyPr>
          <a:lstStyle>
            <a:lvl1pPr marL="0" indent="0" algn="l">
              <a:lnSpc>
                <a:spcPct val="130000"/>
              </a:lnSpc>
              <a:spcBef>
                <a:spcPts val="0"/>
              </a:spcBef>
              <a:buClr>
                <a:schemeClr val="accent1"/>
              </a:buClr>
              <a:buFontTx/>
              <a:buNone/>
              <a:defRPr sz="1200">
                <a:solidFill>
                  <a:schemeClr val="bg1"/>
                </a:solidFill>
              </a:defRPr>
            </a:lvl1pPr>
          </a:lstStyle>
          <a:p>
            <a:pPr lvl="0"/>
            <a:r>
              <a:rPr kumimoji="1" lang="en-US" altLang="ja-JP" dirty="0"/>
              <a:t>Text Goes Here</a:t>
            </a:r>
            <a:endParaRPr kumimoji="1" lang="ja-JP" altLang="en-US" dirty="0"/>
          </a:p>
        </p:txBody>
      </p:sp>
      <p:sp>
        <p:nvSpPr>
          <p:cNvPr id="32" name="テキスト プレースホルダー 5"/>
          <p:cNvSpPr>
            <a:spLocks noGrp="1"/>
          </p:cNvSpPr>
          <p:nvPr>
            <p:ph type="body" sz="quarter" idx="19" hasCustomPrompt="1"/>
          </p:nvPr>
        </p:nvSpPr>
        <p:spPr>
          <a:xfrm>
            <a:off x="5367027" y="3043679"/>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3" name="テキスト プレースホルダー 5"/>
          <p:cNvSpPr>
            <a:spLocks noGrp="1"/>
          </p:cNvSpPr>
          <p:nvPr>
            <p:ph type="body" sz="quarter" idx="20" hasCustomPrompt="1"/>
          </p:nvPr>
        </p:nvSpPr>
        <p:spPr>
          <a:xfrm>
            <a:off x="6300778" y="3043679"/>
            <a:ext cx="5230822" cy="774213"/>
          </a:xfrm>
        </p:spPr>
        <p:txBody>
          <a:bodyPr numCol="1" spcCol="360000" anchor="ctr">
            <a:normAutofit/>
          </a:bodyPr>
          <a:lstStyle>
            <a:lvl1pPr marL="0" indent="0" algn="l">
              <a:lnSpc>
                <a:spcPct val="130000"/>
              </a:lnSpc>
              <a:spcBef>
                <a:spcPts val="0"/>
              </a:spcBef>
              <a:buClr>
                <a:schemeClr val="accent1"/>
              </a:buClr>
              <a:buFontTx/>
              <a:buNone/>
              <a:defRPr sz="1200">
                <a:solidFill>
                  <a:schemeClr val="bg1"/>
                </a:solidFill>
              </a:defRPr>
            </a:lvl1pPr>
          </a:lstStyle>
          <a:p>
            <a:pPr lvl="0"/>
            <a:r>
              <a:rPr kumimoji="1" lang="en-US" altLang="ja-JP" dirty="0"/>
              <a:t>Text Goes Here</a:t>
            </a:r>
            <a:endParaRPr kumimoji="1" lang="ja-JP" altLang="en-US" dirty="0"/>
          </a:p>
        </p:txBody>
      </p:sp>
      <p:sp>
        <p:nvSpPr>
          <p:cNvPr id="35" name="テキスト プレースホルダー 5"/>
          <p:cNvSpPr>
            <a:spLocks noGrp="1"/>
          </p:cNvSpPr>
          <p:nvPr>
            <p:ph type="body" sz="quarter" idx="22" hasCustomPrompt="1"/>
          </p:nvPr>
        </p:nvSpPr>
        <p:spPr>
          <a:xfrm>
            <a:off x="5367027" y="4012340"/>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6" name="テキスト プレースホルダー 5"/>
          <p:cNvSpPr>
            <a:spLocks noGrp="1"/>
          </p:cNvSpPr>
          <p:nvPr>
            <p:ph type="body" sz="quarter" idx="23" hasCustomPrompt="1"/>
          </p:nvPr>
        </p:nvSpPr>
        <p:spPr>
          <a:xfrm>
            <a:off x="6300778" y="4012340"/>
            <a:ext cx="5230822" cy="774213"/>
          </a:xfrm>
        </p:spPr>
        <p:txBody>
          <a:bodyPr numCol="1" spcCol="360000" anchor="ctr">
            <a:normAutofit/>
          </a:bodyPr>
          <a:lstStyle>
            <a:lvl1pPr marL="0" indent="0" algn="l">
              <a:lnSpc>
                <a:spcPct val="130000"/>
              </a:lnSpc>
              <a:spcBef>
                <a:spcPts val="0"/>
              </a:spcBef>
              <a:buClr>
                <a:schemeClr val="accent1"/>
              </a:buClr>
              <a:buFontTx/>
              <a:buNone/>
              <a:defRPr sz="1200">
                <a:solidFill>
                  <a:schemeClr val="bg1"/>
                </a:solidFill>
              </a:defRPr>
            </a:lvl1pPr>
          </a:lstStyle>
          <a:p>
            <a:pPr lvl="0"/>
            <a:r>
              <a:rPr kumimoji="1" lang="en-US" altLang="ja-JP" dirty="0"/>
              <a:t>Text Goes Here</a:t>
            </a:r>
            <a:endParaRPr kumimoji="1" lang="ja-JP" altLang="en-US" dirty="0"/>
          </a:p>
        </p:txBody>
      </p:sp>
      <p:sp>
        <p:nvSpPr>
          <p:cNvPr id="38" name="テキスト プレースホルダー 5"/>
          <p:cNvSpPr>
            <a:spLocks noGrp="1"/>
          </p:cNvSpPr>
          <p:nvPr>
            <p:ph type="body" sz="quarter" idx="25" hasCustomPrompt="1"/>
          </p:nvPr>
        </p:nvSpPr>
        <p:spPr>
          <a:xfrm>
            <a:off x="5367027" y="4981001"/>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9" name="テキスト プレースホルダー 5"/>
          <p:cNvSpPr>
            <a:spLocks noGrp="1"/>
          </p:cNvSpPr>
          <p:nvPr>
            <p:ph type="body" sz="quarter" idx="26" hasCustomPrompt="1"/>
          </p:nvPr>
        </p:nvSpPr>
        <p:spPr>
          <a:xfrm>
            <a:off x="6300778" y="4981001"/>
            <a:ext cx="5230822" cy="774213"/>
          </a:xfrm>
        </p:spPr>
        <p:txBody>
          <a:bodyPr numCol="1" spcCol="360000" anchor="ctr">
            <a:normAutofit/>
          </a:bodyPr>
          <a:lstStyle>
            <a:lvl1pPr marL="0" indent="0" algn="l">
              <a:lnSpc>
                <a:spcPct val="130000"/>
              </a:lnSpc>
              <a:spcBef>
                <a:spcPts val="0"/>
              </a:spcBef>
              <a:buClr>
                <a:schemeClr val="accent1"/>
              </a:buClr>
              <a:buFontTx/>
              <a:buNone/>
              <a:defRPr sz="1200">
                <a:solidFill>
                  <a:schemeClr val="bg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89701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2" presetClass="entr" presetSubtype="1" decel="100000" fill="hold" grpId="0" nodeType="after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8">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2" decel="100000" fill="hold" grpId="0" nodeType="withEffect">
                                  <p:stCondLst>
                                    <p:cond delay="10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825"/>
                            </p:stCondLst>
                            <p:childTnLst>
                              <p:par>
                                <p:cTn id="19" presetID="2" presetClass="entr" presetSubtype="1" decel="100000" fill="hold" grpId="0" nodeType="afterEffect">
                                  <p:stCondLst>
                                    <p:cond delay="0"/>
                                  </p:stCondLst>
                                  <p:iterate type="lt">
                                    <p:tmPct val="10000"/>
                                  </p:iterate>
                                  <p:childTnLst>
                                    <p:set>
                                      <p:cBhvr>
                                        <p:cTn id="20" dur="1" fill="hold">
                                          <p:stCondLst>
                                            <p:cond delay="0"/>
                                          </p:stCondLst>
                                        </p:cTn>
                                        <p:tgtEl>
                                          <p:spTgt spid="29">
                                            <p:txEl>
                                              <p:pRg st="0" end="0"/>
                                            </p:txEl>
                                          </p:spTgt>
                                        </p:tgtEl>
                                        <p:attrNameLst>
                                          <p:attrName>style.visibility</p:attrName>
                                        </p:attrNameLst>
                                      </p:cBhvr>
                                      <p:to>
                                        <p:strVal val="visible"/>
                                      </p:to>
                                    </p:set>
                                    <p:anim calcmode="lin" valueType="num">
                                      <p:cBhvr additive="base">
                                        <p:cTn id="21"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3" presetID="2" presetClass="entr" presetSubtype="2" decel="100000" fill="hold" grpId="0" nodeType="withEffect">
                                  <p:stCondLst>
                                    <p:cond delay="100"/>
                                  </p:stCondLst>
                                  <p:childTnLst>
                                    <p:set>
                                      <p:cBhvr>
                                        <p:cTn id="24" dur="1" fill="hold">
                                          <p:stCondLst>
                                            <p:cond delay="0"/>
                                          </p:stCondLst>
                                        </p:cTn>
                                        <p:tgtEl>
                                          <p:spTgt spid="30">
                                            <p:txEl>
                                              <p:pRg st="0" end="0"/>
                                            </p:txEl>
                                          </p:spTgt>
                                        </p:tgtEl>
                                        <p:attrNameLst>
                                          <p:attrName>style.visibility</p:attrName>
                                        </p:attrNameLst>
                                      </p:cBhvr>
                                      <p:to>
                                        <p:strVal val="visible"/>
                                      </p:to>
                                    </p:set>
                                    <p:anim calcmode="lin" valueType="num">
                                      <p:cBhvr additive="base">
                                        <p:cTn id="25"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2675"/>
                            </p:stCondLst>
                            <p:childTnLst>
                              <p:par>
                                <p:cTn id="28" presetID="2" presetClass="entr" presetSubtype="1" decel="100000" fill="hold" grpId="0" nodeType="afterEffect">
                                  <p:stCondLst>
                                    <p:cond delay="0"/>
                                  </p:stCondLst>
                                  <p:iterate type="lt">
                                    <p:tmPct val="10000"/>
                                  </p:iterate>
                                  <p:childTnLst>
                                    <p:set>
                                      <p:cBhvr>
                                        <p:cTn id="29" dur="1" fill="hold">
                                          <p:stCondLst>
                                            <p:cond delay="0"/>
                                          </p:stCondLst>
                                        </p:cTn>
                                        <p:tgtEl>
                                          <p:spTgt spid="32">
                                            <p:txEl>
                                              <p:pRg st="0" end="0"/>
                                            </p:txEl>
                                          </p:spTgt>
                                        </p:tgtEl>
                                        <p:attrNameLst>
                                          <p:attrName>style.visibility</p:attrName>
                                        </p:attrNameLst>
                                      </p:cBhvr>
                                      <p:to>
                                        <p:strVal val="visible"/>
                                      </p:to>
                                    </p:set>
                                    <p:anim calcmode="lin" valueType="num">
                                      <p:cBhvr additive="base">
                                        <p:cTn id="30"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32">
                                            <p:txEl>
                                              <p:pRg st="0" end="0"/>
                                            </p:txEl>
                                          </p:spTgt>
                                        </p:tgtEl>
                                        <p:attrNameLst>
                                          <p:attrName>ppt_y</p:attrName>
                                        </p:attrNameLst>
                                      </p:cBhvr>
                                      <p:tavLst>
                                        <p:tav tm="0">
                                          <p:val>
                                            <p:strVal val="0-#ppt_h/2"/>
                                          </p:val>
                                        </p:tav>
                                        <p:tav tm="100000">
                                          <p:val>
                                            <p:strVal val="#ppt_y"/>
                                          </p:val>
                                        </p:tav>
                                      </p:tavLst>
                                    </p:anim>
                                  </p:childTnLst>
                                </p:cTn>
                              </p:par>
                              <p:par>
                                <p:cTn id="32" presetID="2" presetClass="entr" presetSubtype="2" decel="100000" fill="hold" grpId="0" nodeType="withEffect">
                                  <p:stCondLst>
                                    <p:cond delay="100"/>
                                  </p:stCondLst>
                                  <p:childTnLst>
                                    <p:set>
                                      <p:cBhvr>
                                        <p:cTn id="33" dur="1" fill="hold">
                                          <p:stCondLst>
                                            <p:cond delay="0"/>
                                          </p:stCondLst>
                                        </p:cTn>
                                        <p:tgtEl>
                                          <p:spTgt spid="33">
                                            <p:txEl>
                                              <p:pRg st="0" end="0"/>
                                            </p:txEl>
                                          </p:spTgt>
                                        </p:tgtEl>
                                        <p:attrNameLst>
                                          <p:attrName>style.visibility</p:attrName>
                                        </p:attrNameLst>
                                      </p:cBhvr>
                                      <p:to>
                                        <p:strVal val="visible"/>
                                      </p:to>
                                    </p:set>
                                    <p:anim calcmode="lin" valueType="num">
                                      <p:cBhvr additive="base">
                                        <p:cTn id="34"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3525"/>
                            </p:stCondLst>
                            <p:childTnLst>
                              <p:par>
                                <p:cTn id="37" presetID="2" presetClass="entr" presetSubtype="1" decel="100000" fill="hold" grpId="0" nodeType="afterEffect">
                                  <p:stCondLst>
                                    <p:cond delay="0"/>
                                  </p:stCondLst>
                                  <p:iterate type="lt">
                                    <p:tmPct val="10000"/>
                                  </p:iterate>
                                  <p:childTnLst>
                                    <p:set>
                                      <p:cBhvr>
                                        <p:cTn id="38" dur="1" fill="hold">
                                          <p:stCondLst>
                                            <p:cond delay="0"/>
                                          </p:stCondLst>
                                        </p:cTn>
                                        <p:tgtEl>
                                          <p:spTgt spid="35">
                                            <p:txEl>
                                              <p:pRg st="0" end="0"/>
                                            </p:txEl>
                                          </p:spTgt>
                                        </p:tgtEl>
                                        <p:attrNameLst>
                                          <p:attrName>style.visibility</p:attrName>
                                        </p:attrNameLst>
                                      </p:cBhvr>
                                      <p:to>
                                        <p:strVal val="visible"/>
                                      </p:to>
                                    </p:set>
                                    <p:anim calcmode="lin" valueType="num">
                                      <p:cBhvr additive="base">
                                        <p:cTn id="39" dur="75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35">
                                            <p:txEl>
                                              <p:pRg st="0" end="0"/>
                                            </p:txEl>
                                          </p:spTgt>
                                        </p:tgtEl>
                                        <p:attrNameLst>
                                          <p:attrName>ppt_y</p:attrName>
                                        </p:attrNameLst>
                                      </p:cBhvr>
                                      <p:tavLst>
                                        <p:tav tm="0">
                                          <p:val>
                                            <p:strVal val="0-#ppt_h/2"/>
                                          </p:val>
                                        </p:tav>
                                        <p:tav tm="100000">
                                          <p:val>
                                            <p:strVal val="#ppt_y"/>
                                          </p:val>
                                        </p:tav>
                                      </p:tavLst>
                                    </p:anim>
                                  </p:childTnLst>
                                </p:cTn>
                              </p:par>
                              <p:par>
                                <p:cTn id="41" presetID="2" presetClass="entr" presetSubtype="2" decel="100000" fill="hold" grpId="0" nodeType="withEffect">
                                  <p:stCondLst>
                                    <p:cond delay="100"/>
                                  </p:stCondLst>
                                  <p:childTnLst>
                                    <p:set>
                                      <p:cBhvr>
                                        <p:cTn id="42" dur="1" fill="hold">
                                          <p:stCondLst>
                                            <p:cond delay="0"/>
                                          </p:stCondLst>
                                        </p:cTn>
                                        <p:tgtEl>
                                          <p:spTgt spid="36">
                                            <p:txEl>
                                              <p:pRg st="0" end="0"/>
                                            </p:txEl>
                                          </p:spTgt>
                                        </p:tgtEl>
                                        <p:attrNameLst>
                                          <p:attrName>style.visibility</p:attrName>
                                        </p:attrNameLst>
                                      </p:cBhvr>
                                      <p:to>
                                        <p:strVal val="visible"/>
                                      </p:to>
                                    </p:set>
                                    <p:anim calcmode="lin" valueType="num">
                                      <p:cBhvr additive="base">
                                        <p:cTn id="43" dur="75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44" dur="75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45" fill="hold">
                            <p:stCondLst>
                              <p:cond delay="4375"/>
                            </p:stCondLst>
                            <p:childTnLst>
                              <p:par>
                                <p:cTn id="46" presetID="2" presetClass="entr" presetSubtype="1" decel="100000" fill="hold" grpId="0" nodeType="afterEffect">
                                  <p:stCondLst>
                                    <p:cond delay="0"/>
                                  </p:stCondLst>
                                  <p:iterate type="lt">
                                    <p:tmPct val="10000"/>
                                  </p:iterate>
                                  <p:childTnLst>
                                    <p:set>
                                      <p:cBhvr>
                                        <p:cTn id="47" dur="1" fill="hold">
                                          <p:stCondLst>
                                            <p:cond delay="0"/>
                                          </p:stCondLst>
                                        </p:cTn>
                                        <p:tgtEl>
                                          <p:spTgt spid="38">
                                            <p:txEl>
                                              <p:pRg st="0" end="0"/>
                                            </p:txEl>
                                          </p:spTgt>
                                        </p:tgtEl>
                                        <p:attrNameLst>
                                          <p:attrName>style.visibility</p:attrName>
                                        </p:attrNameLst>
                                      </p:cBhvr>
                                      <p:to>
                                        <p:strVal val="visible"/>
                                      </p:to>
                                    </p:set>
                                    <p:anim calcmode="lin" valueType="num">
                                      <p:cBhvr additive="base">
                                        <p:cTn id="48"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38">
                                            <p:txEl>
                                              <p:pRg st="0" end="0"/>
                                            </p:txEl>
                                          </p:spTgt>
                                        </p:tgtEl>
                                        <p:attrNameLst>
                                          <p:attrName>ppt_y</p:attrName>
                                        </p:attrNameLst>
                                      </p:cBhvr>
                                      <p:tavLst>
                                        <p:tav tm="0">
                                          <p:val>
                                            <p:strVal val="0-#ppt_h/2"/>
                                          </p:val>
                                        </p:tav>
                                        <p:tav tm="100000">
                                          <p:val>
                                            <p:strVal val="#ppt_y"/>
                                          </p:val>
                                        </p:tav>
                                      </p:tavLst>
                                    </p:anim>
                                  </p:childTnLst>
                                </p:cTn>
                              </p:par>
                              <p:par>
                                <p:cTn id="50" presetID="2" presetClass="entr" presetSubtype="2" decel="100000" fill="hold" grpId="0" nodeType="withEffect">
                                  <p:stCondLst>
                                    <p:cond delay="100"/>
                                  </p:stCondLst>
                                  <p:childTnLst>
                                    <p:set>
                                      <p:cBhvr>
                                        <p:cTn id="51" dur="1" fill="hold">
                                          <p:stCondLst>
                                            <p:cond delay="0"/>
                                          </p:stCondLst>
                                        </p:cTn>
                                        <p:tgtEl>
                                          <p:spTgt spid="39">
                                            <p:txEl>
                                              <p:pRg st="0" end="0"/>
                                            </p:txEl>
                                          </p:spTgt>
                                        </p:tgtEl>
                                        <p:attrNameLst>
                                          <p:attrName>style.visibility</p:attrName>
                                        </p:attrNameLst>
                                      </p:cBhvr>
                                      <p:to>
                                        <p:strVal val="visible"/>
                                      </p:to>
                                    </p:set>
                                    <p:anim calcmode="lin" valueType="num">
                                      <p:cBhvr additive="base">
                                        <p:cTn id="52" dur="75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53" dur="75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2" decel="100000"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1+#ppt_w/2"/>
                          </p:val>
                        </p:tav>
                        <p:tav tm="100000">
                          <p:val>
                            <p:strVal val="#ppt_x"/>
                          </p:val>
                        </p:tav>
                      </p:tavLst>
                    </p:anim>
                    <p:anim calcmode="lin" valueType="num">
                      <p:cBhvr additive="base">
                        <p:cTn dur="750" fill="hold"/>
                        <p:tgtEl>
                          <p:spTgt spid="30"/>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1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5"/>
                        </p:tgtEl>
                        <p:attrNameLst>
                          <p:attrName>style.visibility</p:attrName>
                        </p:attrNameLst>
                      </p:cBhvr>
                      <p:to>
                        <p:strVal val="visible"/>
                      </p:to>
                    </p:set>
                    <p:anim calcmode="lin" valueType="num">
                      <p:cBhvr additive="base">
                        <p:cTn dur="750" fill="hold"/>
                        <p:tgtEl>
                          <p:spTgt spid="35"/>
                        </p:tgtEl>
                        <p:attrNameLst>
                          <p:attrName>ppt_x</p:attrName>
                        </p:attrNameLst>
                      </p:cBhvr>
                      <p:tavLst>
                        <p:tav tm="0">
                          <p:val>
                            <p:strVal val="#ppt_x"/>
                          </p:val>
                        </p:tav>
                        <p:tav tm="100000">
                          <p:val>
                            <p:strVal val="#ppt_x"/>
                          </p:val>
                        </p:tav>
                      </p:tavLst>
                    </p:anim>
                    <p:anim calcmode="lin" valueType="num">
                      <p:cBhvr additive="base">
                        <p:cTn dur="750" fill="hold"/>
                        <p:tgtEl>
                          <p:spTgt spid="35"/>
                        </p:tgtEl>
                        <p:attrNameLst>
                          <p:attrName>ppt_y</p:attrName>
                        </p:attrNameLst>
                      </p:cBhvr>
                      <p:tavLst>
                        <p:tav tm="0">
                          <p:val>
                            <p:strVal val="0-#ppt_h/2"/>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1+#ppt_w/2"/>
                          </p:val>
                        </p:tav>
                        <p:tav tm="100000">
                          <p:val>
                            <p:strVal val="#ppt_x"/>
                          </p:val>
                        </p:tav>
                      </p:tavLst>
                    </p:anim>
                    <p:anim calcmode="lin" valueType="num">
                      <p:cBhvr additive="base">
                        <p:cTn dur="750" fill="hold"/>
                        <p:tgtEl>
                          <p:spTgt spid="36"/>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1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and texts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7" name="Picture Placeholder 6"/>
          <p:cNvSpPr>
            <a:spLocks noGrp="1"/>
          </p:cNvSpPr>
          <p:nvPr>
            <p:ph type="pic" sz="quarter" idx="13" hasCustomPrompt="1"/>
          </p:nvPr>
        </p:nvSpPr>
        <p:spPr>
          <a:xfrm>
            <a:off x="319315" y="319364"/>
            <a:ext cx="5447695" cy="6242106"/>
          </a:xfrm>
        </p:spPr>
        <p:txBody>
          <a:bodyPr/>
          <a:lstStyle>
            <a:lvl1pPr>
              <a:defRPr i="1" baseline="0"/>
            </a:lvl1pPr>
          </a:lstStyle>
          <a:p>
            <a:r>
              <a:rPr kumimoji="1" lang="en-US" altLang="ja-JP" dirty="0"/>
              <a:t>Insert an image</a:t>
            </a:r>
            <a:endParaRPr kumimoji="1" lang="ja-JP" altLang="en-US" dirty="0"/>
          </a:p>
        </p:txBody>
      </p:sp>
      <p:sp>
        <p:nvSpPr>
          <p:cNvPr id="8" name="タイトル 1"/>
          <p:cNvSpPr>
            <a:spLocks noGrp="1"/>
          </p:cNvSpPr>
          <p:nvPr>
            <p:ph type="title" hasCustomPrompt="1"/>
          </p:nvPr>
        </p:nvSpPr>
        <p:spPr>
          <a:xfrm>
            <a:off x="5138057" y="1461330"/>
            <a:ext cx="6535155" cy="2899277"/>
          </a:xfrm>
        </p:spPr>
        <p:txBody>
          <a:bodyPr anchor="b">
            <a:normAutofit/>
          </a:bodyPr>
          <a:lstStyle>
            <a:lvl1pPr>
              <a:lnSpc>
                <a:spcPct val="80000"/>
              </a:lnSpc>
              <a:defRPr sz="6400" baseline="0">
                <a:latin typeface="+mj-lt"/>
              </a:defRPr>
            </a:lvl1pPr>
          </a:lstStyle>
          <a:p>
            <a:r>
              <a:rPr kumimoji="1" lang="en-US" altLang="ja-JP" dirty="0"/>
              <a:t>Slide Title Goes Here</a:t>
            </a:r>
            <a:endParaRPr kumimoji="1" lang="ja-JP" altLang="en-US" dirty="0"/>
          </a:p>
        </p:txBody>
      </p:sp>
      <p:sp>
        <p:nvSpPr>
          <p:cNvPr id="9" name="テキスト プレースホルダー 5"/>
          <p:cNvSpPr>
            <a:spLocks noGrp="1"/>
          </p:cNvSpPr>
          <p:nvPr>
            <p:ph type="body" sz="quarter" idx="12" hasCustomPrompt="1"/>
          </p:nvPr>
        </p:nvSpPr>
        <p:spPr>
          <a:xfrm>
            <a:off x="5970210" y="4490673"/>
            <a:ext cx="5703003" cy="1309889"/>
          </a:xfrm>
        </p:spPr>
        <p:txBody>
          <a:bodyPr numCol="1" spcCol="360000" anchor="t">
            <a:normAutofit/>
          </a:bodyPr>
          <a:lstStyle>
            <a:lvl1pPr algn="l">
              <a:spcBef>
                <a:spcPts val="800"/>
              </a:spcBef>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61660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iterate type="wd">
                                    <p:tmPct val="10000"/>
                                  </p:iterate>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475"/>
                            </p:stCondLst>
                            <p:childTnLst>
                              <p:par>
                                <p:cTn id="14" presetID="22" presetClass="entr" presetSubtype="8"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and text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937001" y="711310"/>
            <a:ext cx="7367578" cy="3649297"/>
          </a:xfrm>
        </p:spPr>
        <p:txBody>
          <a:bodyPr anchor="b">
            <a:normAutofit/>
          </a:bodyPr>
          <a:lstStyle>
            <a:lvl1pPr>
              <a:lnSpc>
                <a:spcPct val="80000"/>
              </a:lnSpc>
              <a:defRPr sz="6400" baseline="0">
                <a:latin typeface="+mj-lt"/>
              </a:defRPr>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6" name="テキスト プレースホルダー 5"/>
          <p:cNvSpPr>
            <a:spLocks noGrp="1"/>
          </p:cNvSpPr>
          <p:nvPr>
            <p:ph type="body" sz="quarter" idx="12" hasCustomPrompt="1"/>
          </p:nvPr>
        </p:nvSpPr>
        <p:spPr>
          <a:xfrm>
            <a:off x="3937000" y="4490673"/>
            <a:ext cx="7367578" cy="1309889"/>
          </a:xfrm>
        </p:spPr>
        <p:txBody>
          <a:bodyPr numCol="1" spcCol="360000" anchor="t">
            <a:normAutofit/>
          </a:bodyPr>
          <a:lstStyle>
            <a:lvl1pPr algn="l">
              <a:spcBef>
                <a:spcPts val="800"/>
              </a:spcBef>
              <a:defRPr sz="1200">
                <a:solidFill>
                  <a:schemeClr val="bg2"/>
                </a:solidFill>
              </a:defRPr>
            </a:lvl1pPr>
          </a:lstStyle>
          <a:p>
            <a:pPr lvl="0"/>
            <a:r>
              <a:rPr kumimoji="1" lang="en-US" altLang="ja-JP" dirty="0"/>
              <a:t>Text Goes Here</a:t>
            </a:r>
            <a:endParaRPr kumimoji="1" lang="ja-JP" altLang="en-US" dirty="0"/>
          </a:p>
        </p:txBody>
      </p:sp>
      <p:sp>
        <p:nvSpPr>
          <p:cNvPr id="7" name="Picture Placeholder 6"/>
          <p:cNvSpPr>
            <a:spLocks noGrp="1"/>
          </p:cNvSpPr>
          <p:nvPr>
            <p:ph type="pic" sz="quarter" idx="13" hasCustomPrompt="1"/>
          </p:nvPr>
        </p:nvSpPr>
        <p:spPr>
          <a:xfrm>
            <a:off x="0" y="0"/>
            <a:ext cx="3638550" cy="6858000"/>
          </a:xfrm>
        </p:spPr>
        <p:txBody>
          <a:bodyPr/>
          <a:lstStyle>
            <a:lvl1pPr>
              <a:defRPr i="1" baseline="0"/>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val="269894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475"/>
                            </p:stCondLst>
                            <p:childTnLst>
                              <p:par>
                                <p:cTn id="14" presetID="22" presetClass="entr" presetSubtype="8"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ide image and texts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7" name="Picture Placeholder 6"/>
          <p:cNvSpPr>
            <a:spLocks noGrp="1"/>
          </p:cNvSpPr>
          <p:nvPr>
            <p:ph type="pic" sz="quarter" idx="13" hasCustomPrompt="1"/>
          </p:nvPr>
        </p:nvSpPr>
        <p:spPr>
          <a:xfrm>
            <a:off x="0" y="961190"/>
            <a:ext cx="12192000" cy="4935619"/>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9" name="テキスト プレースホルダー 5"/>
          <p:cNvSpPr>
            <a:spLocks noGrp="1"/>
          </p:cNvSpPr>
          <p:nvPr>
            <p:ph type="body" sz="quarter" idx="12" hasCustomPrompt="1"/>
          </p:nvPr>
        </p:nvSpPr>
        <p:spPr>
          <a:xfrm>
            <a:off x="164495" y="1"/>
            <a:ext cx="5892801" cy="3220003"/>
          </a:xfrm>
          <a:solidFill>
            <a:schemeClr val="tx1"/>
          </a:solidFill>
        </p:spPr>
        <p:txBody>
          <a:bodyPr numCol="1" spcCol="360000" anchor="t">
            <a:normAutofit/>
          </a:bodyPr>
          <a:lstStyle>
            <a:lvl1pPr algn="l">
              <a:spcBef>
                <a:spcPts val="800"/>
              </a:spcBef>
              <a:defRPr sz="1200">
                <a:solidFill>
                  <a:schemeClr val="bg2"/>
                </a:solidFill>
              </a:defRPr>
            </a:lvl1pPr>
          </a:lstStyle>
          <a:p>
            <a:pPr lvl="0"/>
            <a:r>
              <a:rPr kumimoji="1" lang="en-US" altLang="ja-JP" dirty="0"/>
              <a:t> </a:t>
            </a:r>
            <a:endParaRPr kumimoji="1" lang="ja-JP" altLang="en-US" dirty="0"/>
          </a:p>
        </p:txBody>
      </p:sp>
      <p:sp>
        <p:nvSpPr>
          <p:cNvPr id="10" name="タイトル 1"/>
          <p:cNvSpPr>
            <a:spLocks noGrp="1"/>
          </p:cNvSpPr>
          <p:nvPr>
            <p:ph type="title" hasCustomPrompt="1"/>
          </p:nvPr>
        </p:nvSpPr>
        <p:spPr>
          <a:xfrm>
            <a:off x="164495" y="300009"/>
            <a:ext cx="5892801" cy="2919995"/>
          </a:xfrm>
        </p:spPr>
        <p:txBody>
          <a:bodyPr anchor="ctr">
            <a:normAutofit/>
          </a:bodyPr>
          <a:lstStyle>
            <a:lvl1pPr algn="ctr">
              <a:lnSpc>
                <a:spcPct val="80000"/>
              </a:lnSpc>
              <a:defRPr sz="6400" baseline="0">
                <a:latin typeface="Roboto Bold" pitchFamily="2" charset="0"/>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11" name="テキスト プレースホルダー 5"/>
          <p:cNvSpPr>
            <a:spLocks noGrp="1"/>
          </p:cNvSpPr>
          <p:nvPr>
            <p:ph type="body" sz="quarter" idx="14" hasCustomPrompt="1"/>
          </p:nvPr>
        </p:nvSpPr>
        <p:spPr>
          <a:xfrm>
            <a:off x="6144381" y="4935619"/>
            <a:ext cx="6047620" cy="1224620"/>
          </a:xfrm>
          <a:solidFill>
            <a:schemeClr val="tx1"/>
          </a:solidFill>
        </p:spPr>
        <p:txBody>
          <a:bodyPr numCol="1" spcCol="360000" anchor="t">
            <a:normAutofit/>
          </a:bodyPr>
          <a:lstStyle>
            <a:lvl1pPr algn="l">
              <a:spcBef>
                <a:spcPts val="800"/>
              </a:spcBef>
              <a:defRPr sz="1200">
                <a:solidFill>
                  <a:schemeClr val="bg2"/>
                </a:solidFill>
              </a:defRPr>
            </a:lvl1p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5" hasCustomPrompt="1"/>
          </p:nvPr>
        </p:nvSpPr>
        <p:spPr>
          <a:xfrm>
            <a:off x="6270171" y="4935619"/>
            <a:ext cx="5604503" cy="1224620"/>
          </a:xfrm>
        </p:spPr>
        <p:txBody>
          <a:bodyPr numCol="1" spcCol="360000" anchor="ctr">
            <a:normAutofit/>
          </a:bodyPr>
          <a:lstStyle>
            <a:lvl1pPr algn="l">
              <a:spcBef>
                <a:spcPts val="800"/>
              </a:spcBef>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15004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1" decel="100000" fill="hold" grpId="0" nodeType="after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750" fill="hold"/>
                                        <p:tgtEl>
                                          <p:spTgt spid="10"/>
                                        </p:tgtEl>
                                        <p:attrNameLst>
                                          <p:attrName>ppt_x</p:attrName>
                                        </p:attrNameLst>
                                      </p:cBhvr>
                                      <p:tavLst>
                                        <p:tav tm="0">
                                          <p:val>
                                            <p:strVal val="#ppt_x"/>
                                          </p:val>
                                        </p:tav>
                                        <p:tav tm="100000">
                                          <p:val>
                                            <p:strVal val="#ppt_x"/>
                                          </p:val>
                                        </p:tav>
                                      </p:tavLst>
                                    </p:anim>
                                    <p:anim calcmode="lin" valueType="num">
                                      <p:cBhvr additive="base">
                                        <p:cTn id="17" dur="75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2225"/>
                            </p:stCondLst>
                            <p:childTnLst>
                              <p:par>
                                <p:cTn id="19" presetID="2" presetClass="entr" presetSubtype="2" decel="10000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1+#ppt_w/2"/>
                                          </p:val>
                                        </p:tav>
                                        <p:tav tm="100000">
                                          <p:val>
                                            <p:strVal val="#ppt_x"/>
                                          </p:val>
                                        </p:tav>
                                      </p:tavLst>
                                    </p:anim>
                                    <p:anim calcmode="lin" valueType="num">
                                      <p:cBhvr additive="base">
                                        <p:cTn id="22" dur="75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2975"/>
                            </p:stCondLst>
                            <p:childTnLst>
                              <p:par>
                                <p:cTn id="24" presetID="22" presetClass="entr" presetSubtype="8" fill="hold" grpId="0" nodeType="after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left)">
                                      <p:cBhvr>
                                        <p:cTn id="2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tmplLst>
          <p:tmpl>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bldP spid="11" grpId="0" animBg="1">
        <p:tmplLst>
          <p:tmpl>
            <p:tnLst>
              <p:par>
                <p:cTn presetID="2" presetClass="entr" presetSubtype="2"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ide image and texts 2">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7" name="Picture Placeholder 6"/>
          <p:cNvSpPr>
            <a:spLocks noGrp="1"/>
          </p:cNvSpPr>
          <p:nvPr>
            <p:ph type="pic" sz="quarter" idx="13" hasCustomPrompt="1"/>
          </p:nvPr>
        </p:nvSpPr>
        <p:spPr>
          <a:xfrm>
            <a:off x="0" y="961190"/>
            <a:ext cx="12192000" cy="4935619"/>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0" name="タイトル 1"/>
          <p:cNvSpPr>
            <a:spLocks noGrp="1"/>
          </p:cNvSpPr>
          <p:nvPr>
            <p:ph type="title" hasCustomPrompt="1"/>
          </p:nvPr>
        </p:nvSpPr>
        <p:spPr>
          <a:xfrm>
            <a:off x="265472" y="1000524"/>
            <a:ext cx="5791825" cy="4935619"/>
          </a:xfrm>
        </p:spPr>
        <p:txBody>
          <a:bodyPr anchor="ctr">
            <a:normAutofit/>
          </a:bodyPr>
          <a:lstStyle>
            <a:lvl1pPr algn="l">
              <a:lnSpc>
                <a:spcPct val="100000"/>
              </a:lnSpc>
              <a:defRPr sz="5334" baseline="0">
                <a:latin typeface="Roboto Bold" pitchFamily="2" charset="0"/>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12" name="テキスト プレースホルダー 5"/>
          <p:cNvSpPr>
            <a:spLocks noGrp="1"/>
          </p:cNvSpPr>
          <p:nvPr>
            <p:ph type="body" sz="quarter" idx="15" hasCustomPrompt="1"/>
          </p:nvPr>
        </p:nvSpPr>
        <p:spPr>
          <a:xfrm>
            <a:off x="6270171" y="4467224"/>
            <a:ext cx="5604503" cy="1224620"/>
          </a:xfrm>
        </p:spPr>
        <p:txBody>
          <a:bodyPr numCol="1" spcCol="360000" anchor="b">
            <a:normAutofit/>
          </a:bodyPr>
          <a:lstStyle>
            <a:lvl1pPr algn="l">
              <a:spcBef>
                <a:spcPts val="800"/>
              </a:spcBef>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5237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475"/>
                            </p:stCondLst>
                            <p:childTnLst>
                              <p:par>
                                <p:cTn id="14" presetID="22" presetClass="entr" presetSubtype="8"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ide image and texts 3">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7" name="Picture Placeholder 6"/>
          <p:cNvSpPr>
            <a:spLocks noGrp="1"/>
          </p:cNvSpPr>
          <p:nvPr>
            <p:ph type="pic" sz="quarter" idx="13" hasCustomPrompt="1"/>
          </p:nvPr>
        </p:nvSpPr>
        <p:spPr>
          <a:xfrm>
            <a:off x="0" y="1"/>
            <a:ext cx="12192000" cy="3416222"/>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2" name="テキスト プレースホルダー 5"/>
          <p:cNvSpPr>
            <a:spLocks noGrp="1"/>
          </p:cNvSpPr>
          <p:nvPr>
            <p:ph type="body" sz="quarter" idx="15" hasCustomPrompt="1"/>
          </p:nvPr>
        </p:nvSpPr>
        <p:spPr>
          <a:xfrm>
            <a:off x="1170820" y="5167773"/>
            <a:ext cx="9850362" cy="914722"/>
          </a:xfrm>
        </p:spPr>
        <p:txBody>
          <a:bodyPr numCol="1" spcCol="360000" anchor="t">
            <a:normAutofit/>
          </a:bodyPr>
          <a:lstStyle>
            <a:lvl1pPr algn="ctr">
              <a:spcBef>
                <a:spcPts val="800"/>
              </a:spcBef>
              <a:defRPr sz="1200">
                <a:solidFill>
                  <a:schemeClr val="bg2"/>
                </a:solidFill>
              </a:defRPr>
            </a:lvl1pPr>
          </a:lstStyle>
          <a:p>
            <a:pPr lvl="0"/>
            <a:r>
              <a:rPr kumimoji="1" lang="en-US" altLang="ja-JP" dirty="0"/>
              <a:t>Text Goes Here</a:t>
            </a:r>
            <a:endParaRPr kumimoji="1" lang="ja-JP" altLang="en-US" dirty="0"/>
          </a:p>
        </p:txBody>
      </p:sp>
      <p:sp>
        <p:nvSpPr>
          <p:cNvPr id="8" name="テキスト プレースホルダー 5"/>
          <p:cNvSpPr>
            <a:spLocks noGrp="1"/>
          </p:cNvSpPr>
          <p:nvPr>
            <p:ph type="body" sz="quarter" idx="12" hasCustomPrompt="1"/>
          </p:nvPr>
        </p:nvSpPr>
        <p:spPr>
          <a:xfrm>
            <a:off x="960732" y="2792369"/>
            <a:ext cx="10285791" cy="1269733"/>
          </a:xfrm>
          <a:solidFill>
            <a:schemeClr val="tx1"/>
          </a:solidFill>
        </p:spPr>
        <p:txBody>
          <a:bodyPr numCol="1" spcCol="360000" anchor="t">
            <a:normAutofit/>
          </a:bodyPr>
          <a:lstStyle>
            <a:lvl1pPr algn="l">
              <a:spcBef>
                <a:spcPts val="800"/>
              </a:spcBef>
              <a:defRPr sz="1200">
                <a:solidFill>
                  <a:schemeClr val="bg2"/>
                </a:solidFill>
              </a:defRPr>
            </a:lvl1pPr>
          </a:lstStyle>
          <a:p>
            <a:pPr lvl="0"/>
            <a:r>
              <a:rPr kumimoji="1" lang="en-US" altLang="ja-JP" dirty="0"/>
              <a:t> </a:t>
            </a:r>
            <a:endParaRPr kumimoji="1" lang="ja-JP" altLang="en-US" dirty="0"/>
          </a:p>
        </p:txBody>
      </p:sp>
      <p:sp>
        <p:nvSpPr>
          <p:cNvPr id="11" name="タイトル 1"/>
          <p:cNvSpPr>
            <a:spLocks noGrp="1"/>
          </p:cNvSpPr>
          <p:nvPr>
            <p:ph type="title" hasCustomPrompt="1"/>
          </p:nvPr>
        </p:nvSpPr>
        <p:spPr>
          <a:xfrm>
            <a:off x="1178445" y="2978841"/>
            <a:ext cx="9850363"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 Goes Here</a:t>
            </a:r>
            <a:endParaRPr kumimoji="1" lang="ja-JP" altLang="en-US" dirty="0"/>
          </a:p>
        </p:txBody>
      </p:sp>
      <p:sp>
        <p:nvSpPr>
          <p:cNvPr id="14" name="テキスト プレースホルダー 5"/>
          <p:cNvSpPr>
            <a:spLocks noGrp="1"/>
          </p:cNvSpPr>
          <p:nvPr>
            <p:ph type="body" sz="quarter" idx="17" hasCustomPrompt="1"/>
          </p:nvPr>
        </p:nvSpPr>
        <p:spPr>
          <a:xfrm>
            <a:off x="1074057" y="4142120"/>
            <a:ext cx="9954751" cy="945636"/>
          </a:xfrm>
        </p:spPr>
        <p:txBody>
          <a:bodyPr numCol="1" spcCol="360000" anchor="b">
            <a:normAutofit/>
          </a:bodyPr>
          <a:lstStyle>
            <a:lvl1pPr algn="ctr">
              <a:spcBef>
                <a:spcPts val="800"/>
              </a:spcBef>
              <a:defRPr sz="2133">
                <a:solidFill>
                  <a:schemeClr val="bg2"/>
                </a:solidFill>
                <a:latin typeface="+mj-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207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2" presetClass="entr" presetSubtype="4" decel="100000" fill="hold" grpId="0" nodeType="withEffect">
                                  <p:stCondLst>
                                    <p:cond delay="0"/>
                                  </p:stCondLst>
                                  <p:iterate type="wd">
                                    <p:tmPct val="10000"/>
                                  </p:iterate>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750" fill="hold"/>
                                        <p:tgtEl>
                                          <p:spTgt spid="11"/>
                                        </p:tgtEl>
                                        <p:attrNameLst>
                                          <p:attrName>ppt_x</p:attrName>
                                        </p:attrNameLst>
                                      </p:cBhvr>
                                      <p:tavLst>
                                        <p:tav tm="0">
                                          <p:val>
                                            <p:strVal val="#ppt_x"/>
                                          </p:val>
                                        </p:tav>
                                        <p:tav tm="100000">
                                          <p:val>
                                            <p:strVal val="#ppt_x"/>
                                          </p:val>
                                        </p:tav>
                                      </p:tavLst>
                                    </p:anim>
                                    <p:anim calcmode="lin" valueType="num">
                                      <p:cBhvr additive="base">
                                        <p:cTn id="15" dur="75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1475"/>
                            </p:stCondLst>
                            <p:childTnLst>
                              <p:par>
                                <p:cTn id="17" presetID="2" presetClass="entr" presetSubtype="4" decel="100000" fill="hold" grpId="0" nodeType="after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975"/>
                            </p:stCondLst>
                            <p:childTnLst>
                              <p:par>
                                <p:cTn id="22" presetID="22" presetClass="entr" presetSubtype="8"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8" grpId="0" animBg="1">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1" grpId="0"/>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24" name="Rectangle 23"/>
          <p:cNvSpPr/>
          <p:nvPr userDrawn="1"/>
        </p:nvSpPr>
        <p:spPr>
          <a:xfrm>
            <a:off x="0" y="1006479"/>
            <a:ext cx="12192000" cy="2479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522514" y="0"/>
            <a:ext cx="4741334" cy="5080784"/>
          </a:xfrm>
        </p:spPr>
        <p:txBody>
          <a:bodyPr/>
          <a:lstStyle>
            <a:lvl1pPr>
              <a:defRPr i="1" baseline="0"/>
            </a:lvl1pPr>
          </a:lstStyle>
          <a:p>
            <a:r>
              <a:rPr kumimoji="1" lang="en-US" altLang="ja-JP" dirty="0"/>
              <a:t>Insert an image</a:t>
            </a:r>
            <a:endParaRPr kumimoji="1" lang="ja-JP" altLang="en-US" dirty="0"/>
          </a:p>
        </p:txBody>
      </p:sp>
      <p:sp>
        <p:nvSpPr>
          <p:cNvPr id="6" name="タイトル 1"/>
          <p:cNvSpPr>
            <a:spLocks noGrp="1"/>
          </p:cNvSpPr>
          <p:nvPr>
            <p:ph type="title" hasCustomPrompt="1"/>
          </p:nvPr>
        </p:nvSpPr>
        <p:spPr>
          <a:xfrm>
            <a:off x="5621867" y="1112934"/>
            <a:ext cx="6028268" cy="1858115"/>
          </a:xfrm>
        </p:spPr>
        <p:txBody>
          <a:bodyPr anchor="b">
            <a:normAutofit/>
          </a:bodyPr>
          <a:lstStyle>
            <a:lvl1pPr>
              <a:lnSpc>
                <a:spcPct val="80000"/>
              </a:lnSpc>
              <a:defRPr sz="6400" baseline="0">
                <a:latin typeface="Roboto Bold" pitchFamily="2" charset="0"/>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12" name="テキスト プレースホルダー 5"/>
          <p:cNvSpPr>
            <a:spLocks noGrp="1"/>
          </p:cNvSpPr>
          <p:nvPr>
            <p:ph type="body" sz="quarter" idx="12" hasCustomPrompt="1"/>
          </p:nvPr>
        </p:nvSpPr>
        <p:spPr>
          <a:xfrm>
            <a:off x="5621867" y="3827436"/>
            <a:ext cx="6028268" cy="2254900"/>
          </a:xfrm>
        </p:spPr>
        <p:txBody>
          <a:bodyPr numCol="1" spcCol="360000" anchor="t">
            <a:normAutofit/>
          </a:bodyPr>
          <a:lstStyle>
            <a:lvl1pPr marL="190510" indent="-190510" algn="l">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5" hasCustomPrompt="1"/>
          </p:nvPr>
        </p:nvSpPr>
        <p:spPr>
          <a:xfrm>
            <a:off x="522514" y="5189586"/>
            <a:ext cx="4741334" cy="1158974"/>
          </a:xfrm>
        </p:spPr>
        <p:txBody>
          <a:bodyPr numCol="1" spcCol="360000" anchor="t">
            <a:normAutofit/>
          </a:bodyPr>
          <a:lstStyle>
            <a:lvl1pPr marL="190510" indent="-190510" algn="l">
              <a:spcBef>
                <a:spcPts val="800"/>
              </a:spcBef>
              <a:buClr>
                <a:schemeClr val="bg2">
                  <a:lumMod val="90000"/>
                </a:schemeClr>
              </a:buClr>
              <a:buFont typeface="Wingdings" panose="05000000000000000000" pitchFamily="2" charset="2"/>
              <a:buChar char="n"/>
              <a:defRPr sz="1067">
                <a:solidFill>
                  <a:schemeClr val="bg2">
                    <a:lumMod val="75000"/>
                  </a:schemeClr>
                </a:solidFill>
              </a:defRPr>
            </a:lvl1pPr>
          </a:lstStyle>
          <a:p>
            <a:pPr lvl="0"/>
            <a:r>
              <a:rPr kumimoji="1" lang="en-US" altLang="ja-JP" dirty="0"/>
              <a:t>Text Goes Here</a:t>
            </a:r>
            <a:endParaRPr kumimoji="1" lang="ja-JP" altLang="en-US" dirty="0"/>
          </a:p>
        </p:txBody>
      </p:sp>
      <p:sp>
        <p:nvSpPr>
          <p:cNvPr id="23" name="テキスト プレースホルダー 5"/>
          <p:cNvSpPr>
            <a:spLocks noGrp="1"/>
          </p:cNvSpPr>
          <p:nvPr>
            <p:ph type="body" sz="quarter" idx="20" hasCustomPrompt="1"/>
          </p:nvPr>
        </p:nvSpPr>
        <p:spPr>
          <a:xfrm>
            <a:off x="5641219" y="2816207"/>
            <a:ext cx="6028268" cy="600015"/>
          </a:xfrm>
        </p:spPr>
        <p:txBody>
          <a:bodyPr numCol="1" spcCol="360000" anchor="t">
            <a:noAutofit/>
          </a:bodyPr>
          <a:lstStyle>
            <a:lvl1pPr marL="0" indent="0" algn="l">
              <a:spcBef>
                <a:spcPts val="800"/>
              </a:spcBef>
              <a:buClr>
                <a:schemeClr val="accent1"/>
              </a:buClr>
              <a:buFontTx/>
              <a:buNone/>
              <a:defRPr sz="2133">
                <a:solidFill>
                  <a:schemeClr val="bg2">
                    <a:lumMod val="75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9445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outVertical)">
                                      <p:cBhvr>
                                        <p:cTn id="11" dur="500"/>
                                        <p:tgtEl>
                                          <p:spTgt spid="24"/>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1+#ppt_w/2"/>
                                          </p:val>
                                        </p:tav>
                                        <p:tav tm="100000">
                                          <p:val>
                                            <p:strVal val="#ppt_x"/>
                                          </p:val>
                                        </p:tav>
                                      </p:tavLst>
                                    </p:anim>
                                    <p:anim calcmode="lin" valueType="num">
                                      <p:cBhvr additive="base">
                                        <p:cTn id="16" dur="75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975"/>
                            </p:stCondLst>
                            <p:childTnLst>
                              <p:par>
                                <p:cTn id="18" presetID="22" presetClass="entr" presetSubtype="8" fill="hold" grpId="0" nodeType="after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Effect transition="in" filter="wipe(left)">
                                      <p:cBhvr>
                                        <p:cTn id="20" dur="500"/>
                                        <p:tgtEl>
                                          <p:spTgt spid="23">
                                            <p:txEl>
                                              <p:pRg st="0" end="0"/>
                                            </p:txEl>
                                          </p:spTgt>
                                        </p:tgtEl>
                                      </p:cBhvr>
                                    </p:animEffect>
                                  </p:childTnLst>
                                </p:cTn>
                              </p:par>
                            </p:childTnLst>
                          </p:cTn>
                        </p:par>
                        <p:par>
                          <p:cTn id="21" fill="hold">
                            <p:stCondLst>
                              <p:cond delay="2475"/>
                            </p:stCondLst>
                            <p:childTnLst>
                              <p:par>
                                <p:cTn id="22" presetID="22" presetClass="entr" presetSubtype="8"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par>
                          <p:cTn id="25" fill="hold">
                            <p:stCondLst>
                              <p:cond delay="2975"/>
                            </p:stCondLst>
                            <p:childTnLst>
                              <p:par>
                                <p:cTn id="26" presetID="22" presetClass="entr" presetSubtype="8" fill="hold" grpId="0" nodeType="after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wipe(left)">
                                      <p:cBhvr>
                                        <p:cTn id="2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p:bldP spid="6"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6" name="タイトル 1"/>
          <p:cNvSpPr>
            <a:spLocks noGrp="1"/>
          </p:cNvSpPr>
          <p:nvPr>
            <p:ph type="title" hasCustomPrompt="1"/>
          </p:nvPr>
        </p:nvSpPr>
        <p:spPr>
          <a:xfrm>
            <a:off x="394304" y="459305"/>
            <a:ext cx="6628191" cy="2984212"/>
          </a:xfrm>
        </p:spPr>
        <p:txBody>
          <a:bodyPr anchor="t">
            <a:normAutofit/>
          </a:bodyPr>
          <a:lstStyle>
            <a:lvl1pPr algn="l">
              <a:lnSpc>
                <a:spcPct val="80000"/>
              </a:lnSpc>
              <a:defRPr sz="6400" baseline="0">
                <a:latin typeface="Roboto Bold" pitchFamily="2" charset="0"/>
              </a:defRPr>
            </a:lvl1pPr>
          </a:lstStyle>
          <a:p>
            <a:r>
              <a:rPr kumimoji="1" lang="en-US" altLang="ja-JP" dirty="0"/>
              <a:t>Slide Title Goes Here</a:t>
            </a:r>
            <a:endParaRPr kumimoji="1" lang="ja-JP" altLang="en-US" dirty="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2002972" y="29033"/>
            <a:ext cx="5019524" cy="6828967"/>
          </a:xfrm>
          <a:effectLst>
            <a:outerShdw blurRad="101600" dist="76200" dir="10800000" algn="r" rotWithShape="0">
              <a:schemeClr val="tx1">
                <a:alpha val="93000"/>
              </a:schemeClr>
            </a:outerShdw>
          </a:effectLst>
        </p:spPr>
        <p:txBody>
          <a:bodyPr/>
          <a:lstStyle>
            <a:lvl1pPr>
              <a:defRPr i="1" baseline="0"/>
            </a:lvl1pPr>
          </a:lstStyle>
          <a:p>
            <a:r>
              <a:rPr kumimoji="1" lang="en-US" altLang="ja-JP" dirty="0"/>
              <a:t>Insert an image</a:t>
            </a:r>
            <a:endParaRPr kumimoji="1" lang="ja-JP" altLang="en-US" dirty="0"/>
          </a:p>
        </p:txBody>
      </p:sp>
      <p:sp>
        <p:nvSpPr>
          <p:cNvPr id="12" name="テキスト プレースホルダー 5"/>
          <p:cNvSpPr>
            <a:spLocks noGrp="1"/>
          </p:cNvSpPr>
          <p:nvPr>
            <p:ph type="body" sz="quarter" idx="12" hasCustomPrompt="1"/>
          </p:nvPr>
        </p:nvSpPr>
        <p:spPr>
          <a:xfrm>
            <a:off x="7286172" y="2890920"/>
            <a:ext cx="4332884" cy="2876979"/>
          </a:xfrm>
        </p:spPr>
        <p:txBody>
          <a:bodyPr numCol="1" spcCol="360000" anchor="t">
            <a:normAutofit/>
          </a:bodyPr>
          <a:lstStyle>
            <a:lvl1pPr marL="190510" indent="-190510" algn="l">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
        <p:nvSpPr>
          <p:cNvPr id="23" name="テキスト プレースホルダー 5"/>
          <p:cNvSpPr>
            <a:spLocks noGrp="1"/>
          </p:cNvSpPr>
          <p:nvPr>
            <p:ph type="body" sz="quarter" idx="20" hasCustomPrompt="1"/>
          </p:nvPr>
        </p:nvSpPr>
        <p:spPr>
          <a:xfrm>
            <a:off x="7286172" y="2290905"/>
            <a:ext cx="4332884" cy="600015"/>
          </a:xfrm>
        </p:spPr>
        <p:txBody>
          <a:bodyPr numCol="1" spcCol="360000" anchor="t">
            <a:noAutofit/>
          </a:bodyPr>
          <a:lstStyle>
            <a:lvl1pPr marL="0" indent="0" algn="l">
              <a:spcBef>
                <a:spcPts val="800"/>
              </a:spcBef>
              <a:buClr>
                <a:schemeClr val="accent1"/>
              </a:buClr>
              <a:buFontTx/>
              <a:buNone/>
              <a:defRPr sz="2133">
                <a:solidFill>
                  <a:schemeClr val="bg1"/>
                </a:solidFill>
                <a:latin typeface="Roboto Bold" pitchFamily="2"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51586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475"/>
                            </p:stCondLst>
                            <p:childTnLst>
                              <p:par>
                                <p:cTn id="14" presetID="22" presetClass="entr" presetSubtype="8" fill="hold" grpId="0" nodeType="after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wipe(left)">
                                      <p:cBhvr>
                                        <p:cTn id="16" dur="500"/>
                                        <p:tgtEl>
                                          <p:spTgt spid="23">
                                            <p:txEl>
                                              <p:pRg st="0" end="0"/>
                                            </p:txEl>
                                          </p:spTgt>
                                        </p:tgtEl>
                                      </p:cBhvr>
                                    </p:animEffect>
                                  </p:childTnLst>
                                </p:cTn>
                              </p:par>
                            </p:childTnLst>
                          </p:cTn>
                        </p:par>
                        <p:par>
                          <p:cTn id="17" fill="hold">
                            <p:stCondLst>
                              <p:cond delay="1975"/>
                            </p:stCondLst>
                            <p:childTnLst>
                              <p:par>
                                <p:cTn id="18" presetID="22" presetClass="entr" presetSubtype="8" fill="hold" grpId="0"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wipe(left)">
                                      <p:cBhvr>
                                        <p:cTn id="2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F28A90-35F9-4271-B9F0-F31942768BD7}" type="datetimeFigureOut">
              <a:rPr lang="en-US" smtClean="0"/>
              <a:t>12/11/2019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2BF024-2D36-4E7E-A62E-24B5CFB9B5EE}" type="slidenum">
              <a:rPr lang="en-US" smtClean="0"/>
              <a:t>‹#›</a:t>
            </a:fld>
            <a:endParaRPr lang="en-US"/>
          </a:p>
        </p:txBody>
      </p:sp>
    </p:spTree>
    <p:extLst>
      <p:ext uri="{BB962C8B-B14F-4D97-AF65-F5344CB8AC3E}">
        <p14:creationId xmlns:p14="http://schemas.microsoft.com/office/powerpoint/2010/main" val="4947479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points and an image">
    <p:spTree>
      <p:nvGrpSpPr>
        <p:cNvPr id="1" name=""/>
        <p:cNvGrpSpPr/>
        <p:nvPr/>
      </p:nvGrpSpPr>
      <p:grpSpPr>
        <a:xfrm>
          <a:off x="0" y="0"/>
          <a:ext cx="0" cy="0"/>
          <a:chOff x="0" y="0"/>
          <a:chExt cx="0" cy="0"/>
        </a:xfrm>
      </p:grpSpPr>
      <p:sp>
        <p:nvSpPr>
          <p:cNvPr id="8" name="タイトル 1"/>
          <p:cNvSpPr>
            <a:spLocks noGrp="1"/>
          </p:cNvSpPr>
          <p:nvPr>
            <p:ph type="title" hasCustomPrompt="1"/>
          </p:nvPr>
        </p:nvSpPr>
        <p:spPr>
          <a:xfrm>
            <a:off x="516681" y="354182"/>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a:t>
            </a:r>
            <a:endParaRPr kumimoji="1" lang="ja-JP" altLang="en-US" dirty="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4054402" y="806673"/>
            <a:ext cx="4083196" cy="6051328"/>
          </a:xfrm>
          <a:effectLst>
            <a:outerShdw blurRad="50800" dist="76200" dir="10800000" algn="r" rotWithShape="0">
              <a:prstClr val="black">
                <a:alpha val="40000"/>
              </a:prstClr>
            </a:outerShdw>
          </a:effectLst>
        </p:spPr>
        <p:txBody>
          <a:bodyPr/>
          <a:lstStyle>
            <a:lvl1pPr>
              <a:defRPr i="1" baseline="0"/>
            </a:lvl1pPr>
          </a:lstStyle>
          <a:p>
            <a:r>
              <a:rPr kumimoji="1" lang="en-US" altLang="ja-JP" dirty="0"/>
              <a:t>Insert an image</a:t>
            </a:r>
            <a:endParaRPr kumimoji="1" lang="ja-JP" altLang="en-US" dirty="0"/>
          </a:p>
        </p:txBody>
      </p:sp>
      <p:sp>
        <p:nvSpPr>
          <p:cNvPr id="14" name="テキスト プレースホルダー 5"/>
          <p:cNvSpPr>
            <a:spLocks noGrp="1"/>
          </p:cNvSpPr>
          <p:nvPr>
            <p:ph type="body" sz="quarter" idx="18" hasCustomPrompt="1"/>
          </p:nvPr>
        </p:nvSpPr>
        <p:spPr>
          <a:xfrm>
            <a:off x="516681" y="1977410"/>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5" name="テキスト プレースホルダー 5"/>
          <p:cNvSpPr>
            <a:spLocks noGrp="1"/>
          </p:cNvSpPr>
          <p:nvPr>
            <p:ph type="body" sz="quarter" idx="19" hasCustomPrompt="1"/>
          </p:nvPr>
        </p:nvSpPr>
        <p:spPr>
          <a:xfrm>
            <a:off x="516681" y="2325810"/>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20" hasCustomPrompt="1"/>
          </p:nvPr>
        </p:nvSpPr>
        <p:spPr>
          <a:xfrm>
            <a:off x="516681" y="4100830"/>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7" name="テキスト プレースホルダー 5"/>
          <p:cNvSpPr>
            <a:spLocks noGrp="1"/>
          </p:cNvSpPr>
          <p:nvPr>
            <p:ph type="body" sz="quarter" idx="21" hasCustomPrompt="1"/>
          </p:nvPr>
        </p:nvSpPr>
        <p:spPr>
          <a:xfrm>
            <a:off x="516681" y="4449230"/>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8" name="テキスト プレースホルダー 5"/>
          <p:cNvSpPr>
            <a:spLocks noGrp="1"/>
          </p:cNvSpPr>
          <p:nvPr>
            <p:ph type="body" sz="quarter" idx="22" hasCustomPrompt="1"/>
          </p:nvPr>
        </p:nvSpPr>
        <p:spPr>
          <a:xfrm>
            <a:off x="8288651" y="1977410"/>
            <a:ext cx="3386668" cy="358073"/>
          </a:xfrm>
        </p:spPr>
        <p:txBody>
          <a:bodyPr numCol="1" spcCol="360000" anchor="b">
            <a:norm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9" name="テキスト プレースホルダー 5"/>
          <p:cNvSpPr>
            <a:spLocks noGrp="1"/>
          </p:cNvSpPr>
          <p:nvPr>
            <p:ph type="body" sz="quarter" idx="23" hasCustomPrompt="1"/>
          </p:nvPr>
        </p:nvSpPr>
        <p:spPr>
          <a:xfrm>
            <a:off x="8288651" y="2325810"/>
            <a:ext cx="3386668" cy="1426619"/>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0" name="テキスト プレースホルダー 5"/>
          <p:cNvSpPr>
            <a:spLocks noGrp="1"/>
          </p:cNvSpPr>
          <p:nvPr>
            <p:ph type="body" sz="quarter" idx="24" hasCustomPrompt="1"/>
          </p:nvPr>
        </p:nvSpPr>
        <p:spPr>
          <a:xfrm>
            <a:off x="8288651" y="4100830"/>
            <a:ext cx="3386668" cy="358073"/>
          </a:xfrm>
        </p:spPr>
        <p:txBody>
          <a:bodyPr numCol="1" spcCol="360000" anchor="b">
            <a:norm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1" name="テキスト プレースホルダー 5"/>
          <p:cNvSpPr>
            <a:spLocks noGrp="1"/>
          </p:cNvSpPr>
          <p:nvPr>
            <p:ph type="body" sz="quarter" idx="25" hasCustomPrompt="1"/>
          </p:nvPr>
        </p:nvSpPr>
        <p:spPr>
          <a:xfrm>
            <a:off x="8288651" y="4449230"/>
            <a:ext cx="3386668" cy="1426619"/>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2361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325"/>
                            </p:stCondLst>
                            <p:childTnLst>
                              <p:par>
                                <p:cTn id="14" presetID="2" presetClass="entr" presetSubtype="8" decel="100000" fill="hold" grpId="0" nodeType="after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 calcmode="lin" valueType="num">
                                      <p:cBhvr additive="base">
                                        <p:cTn id="16"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825"/>
                            </p:stCondLst>
                            <p:childTnLst>
                              <p:par>
                                <p:cTn id="19" presetID="22" presetClass="entr" presetSubtype="8"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wipe(left)">
                                      <p:cBhvr>
                                        <p:cTn id="21" dur="500"/>
                                        <p:tgtEl>
                                          <p:spTgt spid="15">
                                            <p:txEl>
                                              <p:pRg st="0" end="0"/>
                                            </p:txEl>
                                          </p:spTgt>
                                        </p:tgtEl>
                                      </p:cBhvr>
                                    </p:animEffect>
                                  </p:childTnLst>
                                </p:cTn>
                              </p:par>
                            </p:childTnLst>
                          </p:cTn>
                        </p:par>
                        <p:par>
                          <p:cTn id="22" fill="hold">
                            <p:stCondLst>
                              <p:cond delay="2325"/>
                            </p:stCondLst>
                            <p:childTnLst>
                              <p:par>
                                <p:cTn id="23" presetID="2" presetClass="entr" presetSubtype="8" decel="100000" fill="hold" grpId="0" nodeType="afterEffect">
                                  <p:stCondLst>
                                    <p:cond delay="25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additive="base">
                                        <p:cTn id="25"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3075"/>
                            </p:stCondLst>
                            <p:childTnLst>
                              <p:par>
                                <p:cTn id="28" presetID="22" presetClass="entr" presetSubtype="8" fill="hold" grpId="0" nodeType="after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left)">
                                      <p:cBhvr>
                                        <p:cTn id="30" dur="500"/>
                                        <p:tgtEl>
                                          <p:spTgt spid="17">
                                            <p:txEl>
                                              <p:pRg st="0" end="0"/>
                                            </p:txEl>
                                          </p:spTgt>
                                        </p:tgtEl>
                                      </p:cBhvr>
                                    </p:animEffect>
                                  </p:childTnLst>
                                </p:cTn>
                              </p:par>
                            </p:childTnLst>
                          </p:cTn>
                        </p:par>
                        <p:par>
                          <p:cTn id="31" fill="hold">
                            <p:stCondLst>
                              <p:cond delay="3575"/>
                            </p:stCondLst>
                            <p:childTnLst>
                              <p:par>
                                <p:cTn id="32" presetID="2" presetClass="entr" presetSubtype="2" decel="100000" fill="hold" grpId="0" nodeType="afterEffect">
                                  <p:stCondLst>
                                    <p:cond delay="250"/>
                                  </p:stCondLst>
                                  <p:childTnLst>
                                    <p:set>
                                      <p:cBhvr>
                                        <p:cTn id="33" dur="1" fill="hold">
                                          <p:stCondLst>
                                            <p:cond delay="0"/>
                                          </p:stCondLst>
                                        </p:cTn>
                                        <p:tgtEl>
                                          <p:spTgt spid="18">
                                            <p:txEl>
                                              <p:pRg st="0" end="0"/>
                                            </p:txEl>
                                          </p:spTgt>
                                        </p:tgtEl>
                                        <p:attrNameLst>
                                          <p:attrName>style.visibility</p:attrName>
                                        </p:attrNameLst>
                                      </p:cBhvr>
                                      <p:to>
                                        <p:strVal val="visible"/>
                                      </p:to>
                                    </p:set>
                                    <p:anim calcmode="lin" valueType="num">
                                      <p:cBhvr additive="base">
                                        <p:cTn id="3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4325"/>
                            </p:stCondLst>
                            <p:childTnLst>
                              <p:par>
                                <p:cTn id="37" presetID="22" presetClass="entr" presetSubtype="2" fill="hold" grpId="0" nodeType="after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wipe(right)">
                                      <p:cBhvr>
                                        <p:cTn id="39" dur="500"/>
                                        <p:tgtEl>
                                          <p:spTgt spid="19">
                                            <p:txEl>
                                              <p:pRg st="0" end="0"/>
                                            </p:txEl>
                                          </p:spTgt>
                                        </p:tgtEl>
                                      </p:cBhvr>
                                    </p:animEffect>
                                  </p:childTnLst>
                                </p:cTn>
                              </p:par>
                            </p:childTnLst>
                          </p:cTn>
                        </p:par>
                        <p:par>
                          <p:cTn id="40" fill="hold">
                            <p:stCondLst>
                              <p:cond delay="4825"/>
                            </p:stCondLst>
                            <p:childTnLst>
                              <p:par>
                                <p:cTn id="41" presetID="2" presetClass="entr" presetSubtype="2" decel="100000" fill="hold" grpId="0" nodeType="afterEffect">
                                  <p:stCondLst>
                                    <p:cond delay="250"/>
                                  </p:stCondLst>
                                  <p:childTnLst>
                                    <p:set>
                                      <p:cBhvr>
                                        <p:cTn id="42" dur="1" fill="hold">
                                          <p:stCondLst>
                                            <p:cond delay="0"/>
                                          </p:stCondLst>
                                        </p:cTn>
                                        <p:tgtEl>
                                          <p:spTgt spid="20">
                                            <p:txEl>
                                              <p:pRg st="0" end="0"/>
                                            </p:txEl>
                                          </p:spTgt>
                                        </p:tgtEl>
                                        <p:attrNameLst>
                                          <p:attrName>style.visibility</p:attrName>
                                        </p:attrNameLst>
                                      </p:cBhvr>
                                      <p:to>
                                        <p:strVal val="visible"/>
                                      </p:to>
                                    </p:set>
                                    <p:anim calcmode="lin" valueType="num">
                                      <p:cBhvr additive="base">
                                        <p:cTn id="43"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45" fill="hold">
                            <p:stCondLst>
                              <p:cond delay="5575"/>
                            </p:stCondLst>
                            <p:childTnLst>
                              <p:par>
                                <p:cTn id="46" presetID="22" presetClass="entr" presetSubtype="2" fill="hold" grpId="0" nodeType="after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wipe(right)">
                                      <p:cBhvr>
                                        <p:cTn id="4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2" decel="10000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2" presetClass="entr" presetSubtype="2"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right)">
                      <p:cBhvr>
                        <p:cTn dur="500"/>
                        <p:tgtEl>
                          <p:spTgt spid="21"/>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0" y="0"/>
            <a:ext cx="12192000" cy="3428471"/>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6" name="テキスト プレースホルダー 5"/>
          <p:cNvSpPr>
            <a:spLocks noGrp="1"/>
          </p:cNvSpPr>
          <p:nvPr>
            <p:ph type="body" sz="quarter" idx="12" hasCustomPrompt="1"/>
          </p:nvPr>
        </p:nvSpPr>
        <p:spPr>
          <a:xfrm>
            <a:off x="1838476" y="2733790"/>
            <a:ext cx="8515048" cy="1166519"/>
          </a:xfrm>
          <a:solidFill>
            <a:schemeClr val="tx1"/>
          </a:solidFill>
        </p:spPr>
        <p:txBody>
          <a:bodyPr numCol="1" spcCol="360000" anchor="t">
            <a:normAutofit/>
          </a:bodyPr>
          <a:lstStyle>
            <a:lvl1pPr algn="l">
              <a:spcBef>
                <a:spcPts val="800"/>
              </a:spcBef>
              <a:defRPr sz="1200">
                <a:solidFill>
                  <a:schemeClr val="bg2"/>
                </a:solidFill>
              </a:defRPr>
            </a:lvl1pPr>
          </a:lstStyle>
          <a:p>
            <a:pPr lvl="0"/>
            <a:r>
              <a:rPr kumimoji="1" lang="en-US" altLang="ja-JP" dirty="0"/>
              <a:t> </a:t>
            </a:r>
            <a:endParaRPr kumimoji="1" lang="ja-JP" altLang="en-US" dirty="0"/>
          </a:p>
        </p:txBody>
      </p:sp>
      <p:sp>
        <p:nvSpPr>
          <p:cNvPr id="7" name="タイトル 1"/>
          <p:cNvSpPr>
            <a:spLocks noGrp="1"/>
          </p:cNvSpPr>
          <p:nvPr>
            <p:ph type="title" hasCustomPrompt="1"/>
          </p:nvPr>
        </p:nvSpPr>
        <p:spPr>
          <a:xfrm>
            <a:off x="2006600" y="2836772"/>
            <a:ext cx="8178800" cy="1075366"/>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a:t>
            </a:r>
            <a:endParaRPr kumimoji="1" lang="ja-JP" altLang="en-US" dirty="0"/>
          </a:p>
        </p:txBody>
      </p:sp>
      <p:sp>
        <p:nvSpPr>
          <p:cNvPr id="8" name="テキスト プレースホルダー 5"/>
          <p:cNvSpPr>
            <a:spLocks noGrp="1"/>
          </p:cNvSpPr>
          <p:nvPr>
            <p:ph type="body" sz="quarter" idx="14" hasCustomPrompt="1"/>
          </p:nvPr>
        </p:nvSpPr>
        <p:spPr>
          <a:xfrm>
            <a:off x="677333" y="4188473"/>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9" name="テキスト プレースホルダー 5"/>
          <p:cNvSpPr>
            <a:spLocks noGrp="1"/>
          </p:cNvSpPr>
          <p:nvPr>
            <p:ph type="body" sz="quarter" idx="15" hasCustomPrompt="1"/>
          </p:nvPr>
        </p:nvSpPr>
        <p:spPr>
          <a:xfrm>
            <a:off x="677333" y="4536873"/>
            <a:ext cx="3386668"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0" name="テキスト プレースホルダー 5"/>
          <p:cNvSpPr>
            <a:spLocks noGrp="1"/>
          </p:cNvSpPr>
          <p:nvPr>
            <p:ph type="body" sz="quarter" idx="16" hasCustomPrompt="1"/>
          </p:nvPr>
        </p:nvSpPr>
        <p:spPr>
          <a:xfrm>
            <a:off x="4402666" y="4188473"/>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1" name="テキスト プレースホルダー 5"/>
          <p:cNvSpPr>
            <a:spLocks noGrp="1"/>
          </p:cNvSpPr>
          <p:nvPr>
            <p:ph type="body" sz="quarter" idx="17" hasCustomPrompt="1"/>
          </p:nvPr>
        </p:nvSpPr>
        <p:spPr>
          <a:xfrm>
            <a:off x="4402666" y="4536873"/>
            <a:ext cx="3386668"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2" name="テキスト プレースホルダー 5"/>
          <p:cNvSpPr>
            <a:spLocks noGrp="1"/>
          </p:cNvSpPr>
          <p:nvPr>
            <p:ph type="body" sz="quarter" idx="18" hasCustomPrompt="1"/>
          </p:nvPr>
        </p:nvSpPr>
        <p:spPr>
          <a:xfrm>
            <a:off x="8127999" y="4178800"/>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3" name="テキスト プレースホルダー 5"/>
          <p:cNvSpPr>
            <a:spLocks noGrp="1"/>
          </p:cNvSpPr>
          <p:nvPr>
            <p:ph type="body" sz="quarter" idx="19" hasCustomPrompt="1"/>
          </p:nvPr>
        </p:nvSpPr>
        <p:spPr>
          <a:xfrm>
            <a:off x="8127999" y="4527200"/>
            <a:ext cx="3386668"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2085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250"/>
                            </p:stCondLst>
                            <p:childTnLst>
                              <p:par>
                                <p:cTn id="13" presetID="2" presetClass="entr" presetSubtype="4" decel="100000" fill="hold" grpId="0" nodeType="afterEffect">
                                  <p:stCondLst>
                                    <p:cond delay="0"/>
                                  </p:stCondLst>
                                  <p:iterate type="wd">
                                    <p:tmPct val="10000"/>
                                  </p:iterate>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2075"/>
                            </p:stCondLst>
                            <p:childTnLst>
                              <p:par>
                                <p:cTn id="18" presetID="2" presetClass="entr" presetSubtype="4" decel="100000"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825"/>
                            </p:stCondLst>
                            <p:childTnLst>
                              <p:par>
                                <p:cTn id="27" presetID="2" presetClass="entr" presetSubtype="4" decel="100000" fill="hold" grpId="0" nodeType="after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5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575"/>
                            </p:stCondLst>
                            <p:childTnLst>
                              <p:par>
                                <p:cTn id="36" presetID="2" presetClass="entr" presetSubtype="4" decel="100000" fill="hold" grpId="0" nodeType="after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250"/>
                                  </p:stCondLst>
                                  <p:childTnLst>
                                    <p:set>
                                      <p:cBhvr>
                                        <p:cTn id="41" dur="1" fill="hold">
                                          <p:stCondLst>
                                            <p:cond delay="0"/>
                                          </p:stCondLst>
                                        </p:cTn>
                                        <p:tgtEl>
                                          <p:spTgt spid="13">
                                            <p:txEl>
                                              <p:pRg st="0" end="0"/>
                                            </p:txEl>
                                          </p:spTgt>
                                        </p:tgtEl>
                                        <p:attrNameLst>
                                          <p:attrName>style.visibility</p:attrName>
                                        </p:attrNameLst>
                                      </p:cBhvr>
                                      <p:to>
                                        <p:strVal val="visible"/>
                                      </p:to>
                                    </p:set>
                                    <p:anim calcmode="lin" valueType="num">
                                      <p:cBhvr additive="base">
                                        <p:cTn id="4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decel="10000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build="p">
        <p:tmplLst>
          <p:tmpl lvl="1">
            <p:tnLst>
              <p:par>
                <p:cTn presetID="2" presetClass="entr" presetSubtype="4"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 items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7" name="タイトル 1"/>
          <p:cNvSpPr>
            <a:spLocks noGrp="1"/>
          </p:cNvSpPr>
          <p:nvPr>
            <p:ph type="title" hasCustomPrompt="1"/>
          </p:nvPr>
        </p:nvSpPr>
        <p:spPr>
          <a:xfrm>
            <a:off x="516681" y="2891296"/>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a:t>
            </a:r>
            <a:endParaRPr kumimoji="1" lang="ja-JP" altLang="en-US" dirty="0"/>
          </a:p>
        </p:txBody>
      </p:sp>
      <p:sp>
        <p:nvSpPr>
          <p:cNvPr id="8" name="テキスト プレースホルダー 5"/>
          <p:cNvSpPr>
            <a:spLocks noGrp="1"/>
          </p:cNvSpPr>
          <p:nvPr>
            <p:ph type="body" sz="quarter" idx="14" hasCustomPrompt="1"/>
          </p:nvPr>
        </p:nvSpPr>
        <p:spPr>
          <a:xfrm>
            <a:off x="516680" y="887173"/>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9" name="テキスト プレースホルダー 5"/>
          <p:cNvSpPr>
            <a:spLocks noGrp="1"/>
          </p:cNvSpPr>
          <p:nvPr>
            <p:ph type="body" sz="quarter" idx="15" hasCustomPrompt="1"/>
          </p:nvPr>
        </p:nvSpPr>
        <p:spPr>
          <a:xfrm>
            <a:off x="516680" y="1235573"/>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5" name="テキスト プレースホルダー 5"/>
          <p:cNvSpPr>
            <a:spLocks noGrp="1"/>
          </p:cNvSpPr>
          <p:nvPr>
            <p:ph type="body" sz="quarter" idx="16" hasCustomPrompt="1"/>
          </p:nvPr>
        </p:nvSpPr>
        <p:spPr>
          <a:xfrm>
            <a:off x="4401671" y="877500"/>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6" name="テキスト プレースホルダー 5"/>
          <p:cNvSpPr>
            <a:spLocks noGrp="1"/>
          </p:cNvSpPr>
          <p:nvPr>
            <p:ph type="body" sz="quarter" idx="17" hasCustomPrompt="1"/>
          </p:nvPr>
        </p:nvSpPr>
        <p:spPr>
          <a:xfrm>
            <a:off x="4401671" y="1225900"/>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8" name="テキスト プレースホルダー 5"/>
          <p:cNvSpPr>
            <a:spLocks noGrp="1"/>
          </p:cNvSpPr>
          <p:nvPr>
            <p:ph type="body" sz="quarter" idx="18" hasCustomPrompt="1"/>
          </p:nvPr>
        </p:nvSpPr>
        <p:spPr>
          <a:xfrm>
            <a:off x="8288651" y="867827"/>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9" name="テキスト プレースホルダー 5"/>
          <p:cNvSpPr>
            <a:spLocks noGrp="1"/>
          </p:cNvSpPr>
          <p:nvPr>
            <p:ph type="body" sz="quarter" idx="19" hasCustomPrompt="1"/>
          </p:nvPr>
        </p:nvSpPr>
        <p:spPr>
          <a:xfrm>
            <a:off x="8288651" y="1216228"/>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5"/>
          <p:cNvSpPr>
            <a:spLocks noGrp="1"/>
          </p:cNvSpPr>
          <p:nvPr>
            <p:ph type="body" sz="quarter" idx="20" hasCustomPrompt="1"/>
          </p:nvPr>
        </p:nvSpPr>
        <p:spPr>
          <a:xfrm>
            <a:off x="516680" y="4278941"/>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2" name="テキスト プレースホルダー 5"/>
          <p:cNvSpPr>
            <a:spLocks noGrp="1"/>
          </p:cNvSpPr>
          <p:nvPr>
            <p:ph type="body" sz="quarter" idx="21" hasCustomPrompt="1"/>
          </p:nvPr>
        </p:nvSpPr>
        <p:spPr>
          <a:xfrm>
            <a:off x="516680" y="4627341"/>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4" name="テキスト プレースホルダー 5"/>
          <p:cNvSpPr>
            <a:spLocks noGrp="1"/>
          </p:cNvSpPr>
          <p:nvPr>
            <p:ph type="body" sz="quarter" idx="22" hasCustomPrompt="1"/>
          </p:nvPr>
        </p:nvSpPr>
        <p:spPr>
          <a:xfrm>
            <a:off x="4401671" y="4269268"/>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5" name="テキスト プレースホルダー 5"/>
          <p:cNvSpPr>
            <a:spLocks noGrp="1"/>
          </p:cNvSpPr>
          <p:nvPr>
            <p:ph type="body" sz="quarter" idx="23" hasCustomPrompt="1"/>
          </p:nvPr>
        </p:nvSpPr>
        <p:spPr>
          <a:xfrm>
            <a:off x="4401671" y="4617668"/>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7" name="テキスト プレースホルダー 5"/>
          <p:cNvSpPr>
            <a:spLocks noGrp="1"/>
          </p:cNvSpPr>
          <p:nvPr>
            <p:ph type="body" sz="quarter" idx="24" hasCustomPrompt="1"/>
          </p:nvPr>
        </p:nvSpPr>
        <p:spPr>
          <a:xfrm>
            <a:off x="8288651" y="4259595"/>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8" name="テキスト プレースホルダー 5"/>
          <p:cNvSpPr>
            <a:spLocks noGrp="1"/>
          </p:cNvSpPr>
          <p:nvPr>
            <p:ph type="body" sz="quarter" idx="25" hasCustomPrompt="1"/>
          </p:nvPr>
        </p:nvSpPr>
        <p:spPr>
          <a:xfrm>
            <a:off x="8288651" y="4607995"/>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27408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825"/>
                            </p:stCondLst>
                            <p:childTnLst>
                              <p:par>
                                <p:cTn id="10" presetID="2" presetClass="entr" presetSubtype="1" decel="100000"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325"/>
                            </p:stCondLst>
                            <p:childTnLst>
                              <p:par>
                                <p:cTn id="15" presetID="22" presetClass="entr" presetSubtype="8"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par>
                          <p:cTn id="18" fill="hold">
                            <p:stCondLst>
                              <p:cond delay="1825"/>
                            </p:stCondLst>
                            <p:childTnLst>
                              <p:par>
                                <p:cTn id="19" presetID="2" presetClass="entr" presetSubtype="1" decel="100000" fill="hold" grpId="0" nodeType="afterEffect">
                                  <p:stCondLst>
                                    <p:cond delay="25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additive="base">
                                        <p:cTn id="2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75"/>
                            </p:stCondLst>
                            <p:childTnLst>
                              <p:par>
                                <p:cTn id="24" presetID="22" presetClass="entr" presetSubtype="8" fill="hold" grpId="0" nodeType="after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wipe(left)">
                                      <p:cBhvr>
                                        <p:cTn id="26" dur="500"/>
                                        <p:tgtEl>
                                          <p:spTgt spid="16">
                                            <p:txEl>
                                              <p:pRg st="0" end="0"/>
                                            </p:txEl>
                                          </p:spTgt>
                                        </p:tgtEl>
                                      </p:cBhvr>
                                    </p:animEffect>
                                  </p:childTnLst>
                                </p:cTn>
                              </p:par>
                            </p:childTnLst>
                          </p:cTn>
                        </p:par>
                        <p:par>
                          <p:cTn id="27" fill="hold">
                            <p:stCondLst>
                              <p:cond delay="3075"/>
                            </p:stCondLst>
                            <p:childTnLst>
                              <p:par>
                                <p:cTn id="28" presetID="2" presetClass="entr" presetSubtype="1" decel="100000" fill="hold" grpId="0" nodeType="afterEffect">
                                  <p:stCondLst>
                                    <p:cond delay="250"/>
                                  </p:stCondLst>
                                  <p:childTnLst>
                                    <p:set>
                                      <p:cBhvr>
                                        <p:cTn id="29" dur="1" fill="hold">
                                          <p:stCondLst>
                                            <p:cond delay="0"/>
                                          </p:stCondLst>
                                        </p:cTn>
                                        <p:tgtEl>
                                          <p:spTgt spid="18">
                                            <p:txEl>
                                              <p:pRg st="0" end="0"/>
                                            </p:txEl>
                                          </p:spTgt>
                                        </p:tgtEl>
                                        <p:attrNameLst>
                                          <p:attrName>style.visibility</p:attrName>
                                        </p:attrNameLst>
                                      </p:cBhvr>
                                      <p:to>
                                        <p:strVal val="visible"/>
                                      </p:to>
                                    </p:set>
                                    <p:anim calcmode="lin" valueType="num">
                                      <p:cBhvr additive="base">
                                        <p:cTn id="3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3825"/>
                            </p:stCondLst>
                            <p:childTnLst>
                              <p:par>
                                <p:cTn id="33" presetID="22" presetClass="entr" presetSubtype="8" fill="hold" grpId="0" nodeType="after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wipe(left)">
                                      <p:cBhvr>
                                        <p:cTn id="35" dur="500"/>
                                        <p:tgtEl>
                                          <p:spTgt spid="19">
                                            <p:txEl>
                                              <p:pRg st="0" end="0"/>
                                            </p:txEl>
                                          </p:spTgt>
                                        </p:tgtEl>
                                      </p:cBhvr>
                                    </p:animEffect>
                                  </p:childTnLst>
                                </p:cTn>
                              </p:par>
                            </p:childTnLst>
                          </p:cTn>
                        </p:par>
                        <p:par>
                          <p:cTn id="36" fill="hold">
                            <p:stCondLst>
                              <p:cond delay="4325"/>
                            </p:stCondLst>
                            <p:childTnLst>
                              <p:par>
                                <p:cTn id="37" presetID="2" presetClass="entr" presetSubtype="4" decel="100000" fill="hold" grpId="0" nodeType="afterEffect">
                                  <p:stCondLst>
                                    <p:cond delay="250"/>
                                  </p:stCondLst>
                                  <p:childTnLst>
                                    <p:set>
                                      <p:cBhvr>
                                        <p:cTn id="38" dur="1" fill="hold">
                                          <p:stCondLst>
                                            <p:cond delay="0"/>
                                          </p:stCondLst>
                                        </p:cTn>
                                        <p:tgtEl>
                                          <p:spTgt spid="21">
                                            <p:txEl>
                                              <p:pRg st="0" end="0"/>
                                            </p:txEl>
                                          </p:spTgt>
                                        </p:tgtEl>
                                        <p:attrNameLst>
                                          <p:attrName>style.visibility</p:attrName>
                                        </p:attrNameLst>
                                      </p:cBhvr>
                                      <p:to>
                                        <p:strVal val="visible"/>
                                      </p:to>
                                    </p:set>
                                    <p:anim calcmode="lin" valueType="num">
                                      <p:cBhvr additive="base">
                                        <p:cTn id="3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075"/>
                            </p:stCondLst>
                            <p:childTnLst>
                              <p:par>
                                <p:cTn id="42" presetID="22" presetClass="entr" presetSubtype="8" fill="hold" grpId="0" nodeType="after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wipe(left)">
                                      <p:cBhvr>
                                        <p:cTn id="44" dur="500"/>
                                        <p:tgtEl>
                                          <p:spTgt spid="22">
                                            <p:txEl>
                                              <p:pRg st="0" end="0"/>
                                            </p:txEl>
                                          </p:spTgt>
                                        </p:tgtEl>
                                      </p:cBhvr>
                                    </p:animEffect>
                                  </p:childTnLst>
                                </p:cTn>
                              </p:par>
                            </p:childTnLst>
                          </p:cTn>
                        </p:par>
                        <p:par>
                          <p:cTn id="45" fill="hold">
                            <p:stCondLst>
                              <p:cond delay="5575"/>
                            </p:stCondLst>
                            <p:childTnLst>
                              <p:par>
                                <p:cTn id="46" presetID="2" presetClass="entr" presetSubtype="4" decel="100000" fill="hold" grpId="0" nodeType="afterEffect">
                                  <p:stCondLst>
                                    <p:cond delay="250"/>
                                  </p:st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6325"/>
                            </p:stCondLst>
                            <p:childTnLst>
                              <p:par>
                                <p:cTn id="51" presetID="22" presetClass="entr" presetSubtype="8" fill="hold" grpId="0" nodeType="after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wipe(left)">
                                      <p:cBhvr>
                                        <p:cTn id="53" dur="500"/>
                                        <p:tgtEl>
                                          <p:spTgt spid="25">
                                            <p:txEl>
                                              <p:pRg st="0" end="0"/>
                                            </p:txEl>
                                          </p:spTgt>
                                        </p:tgtEl>
                                      </p:cBhvr>
                                    </p:animEffect>
                                  </p:childTnLst>
                                </p:cTn>
                              </p:par>
                            </p:childTnLst>
                          </p:cTn>
                        </p:par>
                        <p:par>
                          <p:cTn id="54" fill="hold">
                            <p:stCondLst>
                              <p:cond delay="6825"/>
                            </p:stCondLst>
                            <p:childTnLst>
                              <p:par>
                                <p:cTn id="55" presetID="2" presetClass="entr" presetSubtype="4" decel="100000" fill="hold" grpId="0" nodeType="afterEffect">
                                  <p:stCondLst>
                                    <p:cond delay="250"/>
                                  </p:stCondLst>
                                  <p:childTnLst>
                                    <p:set>
                                      <p:cBhvr>
                                        <p:cTn id="56" dur="1" fill="hold">
                                          <p:stCondLst>
                                            <p:cond delay="0"/>
                                          </p:stCondLst>
                                        </p:cTn>
                                        <p:tgtEl>
                                          <p:spTgt spid="27">
                                            <p:txEl>
                                              <p:pRg st="0" end="0"/>
                                            </p:txEl>
                                          </p:spTgt>
                                        </p:tgtEl>
                                        <p:attrNameLst>
                                          <p:attrName>style.visibility</p:attrName>
                                        </p:attrNameLst>
                                      </p:cBhvr>
                                      <p:to>
                                        <p:strVal val="visible"/>
                                      </p:to>
                                    </p:set>
                                    <p:anim calcmode="lin" valueType="num">
                                      <p:cBhvr additive="base">
                                        <p:cTn id="5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7575"/>
                            </p:stCondLst>
                            <p:childTnLst>
                              <p:par>
                                <p:cTn id="60" presetID="22" presetClass="entr" presetSubtype="8" fill="hold" grpId="0" nodeType="after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wipe(left)">
                                      <p:cBhvr>
                                        <p:cTn id="6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5" grpId="0" build="p">
        <p:tmplLst>
          <p:tmpl lvl="1">
            <p:tnLst>
              <p:par>
                <p:cTn presetID="2" presetClass="entr" presetSubtype="1" decel="10000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8" grpId="0" build="p">
        <p:tmplLst>
          <p:tmpl lvl="1">
            <p:tnLst>
              <p:par>
                <p:cTn presetID="2" presetClass="entr" presetSubtype="1" decel="10000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0-#ppt_h/2"/>
                          </p:val>
                        </p:tav>
                        <p:tav tm="100000">
                          <p:val>
                            <p:strVal val="#ppt_y"/>
                          </p:val>
                        </p:tav>
                      </p:tavLst>
                    </p:anim>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1" grpId="0" build="p">
        <p:tmplLst>
          <p:tmpl lvl="1">
            <p:tnLst>
              <p:par>
                <p:cTn presetID="2" presetClass="entr" presetSubtype="4" decel="10000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4" grpId="0" build="p">
        <p:tmplLst>
          <p:tmpl lvl="1">
            <p:tnLst>
              <p:par>
                <p:cTn presetID="2" presetClass="entr" presetSubtype="4" decel="100000"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 presetClass="entr" presetSubtype="4" decel="10000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 item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8" name="テキスト プレースホルダー 5"/>
          <p:cNvSpPr>
            <a:spLocks noGrp="1"/>
          </p:cNvSpPr>
          <p:nvPr>
            <p:ph type="body" sz="quarter" idx="14" hasCustomPrompt="1"/>
          </p:nvPr>
        </p:nvSpPr>
        <p:spPr>
          <a:xfrm>
            <a:off x="516680" y="1976429"/>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9" name="テキスト プレースホルダー 5"/>
          <p:cNvSpPr>
            <a:spLocks noGrp="1"/>
          </p:cNvSpPr>
          <p:nvPr>
            <p:ph type="body" sz="quarter" idx="15" hasCustomPrompt="1"/>
          </p:nvPr>
        </p:nvSpPr>
        <p:spPr>
          <a:xfrm>
            <a:off x="516680" y="2324829"/>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5" name="テキスト プレースホルダー 5"/>
          <p:cNvSpPr>
            <a:spLocks noGrp="1"/>
          </p:cNvSpPr>
          <p:nvPr>
            <p:ph type="body" sz="quarter" idx="16" hasCustomPrompt="1"/>
          </p:nvPr>
        </p:nvSpPr>
        <p:spPr>
          <a:xfrm>
            <a:off x="4401671" y="1966756"/>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6" name="テキスト プレースホルダー 5"/>
          <p:cNvSpPr>
            <a:spLocks noGrp="1"/>
          </p:cNvSpPr>
          <p:nvPr>
            <p:ph type="body" sz="quarter" idx="17" hasCustomPrompt="1"/>
          </p:nvPr>
        </p:nvSpPr>
        <p:spPr>
          <a:xfrm>
            <a:off x="4401671" y="2315156"/>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8" name="テキスト プレースホルダー 5"/>
          <p:cNvSpPr>
            <a:spLocks noGrp="1"/>
          </p:cNvSpPr>
          <p:nvPr>
            <p:ph type="body" sz="quarter" idx="18" hasCustomPrompt="1"/>
          </p:nvPr>
        </p:nvSpPr>
        <p:spPr>
          <a:xfrm>
            <a:off x="8288651" y="1957083"/>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9" name="テキスト プレースホルダー 5"/>
          <p:cNvSpPr>
            <a:spLocks noGrp="1"/>
          </p:cNvSpPr>
          <p:nvPr>
            <p:ph type="body" sz="quarter" idx="19" hasCustomPrompt="1"/>
          </p:nvPr>
        </p:nvSpPr>
        <p:spPr>
          <a:xfrm>
            <a:off x="8288651" y="2305484"/>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5"/>
          <p:cNvSpPr>
            <a:spLocks noGrp="1"/>
          </p:cNvSpPr>
          <p:nvPr>
            <p:ph type="body" sz="quarter" idx="20" hasCustomPrompt="1"/>
          </p:nvPr>
        </p:nvSpPr>
        <p:spPr>
          <a:xfrm>
            <a:off x="516680" y="4006502"/>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2" name="テキスト プレースホルダー 5"/>
          <p:cNvSpPr>
            <a:spLocks noGrp="1"/>
          </p:cNvSpPr>
          <p:nvPr>
            <p:ph type="body" sz="quarter" idx="21" hasCustomPrompt="1"/>
          </p:nvPr>
        </p:nvSpPr>
        <p:spPr>
          <a:xfrm>
            <a:off x="516680" y="4354902"/>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4" name="テキスト プレースホルダー 5"/>
          <p:cNvSpPr>
            <a:spLocks noGrp="1"/>
          </p:cNvSpPr>
          <p:nvPr>
            <p:ph type="body" sz="quarter" idx="22" hasCustomPrompt="1"/>
          </p:nvPr>
        </p:nvSpPr>
        <p:spPr>
          <a:xfrm>
            <a:off x="4401671" y="3996829"/>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5" name="テキスト プレースホルダー 5"/>
          <p:cNvSpPr>
            <a:spLocks noGrp="1"/>
          </p:cNvSpPr>
          <p:nvPr>
            <p:ph type="body" sz="quarter" idx="23" hasCustomPrompt="1"/>
          </p:nvPr>
        </p:nvSpPr>
        <p:spPr>
          <a:xfrm>
            <a:off x="4401671" y="4345230"/>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7" name="テキスト プレースホルダー 5"/>
          <p:cNvSpPr>
            <a:spLocks noGrp="1"/>
          </p:cNvSpPr>
          <p:nvPr>
            <p:ph type="body" sz="quarter" idx="24" hasCustomPrompt="1"/>
          </p:nvPr>
        </p:nvSpPr>
        <p:spPr>
          <a:xfrm>
            <a:off x="8288651" y="3987156"/>
            <a:ext cx="3386668"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8" name="テキスト プレースホルダー 5"/>
          <p:cNvSpPr>
            <a:spLocks noGrp="1"/>
          </p:cNvSpPr>
          <p:nvPr>
            <p:ph type="body" sz="quarter" idx="25" hasCustomPrompt="1"/>
          </p:nvPr>
        </p:nvSpPr>
        <p:spPr>
          <a:xfrm>
            <a:off x="8288651" y="4335557"/>
            <a:ext cx="3386668"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7" name="タイトル 1"/>
          <p:cNvSpPr>
            <a:spLocks noGrp="1"/>
          </p:cNvSpPr>
          <p:nvPr>
            <p:ph type="title" hasCustomPrompt="1"/>
          </p:nvPr>
        </p:nvSpPr>
        <p:spPr>
          <a:xfrm>
            <a:off x="516681" y="354182"/>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a:t>
            </a:r>
            <a:endParaRPr kumimoji="1" lang="ja-JP" altLang="en-US" dirty="0"/>
          </a:p>
        </p:txBody>
      </p:sp>
    </p:spTree>
    <p:extLst>
      <p:ext uri="{BB962C8B-B14F-4D97-AF65-F5344CB8AC3E}">
        <p14:creationId xmlns:p14="http://schemas.microsoft.com/office/powerpoint/2010/main" val="270282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2" presetClass="entr" presetSubtype="8" decel="100000"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325"/>
                            </p:stCondLst>
                            <p:childTnLst>
                              <p:par>
                                <p:cTn id="15" presetID="22" presetClass="entr" presetSubtype="8"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par>
                          <p:cTn id="18" fill="hold">
                            <p:stCondLst>
                              <p:cond delay="1825"/>
                            </p:stCondLst>
                            <p:childTnLst>
                              <p:par>
                                <p:cTn id="19" presetID="2" presetClass="entr" presetSubtype="8" decel="100000" fill="hold" grpId="0" nodeType="afterEffect">
                                  <p:stCondLst>
                                    <p:cond delay="25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additive="base">
                                        <p:cTn id="21"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575"/>
                            </p:stCondLst>
                            <p:childTnLst>
                              <p:par>
                                <p:cTn id="24" presetID="22" presetClass="entr" presetSubtype="8" fill="hold" grpId="0" nodeType="after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wipe(left)">
                                      <p:cBhvr>
                                        <p:cTn id="26" dur="500"/>
                                        <p:tgtEl>
                                          <p:spTgt spid="16">
                                            <p:txEl>
                                              <p:pRg st="0" end="0"/>
                                            </p:txEl>
                                          </p:spTgt>
                                        </p:tgtEl>
                                      </p:cBhvr>
                                    </p:animEffect>
                                  </p:childTnLst>
                                </p:cTn>
                              </p:par>
                            </p:childTnLst>
                          </p:cTn>
                        </p:par>
                        <p:par>
                          <p:cTn id="27" fill="hold">
                            <p:stCondLst>
                              <p:cond delay="3075"/>
                            </p:stCondLst>
                            <p:childTnLst>
                              <p:par>
                                <p:cTn id="28" presetID="2" presetClass="entr" presetSubtype="8" decel="100000" fill="hold" grpId="0" nodeType="afterEffect">
                                  <p:stCondLst>
                                    <p:cond delay="250"/>
                                  </p:stCondLst>
                                  <p:childTnLst>
                                    <p:set>
                                      <p:cBhvr>
                                        <p:cTn id="29" dur="1" fill="hold">
                                          <p:stCondLst>
                                            <p:cond delay="0"/>
                                          </p:stCondLst>
                                        </p:cTn>
                                        <p:tgtEl>
                                          <p:spTgt spid="18">
                                            <p:txEl>
                                              <p:pRg st="0" end="0"/>
                                            </p:txEl>
                                          </p:spTgt>
                                        </p:tgtEl>
                                        <p:attrNameLst>
                                          <p:attrName>style.visibility</p:attrName>
                                        </p:attrNameLst>
                                      </p:cBhvr>
                                      <p:to>
                                        <p:strVal val="visible"/>
                                      </p:to>
                                    </p:set>
                                    <p:anim calcmode="lin" valueType="num">
                                      <p:cBhvr additive="base">
                                        <p:cTn id="30"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3825"/>
                            </p:stCondLst>
                            <p:childTnLst>
                              <p:par>
                                <p:cTn id="33" presetID="22" presetClass="entr" presetSubtype="8" fill="hold" grpId="0" nodeType="after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wipe(left)">
                                      <p:cBhvr>
                                        <p:cTn id="35" dur="500"/>
                                        <p:tgtEl>
                                          <p:spTgt spid="19">
                                            <p:txEl>
                                              <p:pRg st="0" end="0"/>
                                            </p:txEl>
                                          </p:spTgt>
                                        </p:tgtEl>
                                      </p:cBhvr>
                                    </p:animEffect>
                                  </p:childTnLst>
                                </p:cTn>
                              </p:par>
                            </p:childTnLst>
                          </p:cTn>
                        </p:par>
                        <p:par>
                          <p:cTn id="36" fill="hold">
                            <p:stCondLst>
                              <p:cond delay="4325"/>
                            </p:stCondLst>
                            <p:childTnLst>
                              <p:par>
                                <p:cTn id="37" presetID="2" presetClass="entr" presetSubtype="8" decel="100000" fill="hold" grpId="0" nodeType="afterEffect">
                                  <p:stCondLst>
                                    <p:cond delay="250"/>
                                  </p:stCondLst>
                                  <p:childTnLst>
                                    <p:set>
                                      <p:cBhvr>
                                        <p:cTn id="38" dur="1" fill="hold">
                                          <p:stCondLst>
                                            <p:cond delay="0"/>
                                          </p:stCondLst>
                                        </p:cTn>
                                        <p:tgtEl>
                                          <p:spTgt spid="21">
                                            <p:txEl>
                                              <p:pRg st="0" end="0"/>
                                            </p:txEl>
                                          </p:spTgt>
                                        </p:tgtEl>
                                        <p:attrNameLst>
                                          <p:attrName>style.visibility</p:attrName>
                                        </p:attrNameLst>
                                      </p:cBhvr>
                                      <p:to>
                                        <p:strVal val="visible"/>
                                      </p:to>
                                    </p:set>
                                    <p:anim calcmode="lin" valueType="num">
                                      <p:cBhvr additive="base">
                                        <p:cTn id="3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41" fill="hold">
                            <p:stCondLst>
                              <p:cond delay="5075"/>
                            </p:stCondLst>
                            <p:childTnLst>
                              <p:par>
                                <p:cTn id="42" presetID="22" presetClass="entr" presetSubtype="8" fill="hold" grpId="0" nodeType="after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wipe(left)">
                                      <p:cBhvr>
                                        <p:cTn id="44" dur="500"/>
                                        <p:tgtEl>
                                          <p:spTgt spid="22">
                                            <p:txEl>
                                              <p:pRg st="0" end="0"/>
                                            </p:txEl>
                                          </p:spTgt>
                                        </p:tgtEl>
                                      </p:cBhvr>
                                    </p:animEffect>
                                  </p:childTnLst>
                                </p:cTn>
                              </p:par>
                            </p:childTnLst>
                          </p:cTn>
                        </p:par>
                        <p:par>
                          <p:cTn id="45" fill="hold">
                            <p:stCondLst>
                              <p:cond delay="5575"/>
                            </p:stCondLst>
                            <p:childTnLst>
                              <p:par>
                                <p:cTn id="46" presetID="2" presetClass="entr" presetSubtype="8" decel="100000" fill="hold" grpId="0" nodeType="afterEffect">
                                  <p:stCondLst>
                                    <p:cond delay="250"/>
                                  </p:st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50" fill="hold">
                            <p:stCondLst>
                              <p:cond delay="6325"/>
                            </p:stCondLst>
                            <p:childTnLst>
                              <p:par>
                                <p:cTn id="51" presetID="22" presetClass="entr" presetSubtype="8" fill="hold" grpId="0" nodeType="after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wipe(left)">
                                      <p:cBhvr>
                                        <p:cTn id="53" dur="500"/>
                                        <p:tgtEl>
                                          <p:spTgt spid="25">
                                            <p:txEl>
                                              <p:pRg st="0" end="0"/>
                                            </p:txEl>
                                          </p:spTgt>
                                        </p:tgtEl>
                                      </p:cBhvr>
                                    </p:animEffect>
                                  </p:childTnLst>
                                </p:cTn>
                              </p:par>
                            </p:childTnLst>
                          </p:cTn>
                        </p:par>
                        <p:par>
                          <p:cTn id="54" fill="hold">
                            <p:stCondLst>
                              <p:cond delay="6825"/>
                            </p:stCondLst>
                            <p:childTnLst>
                              <p:par>
                                <p:cTn id="55" presetID="2" presetClass="entr" presetSubtype="8" decel="100000" fill="hold" grpId="0" nodeType="afterEffect">
                                  <p:stCondLst>
                                    <p:cond delay="250"/>
                                  </p:stCondLst>
                                  <p:childTnLst>
                                    <p:set>
                                      <p:cBhvr>
                                        <p:cTn id="56" dur="1" fill="hold">
                                          <p:stCondLst>
                                            <p:cond delay="0"/>
                                          </p:stCondLst>
                                        </p:cTn>
                                        <p:tgtEl>
                                          <p:spTgt spid="27">
                                            <p:txEl>
                                              <p:pRg st="0" end="0"/>
                                            </p:txEl>
                                          </p:spTgt>
                                        </p:tgtEl>
                                        <p:attrNameLst>
                                          <p:attrName>style.visibility</p:attrName>
                                        </p:attrNameLst>
                                      </p:cBhvr>
                                      <p:to>
                                        <p:strVal val="visible"/>
                                      </p:to>
                                    </p:set>
                                    <p:anim calcmode="lin" valueType="num">
                                      <p:cBhvr additive="base">
                                        <p:cTn id="57"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59" fill="hold">
                            <p:stCondLst>
                              <p:cond delay="7575"/>
                            </p:stCondLst>
                            <p:childTnLst>
                              <p:par>
                                <p:cTn id="60" presetID="22" presetClass="entr" presetSubtype="8" fill="hold" grpId="0" nodeType="after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wipe(left)">
                                      <p:cBhvr>
                                        <p:cTn id="6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5" grpId="0" build="p">
        <p:tmplLst>
          <p:tmpl lvl="1">
            <p:tnLst>
              <p:par>
                <p:cTn presetID="2" presetClass="entr" presetSubtype="8" decel="10000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8" grpId="0" build="p">
        <p:tmplLst>
          <p:tmpl lvl="1">
            <p:tnLst>
              <p:par>
                <p:cTn presetID="2" presetClass="entr" presetSubtype="8" decel="10000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1" grpId="0" build="p">
        <p:tmplLst>
          <p:tmpl lvl="1">
            <p:tnLst>
              <p:par>
                <p:cTn presetID="2" presetClass="entr" presetSubtype="8" decel="10000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4" grpId="0" build="p">
        <p:tmplLst>
          <p:tmpl lvl="1">
            <p:tnLst>
              <p:par>
                <p:cTn presetID="2" presetClass="entr" presetSubtype="8" decel="100000"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 presetClass="entr" presetSubtype="8" decel="10000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17"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516682" y="1996256"/>
            <a:ext cx="3612867" cy="2212600"/>
          </a:xfrm>
        </p:spPr>
        <p:txBody>
          <a:bodyPr/>
          <a:lstStyle>
            <a:lvl1pPr>
              <a:defRPr i="1" baseline="0"/>
            </a:lvl1pPr>
          </a:lstStyle>
          <a:p>
            <a:r>
              <a:rPr kumimoji="1" lang="en-US" altLang="ja-JP" dirty="0"/>
              <a:t>Insert an image</a:t>
            </a:r>
            <a:endParaRPr kumimoji="1" lang="ja-JP" altLang="en-US" dirty="0"/>
          </a:p>
        </p:txBody>
      </p:sp>
      <p:sp>
        <p:nvSpPr>
          <p:cNvPr id="6" name="タイトル 1"/>
          <p:cNvSpPr>
            <a:spLocks noGrp="1"/>
          </p:cNvSpPr>
          <p:nvPr>
            <p:ph type="title" hasCustomPrompt="1"/>
          </p:nvPr>
        </p:nvSpPr>
        <p:spPr>
          <a:xfrm>
            <a:off x="516681" y="354182"/>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a:t>
            </a:r>
            <a:endParaRPr kumimoji="1" lang="ja-JP" altLang="en-US" dirty="0"/>
          </a:p>
        </p:txBody>
      </p:sp>
      <p:sp>
        <p:nvSpPr>
          <p:cNvPr id="7" name="テキスト プレースホルダー 5"/>
          <p:cNvSpPr>
            <a:spLocks noGrp="1"/>
          </p:cNvSpPr>
          <p:nvPr>
            <p:ph type="body" sz="quarter" idx="20" hasCustomPrompt="1"/>
          </p:nvPr>
        </p:nvSpPr>
        <p:spPr>
          <a:xfrm>
            <a:off x="787633" y="3992051"/>
            <a:ext cx="3101590" cy="433610"/>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8" name="テキスト プレースホルダー 5"/>
          <p:cNvSpPr>
            <a:spLocks noGrp="1"/>
          </p:cNvSpPr>
          <p:nvPr>
            <p:ph type="body" sz="quarter" idx="21" hasCustomPrompt="1"/>
          </p:nvPr>
        </p:nvSpPr>
        <p:spPr>
          <a:xfrm>
            <a:off x="516681" y="4445742"/>
            <a:ext cx="3612867" cy="1524234"/>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5" name="Picture Placeholder 6"/>
          <p:cNvSpPr>
            <a:spLocks noGrp="1"/>
          </p:cNvSpPr>
          <p:nvPr>
            <p:ph type="pic" sz="quarter" idx="22" hasCustomPrompt="1"/>
          </p:nvPr>
        </p:nvSpPr>
        <p:spPr>
          <a:xfrm>
            <a:off x="4289567" y="1996256"/>
            <a:ext cx="3612867" cy="2212600"/>
          </a:xfrm>
        </p:spPr>
        <p:txBody>
          <a:bodyPr/>
          <a:lstStyle>
            <a:lvl1pPr>
              <a:defRPr i="1" baseline="0"/>
            </a:lvl1pPr>
          </a:lstStyle>
          <a:p>
            <a:r>
              <a:rPr kumimoji="1" lang="en-US" altLang="ja-JP" dirty="0"/>
              <a:t>Insert an image</a:t>
            </a:r>
            <a:endParaRPr kumimoji="1" lang="ja-JP" altLang="en-US" dirty="0"/>
          </a:p>
        </p:txBody>
      </p:sp>
      <p:sp>
        <p:nvSpPr>
          <p:cNvPr id="16" name="テキスト プレースホルダー 5"/>
          <p:cNvSpPr>
            <a:spLocks noGrp="1"/>
          </p:cNvSpPr>
          <p:nvPr>
            <p:ph type="body" sz="quarter" idx="23" hasCustomPrompt="1"/>
          </p:nvPr>
        </p:nvSpPr>
        <p:spPr>
          <a:xfrm>
            <a:off x="4560518" y="3992051"/>
            <a:ext cx="3101590" cy="433610"/>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7" name="テキスト プレースホルダー 5"/>
          <p:cNvSpPr>
            <a:spLocks noGrp="1"/>
          </p:cNvSpPr>
          <p:nvPr>
            <p:ph type="body" sz="quarter" idx="24" hasCustomPrompt="1"/>
          </p:nvPr>
        </p:nvSpPr>
        <p:spPr>
          <a:xfrm>
            <a:off x="4289566" y="4445742"/>
            <a:ext cx="3612867" cy="1524234"/>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8" name="Picture Placeholder 6"/>
          <p:cNvSpPr>
            <a:spLocks noGrp="1"/>
          </p:cNvSpPr>
          <p:nvPr>
            <p:ph type="pic" sz="quarter" idx="25" hasCustomPrompt="1"/>
          </p:nvPr>
        </p:nvSpPr>
        <p:spPr>
          <a:xfrm>
            <a:off x="8062451" y="1996256"/>
            <a:ext cx="3612867" cy="2212600"/>
          </a:xfrm>
        </p:spPr>
        <p:txBody>
          <a:bodyPr/>
          <a:lstStyle>
            <a:lvl1pPr>
              <a:defRPr i="1" baseline="0"/>
            </a:lvl1pPr>
          </a:lstStyle>
          <a:p>
            <a:r>
              <a:rPr kumimoji="1" lang="en-US" altLang="ja-JP" dirty="0"/>
              <a:t>Insert an image</a:t>
            </a:r>
            <a:endParaRPr kumimoji="1" lang="ja-JP" altLang="en-US" dirty="0"/>
          </a:p>
        </p:txBody>
      </p:sp>
      <p:sp>
        <p:nvSpPr>
          <p:cNvPr id="19" name="テキスト プレースホルダー 5"/>
          <p:cNvSpPr>
            <a:spLocks noGrp="1"/>
          </p:cNvSpPr>
          <p:nvPr>
            <p:ph type="body" sz="quarter" idx="26" hasCustomPrompt="1"/>
          </p:nvPr>
        </p:nvSpPr>
        <p:spPr>
          <a:xfrm>
            <a:off x="8333402" y="3992051"/>
            <a:ext cx="3101590" cy="433610"/>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0" name="テキスト プレースホルダー 5"/>
          <p:cNvSpPr>
            <a:spLocks noGrp="1"/>
          </p:cNvSpPr>
          <p:nvPr>
            <p:ph type="body" sz="quarter" idx="27" hasCustomPrompt="1"/>
          </p:nvPr>
        </p:nvSpPr>
        <p:spPr>
          <a:xfrm>
            <a:off x="8062450" y="4445742"/>
            <a:ext cx="3612867" cy="1524234"/>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227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325"/>
                            </p:stCondLst>
                            <p:childTnLst>
                              <p:par>
                                <p:cTn id="14" presetID="2" presetClass="entr" presetSubtype="4"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75"/>
                            </p:stCondLst>
                            <p:childTnLst>
                              <p:par>
                                <p:cTn id="23" presetID="14" presetClass="entr" presetSubtype="1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par>
                          <p:cTn id="26" fill="hold">
                            <p:stCondLst>
                              <p:cond delay="2575"/>
                            </p:stCondLst>
                            <p:childTnLst>
                              <p:par>
                                <p:cTn id="27" presetID="2" presetClass="entr" presetSubtype="4" decel="10000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5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325"/>
                            </p:stCondLst>
                            <p:childTnLst>
                              <p:par>
                                <p:cTn id="36" presetID="14" presetClass="entr" presetSubtype="1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childTnLst>
                          </p:cTn>
                        </p:par>
                        <p:par>
                          <p:cTn id="39" fill="hold">
                            <p:stCondLst>
                              <p:cond delay="3825"/>
                            </p:stCondLst>
                            <p:childTnLst>
                              <p:par>
                                <p:cTn id="40" presetID="2" presetClass="entr" presetSubtype="4" decel="10000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250"/>
                                  </p:stCondLst>
                                  <p:childTnLst>
                                    <p:set>
                                      <p:cBhvr>
                                        <p:cTn id="45" dur="1" fill="hold">
                                          <p:stCondLst>
                                            <p:cond delay="0"/>
                                          </p:stCondLst>
                                        </p:cTn>
                                        <p:tgtEl>
                                          <p:spTgt spid="20">
                                            <p:txEl>
                                              <p:pRg st="0" end="0"/>
                                            </p:txEl>
                                          </p:spTgt>
                                        </p:tgtEl>
                                        <p:attrNameLst>
                                          <p:attrName>style.visibility</p:attrName>
                                        </p:attrNameLst>
                                      </p:cBhvr>
                                      <p:to>
                                        <p:strVal val="visible"/>
                                      </p:to>
                                    </p:set>
                                    <p:anim calcmode="lin" valueType="num">
                                      <p:cBhvr additive="base">
                                        <p:cTn id="46"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tmplLst>
          <p:tmpl>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15" grpId="0"/>
      <p:bldP spid="16" grpId="0" animBg="1">
        <p:tmplLst>
          <p:tmpl>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p:bldP spid="19" grpId="0" animBg="1">
        <p:tmplLst>
          <p:tmpl>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954157" y="1649765"/>
            <a:ext cx="2747117" cy="1725688"/>
          </a:xfrm>
        </p:spPr>
        <p:txBody>
          <a:bodyPr/>
          <a:lstStyle>
            <a:lvl1pPr>
              <a:defRPr i="1" baseline="0"/>
            </a:lvl1pPr>
          </a:lstStyle>
          <a:p>
            <a:r>
              <a:rPr kumimoji="1" lang="en-US" altLang="ja-JP" dirty="0"/>
              <a:t>Insert an image</a:t>
            </a:r>
            <a:endParaRPr kumimoji="1" lang="ja-JP" altLang="en-US" dirty="0"/>
          </a:p>
        </p:txBody>
      </p:sp>
      <p:sp>
        <p:nvSpPr>
          <p:cNvPr id="23" name="テキスト プレースホルダー 5"/>
          <p:cNvSpPr>
            <a:spLocks noGrp="1"/>
          </p:cNvSpPr>
          <p:nvPr>
            <p:ph type="body" sz="quarter" idx="20" hasCustomPrompt="1"/>
          </p:nvPr>
        </p:nvSpPr>
        <p:spPr>
          <a:xfrm>
            <a:off x="1121497" y="3153346"/>
            <a:ext cx="2412437" cy="433610"/>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1867" baseline="0">
                <a:solidFill>
                  <a:schemeClr val="bg2"/>
                </a:solidFill>
                <a:latin typeface="+mj-lt"/>
              </a:defRPr>
            </a:lvl1pPr>
          </a:lstStyle>
          <a:p>
            <a:pPr lvl="0"/>
            <a:r>
              <a:rPr kumimoji="1" lang="en-US" altLang="ja-JP" dirty="0"/>
              <a:t>Caption Goes Here</a:t>
            </a:r>
            <a:endParaRPr kumimoji="1" lang="ja-JP" altLang="en-US" dirty="0"/>
          </a:p>
        </p:txBody>
      </p:sp>
      <p:sp>
        <p:nvSpPr>
          <p:cNvPr id="24" name="Picture Placeholder 6"/>
          <p:cNvSpPr>
            <a:spLocks noGrp="1"/>
          </p:cNvSpPr>
          <p:nvPr>
            <p:ph type="pic" sz="quarter" idx="21" hasCustomPrompt="1"/>
          </p:nvPr>
        </p:nvSpPr>
        <p:spPr>
          <a:xfrm>
            <a:off x="4722442" y="1649765"/>
            <a:ext cx="2747117" cy="1725688"/>
          </a:xfrm>
        </p:spPr>
        <p:txBody>
          <a:bodyPr/>
          <a:lstStyle>
            <a:lvl1pPr>
              <a:defRPr i="1" baseline="0"/>
            </a:lvl1pPr>
          </a:lstStyle>
          <a:p>
            <a:r>
              <a:rPr kumimoji="1" lang="en-US" altLang="ja-JP" dirty="0"/>
              <a:t>Insert an image</a:t>
            </a:r>
            <a:endParaRPr kumimoji="1" lang="ja-JP" altLang="en-US" dirty="0"/>
          </a:p>
        </p:txBody>
      </p:sp>
      <p:sp>
        <p:nvSpPr>
          <p:cNvPr id="25" name="テキスト プレースホルダー 5"/>
          <p:cNvSpPr>
            <a:spLocks noGrp="1"/>
          </p:cNvSpPr>
          <p:nvPr>
            <p:ph type="body" sz="quarter" idx="22" hasCustomPrompt="1"/>
          </p:nvPr>
        </p:nvSpPr>
        <p:spPr>
          <a:xfrm>
            <a:off x="4889782" y="3153346"/>
            <a:ext cx="2412437" cy="433610"/>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1867" baseline="0">
                <a:solidFill>
                  <a:schemeClr val="bg2"/>
                </a:solidFill>
                <a:latin typeface="+mj-lt"/>
              </a:defRPr>
            </a:lvl1pPr>
          </a:lstStyle>
          <a:p>
            <a:pPr lvl="0"/>
            <a:r>
              <a:rPr kumimoji="1" lang="en-US" altLang="ja-JP" dirty="0"/>
              <a:t>Caption Goes Here</a:t>
            </a:r>
            <a:endParaRPr kumimoji="1" lang="ja-JP" altLang="en-US" dirty="0"/>
          </a:p>
        </p:txBody>
      </p:sp>
      <p:sp>
        <p:nvSpPr>
          <p:cNvPr id="26" name="Picture Placeholder 6"/>
          <p:cNvSpPr>
            <a:spLocks noGrp="1"/>
          </p:cNvSpPr>
          <p:nvPr>
            <p:ph type="pic" sz="quarter" idx="23" hasCustomPrompt="1"/>
          </p:nvPr>
        </p:nvSpPr>
        <p:spPr>
          <a:xfrm>
            <a:off x="8313490" y="1649765"/>
            <a:ext cx="2747117" cy="1725688"/>
          </a:xfrm>
        </p:spPr>
        <p:txBody>
          <a:bodyPr/>
          <a:lstStyle>
            <a:lvl1pPr>
              <a:defRPr i="1" baseline="0"/>
            </a:lvl1pPr>
          </a:lstStyle>
          <a:p>
            <a:r>
              <a:rPr kumimoji="1" lang="en-US" altLang="ja-JP" dirty="0"/>
              <a:t>Insert an image</a:t>
            </a:r>
            <a:endParaRPr kumimoji="1" lang="ja-JP" altLang="en-US" dirty="0"/>
          </a:p>
        </p:txBody>
      </p:sp>
      <p:sp>
        <p:nvSpPr>
          <p:cNvPr id="27" name="テキスト プレースホルダー 5"/>
          <p:cNvSpPr>
            <a:spLocks noGrp="1"/>
          </p:cNvSpPr>
          <p:nvPr>
            <p:ph type="body" sz="quarter" idx="24" hasCustomPrompt="1"/>
          </p:nvPr>
        </p:nvSpPr>
        <p:spPr>
          <a:xfrm>
            <a:off x="8427801" y="3153346"/>
            <a:ext cx="2412437" cy="433610"/>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1867" baseline="0">
                <a:solidFill>
                  <a:schemeClr val="bg2"/>
                </a:solidFill>
                <a:latin typeface="+mj-lt"/>
              </a:defRPr>
            </a:lvl1pPr>
          </a:lstStyle>
          <a:p>
            <a:pPr lvl="0"/>
            <a:r>
              <a:rPr kumimoji="1" lang="en-US" altLang="ja-JP" dirty="0"/>
              <a:t>Caption Goes Here</a:t>
            </a:r>
            <a:endParaRPr kumimoji="1" lang="ja-JP" altLang="en-US" dirty="0"/>
          </a:p>
        </p:txBody>
      </p:sp>
      <p:sp>
        <p:nvSpPr>
          <p:cNvPr id="28" name="Picture Placeholder 6"/>
          <p:cNvSpPr>
            <a:spLocks noGrp="1"/>
          </p:cNvSpPr>
          <p:nvPr>
            <p:ph type="pic" sz="quarter" idx="25" hasCustomPrompt="1"/>
          </p:nvPr>
        </p:nvSpPr>
        <p:spPr>
          <a:xfrm>
            <a:off x="954157" y="4010207"/>
            <a:ext cx="2747117" cy="1725688"/>
          </a:xfrm>
        </p:spPr>
        <p:txBody>
          <a:bodyPr/>
          <a:lstStyle>
            <a:lvl1pPr>
              <a:defRPr i="1" baseline="0"/>
            </a:lvl1pPr>
          </a:lstStyle>
          <a:p>
            <a:r>
              <a:rPr kumimoji="1" lang="en-US" altLang="ja-JP" dirty="0"/>
              <a:t>Insert an image</a:t>
            </a:r>
            <a:endParaRPr kumimoji="1" lang="ja-JP" altLang="en-US" dirty="0"/>
          </a:p>
        </p:txBody>
      </p:sp>
      <p:sp>
        <p:nvSpPr>
          <p:cNvPr id="29" name="テキスト プレースホルダー 5"/>
          <p:cNvSpPr>
            <a:spLocks noGrp="1"/>
          </p:cNvSpPr>
          <p:nvPr>
            <p:ph type="body" sz="quarter" idx="26" hasCustomPrompt="1"/>
          </p:nvPr>
        </p:nvSpPr>
        <p:spPr>
          <a:xfrm>
            <a:off x="1121497" y="5513788"/>
            <a:ext cx="2412437" cy="433610"/>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1867" baseline="0">
                <a:solidFill>
                  <a:schemeClr val="bg2"/>
                </a:solidFill>
                <a:latin typeface="+mj-lt"/>
              </a:defRPr>
            </a:lvl1pPr>
          </a:lstStyle>
          <a:p>
            <a:pPr lvl="0"/>
            <a:r>
              <a:rPr kumimoji="1" lang="en-US" altLang="ja-JP" dirty="0"/>
              <a:t>Caption Goes Here</a:t>
            </a:r>
            <a:endParaRPr kumimoji="1" lang="ja-JP" altLang="en-US" dirty="0"/>
          </a:p>
        </p:txBody>
      </p:sp>
      <p:sp>
        <p:nvSpPr>
          <p:cNvPr id="30" name="Picture Placeholder 6"/>
          <p:cNvSpPr>
            <a:spLocks noGrp="1"/>
          </p:cNvSpPr>
          <p:nvPr>
            <p:ph type="pic" sz="quarter" idx="27" hasCustomPrompt="1"/>
          </p:nvPr>
        </p:nvSpPr>
        <p:spPr>
          <a:xfrm>
            <a:off x="4722442" y="4010207"/>
            <a:ext cx="2747117" cy="1725688"/>
          </a:xfrm>
        </p:spPr>
        <p:txBody>
          <a:bodyPr/>
          <a:lstStyle>
            <a:lvl1pPr>
              <a:defRPr i="1" baseline="0"/>
            </a:lvl1pPr>
          </a:lstStyle>
          <a:p>
            <a:r>
              <a:rPr kumimoji="1" lang="en-US" altLang="ja-JP" dirty="0"/>
              <a:t>Insert an image</a:t>
            </a:r>
            <a:endParaRPr kumimoji="1" lang="ja-JP" altLang="en-US" dirty="0"/>
          </a:p>
        </p:txBody>
      </p:sp>
      <p:sp>
        <p:nvSpPr>
          <p:cNvPr id="31" name="テキスト プレースホルダー 5"/>
          <p:cNvSpPr>
            <a:spLocks noGrp="1"/>
          </p:cNvSpPr>
          <p:nvPr>
            <p:ph type="body" sz="quarter" idx="28" hasCustomPrompt="1"/>
          </p:nvPr>
        </p:nvSpPr>
        <p:spPr>
          <a:xfrm>
            <a:off x="4889782" y="5513788"/>
            <a:ext cx="2412437" cy="433610"/>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1867" baseline="0">
                <a:solidFill>
                  <a:schemeClr val="bg2"/>
                </a:solidFill>
                <a:latin typeface="+mj-lt"/>
              </a:defRPr>
            </a:lvl1pPr>
          </a:lstStyle>
          <a:p>
            <a:pPr lvl="0"/>
            <a:r>
              <a:rPr kumimoji="1" lang="en-US" altLang="ja-JP" dirty="0"/>
              <a:t>Caption Goes Here</a:t>
            </a:r>
            <a:endParaRPr kumimoji="1" lang="ja-JP" altLang="en-US" dirty="0"/>
          </a:p>
        </p:txBody>
      </p:sp>
      <p:sp>
        <p:nvSpPr>
          <p:cNvPr id="32" name="Picture Placeholder 6"/>
          <p:cNvSpPr>
            <a:spLocks noGrp="1"/>
          </p:cNvSpPr>
          <p:nvPr>
            <p:ph type="pic" sz="quarter" idx="29" hasCustomPrompt="1"/>
          </p:nvPr>
        </p:nvSpPr>
        <p:spPr>
          <a:xfrm>
            <a:off x="8313490" y="4010207"/>
            <a:ext cx="2747117" cy="1725688"/>
          </a:xfrm>
        </p:spPr>
        <p:txBody>
          <a:bodyPr/>
          <a:lstStyle>
            <a:lvl1pPr>
              <a:defRPr i="1" baseline="0"/>
            </a:lvl1pPr>
          </a:lstStyle>
          <a:p>
            <a:r>
              <a:rPr kumimoji="1" lang="en-US" altLang="ja-JP" dirty="0"/>
              <a:t>Insert an image</a:t>
            </a:r>
            <a:endParaRPr kumimoji="1" lang="ja-JP" altLang="en-US" dirty="0"/>
          </a:p>
        </p:txBody>
      </p:sp>
      <p:sp>
        <p:nvSpPr>
          <p:cNvPr id="33" name="テキスト プレースホルダー 5"/>
          <p:cNvSpPr>
            <a:spLocks noGrp="1"/>
          </p:cNvSpPr>
          <p:nvPr>
            <p:ph type="body" sz="quarter" idx="30" hasCustomPrompt="1"/>
          </p:nvPr>
        </p:nvSpPr>
        <p:spPr>
          <a:xfrm>
            <a:off x="8480830" y="5513788"/>
            <a:ext cx="2412437" cy="433610"/>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1867" baseline="0">
                <a:solidFill>
                  <a:schemeClr val="bg2"/>
                </a:solidFill>
                <a:latin typeface="+mj-lt"/>
              </a:defRPr>
            </a:lvl1pPr>
          </a:lstStyle>
          <a:p>
            <a:pPr lvl="0"/>
            <a:r>
              <a:rPr kumimoji="1" lang="en-US" altLang="ja-JP" dirty="0"/>
              <a:t>Caption Goes Here</a:t>
            </a:r>
            <a:endParaRPr kumimoji="1" lang="ja-JP" altLang="en-US" dirty="0"/>
          </a:p>
        </p:txBody>
      </p:sp>
      <p:sp>
        <p:nvSpPr>
          <p:cNvPr id="34" name="タイトル 1"/>
          <p:cNvSpPr>
            <a:spLocks noGrp="1"/>
          </p:cNvSpPr>
          <p:nvPr>
            <p:ph type="title" hasCustomPrompt="1"/>
          </p:nvPr>
        </p:nvSpPr>
        <p:spPr>
          <a:xfrm>
            <a:off x="516681" y="354182"/>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a:t>
            </a:r>
            <a:endParaRPr kumimoji="1" lang="ja-JP" altLang="en-US" dirty="0"/>
          </a:p>
        </p:txBody>
      </p:sp>
      <p:sp>
        <p:nvSpPr>
          <p:cNvPr id="35" name="テキスト プレースホルダー 5"/>
          <p:cNvSpPr>
            <a:spLocks noGrp="1"/>
          </p:cNvSpPr>
          <p:nvPr>
            <p:ph type="body" sz="quarter" idx="31" hasCustomPrompt="1"/>
          </p:nvPr>
        </p:nvSpPr>
        <p:spPr>
          <a:xfrm>
            <a:off x="954157" y="3502534"/>
            <a:ext cx="2747117" cy="325236"/>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36" name="テキスト プレースホルダー 5"/>
          <p:cNvSpPr>
            <a:spLocks noGrp="1"/>
          </p:cNvSpPr>
          <p:nvPr>
            <p:ph type="body" sz="quarter" idx="32" hasCustomPrompt="1"/>
          </p:nvPr>
        </p:nvSpPr>
        <p:spPr>
          <a:xfrm>
            <a:off x="4722442" y="3502533"/>
            <a:ext cx="2747117" cy="325236"/>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37" name="テキスト プレースホルダー 5"/>
          <p:cNvSpPr>
            <a:spLocks noGrp="1"/>
          </p:cNvSpPr>
          <p:nvPr>
            <p:ph type="body" sz="quarter" idx="33" hasCustomPrompt="1"/>
          </p:nvPr>
        </p:nvSpPr>
        <p:spPr>
          <a:xfrm>
            <a:off x="8313490" y="3494146"/>
            <a:ext cx="2747117" cy="325236"/>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39" name="テキスト プレースホルダー 5"/>
          <p:cNvSpPr>
            <a:spLocks noGrp="1"/>
          </p:cNvSpPr>
          <p:nvPr>
            <p:ph type="body" sz="quarter" idx="34" hasCustomPrompt="1"/>
          </p:nvPr>
        </p:nvSpPr>
        <p:spPr>
          <a:xfrm>
            <a:off x="954157" y="5883273"/>
            <a:ext cx="2747117" cy="325236"/>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40" name="テキスト プレースホルダー 5"/>
          <p:cNvSpPr>
            <a:spLocks noGrp="1"/>
          </p:cNvSpPr>
          <p:nvPr>
            <p:ph type="body" sz="quarter" idx="35" hasCustomPrompt="1"/>
          </p:nvPr>
        </p:nvSpPr>
        <p:spPr>
          <a:xfrm>
            <a:off x="4722442" y="5883272"/>
            <a:ext cx="2747117" cy="325236"/>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41" name="テキスト プレースホルダー 5"/>
          <p:cNvSpPr>
            <a:spLocks noGrp="1"/>
          </p:cNvSpPr>
          <p:nvPr>
            <p:ph type="body" sz="quarter" idx="36" hasCustomPrompt="1"/>
          </p:nvPr>
        </p:nvSpPr>
        <p:spPr>
          <a:xfrm>
            <a:off x="8313490" y="5874885"/>
            <a:ext cx="2747117" cy="325236"/>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53632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fill="hold"/>
                                        <p:tgtEl>
                                          <p:spTgt spid="34"/>
                                        </p:tgtEl>
                                        <p:attrNameLst>
                                          <p:attrName>ppt_x</p:attrName>
                                        </p:attrNameLst>
                                      </p:cBhvr>
                                      <p:tavLst>
                                        <p:tav tm="0">
                                          <p:val>
                                            <p:strVal val="#ppt_x"/>
                                          </p:val>
                                        </p:tav>
                                        <p:tav tm="100000">
                                          <p:val>
                                            <p:strVal val="#ppt_x"/>
                                          </p:val>
                                        </p:tav>
                                      </p:tavLst>
                                    </p:anim>
                                    <p:anim calcmode="lin" valueType="num">
                                      <p:cBhvr additive="base">
                                        <p:cTn id="8" dur="750" fill="hold"/>
                                        <p:tgtEl>
                                          <p:spTgt spid="34"/>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325"/>
                            </p:stCondLst>
                            <p:childTnLst>
                              <p:par>
                                <p:cTn id="14" presetID="2" presetClass="entr" presetSubtype="4" decel="10000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35">
                                            <p:txEl>
                                              <p:pRg st="0" end="0"/>
                                            </p:txEl>
                                          </p:spTgt>
                                        </p:tgtEl>
                                        <p:attrNameLst>
                                          <p:attrName>style.visibility</p:attrName>
                                        </p:attrNameLst>
                                      </p:cBhvr>
                                      <p:to>
                                        <p:strVal val="visible"/>
                                      </p:to>
                                    </p:set>
                                    <p:anim calcmode="lin" valueType="num">
                                      <p:cBhvr additive="base">
                                        <p:cTn id="20"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75"/>
                            </p:stCondLst>
                            <p:childTnLst>
                              <p:par>
                                <p:cTn id="23" presetID="14" presetClass="entr" presetSubtype="10" fill="hold" grpId="0" nodeType="afterEffect">
                                  <p:stCondLst>
                                    <p:cond delay="25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par>
                          <p:cTn id="26" fill="hold">
                            <p:stCondLst>
                              <p:cond delay="2825"/>
                            </p:stCondLst>
                            <p:childTnLst>
                              <p:par>
                                <p:cTn id="27" presetID="2" presetClass="entr" presetSubtype="4" decel="10000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50"/>
                                  </p:stCondLst>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575"/>
                            </p:stCondLst>
                            <p:childTnLst>
                              <p:par>
                                <p:cTn id="36" presetID="14" presetClass="entr" presetSubtype="10" fill="hold" grpId="0" nodeType="afterEffect">
                                  <p:stCondLst>
                                    <p:cond delay="250"/>
                                  </p:stCondLst>
                                  <p:childTnLst>
                                    <p:set>
                                      <p:cBhvr>
                                        <p:cTn id="37" dur="1" fill="hold">
                                          <p:stCondLst>
                                            <p:cond delay="0"/>
                                          </p:stCondLst>
                                        </p:cTn>
                                        <p:tgtEl>
                                          <p:spTgt spid="26"/>
                                        </p:tgtEl>
                                        <p:attrNameLst>
                                          <p:attrName>style.visibility</p:attrName>
                                        </p:attrNameLst>
                                      </p:cBhvr>
                                      <p:to>
                                        <p:strVal val="visible"/>
                                      </p:to>
                                    </p:set>
                                    <p:animEffect transition="in" filter="randombar(horizontal)">
                                      <p:cBhvr>
                                        <p:cTn id="38" dur="500"/>
                                        <p:tgtEl>
                                          <p:spTgt spid="26"/>
                                        </p:tgtEl>
                                      </p:cBhvr>
                                    </p:animEffect>
                                  </p:childTnLst>
                                </p:cTn>
                              </p:par>
                            </p:childTnLst>
                          </p:cTn>
                        </p:par>
                        <p:par>
                          <p:cTn id="39" fill="hold">
                            <p:stCondLst>
                              <p:cond delay="4325"/>
                            </p:stCondLst>
                            <p:childTnLst>
                              <p:par>
                                <p:cTn id="40" presetID="2" presetClass="entr" presetSubtype="4" decel="10000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ppt_x"/>
                                          </p:val>
                                        </p:tav>
                                        <p:tav tm="100000">
                                          <p:val>
                                            <p:strVal val="#ppt_x"/>
                                          </p:val>
                                        </p:tav>
                                      </p:tavLst>
                                    </p:anim>
                                    <p:anim calcmode="lin" valueType="num">
                                      <p:cBhvr additive="base">
                                        <p:cTn id="43" dur="500" fill="hold"/>
                                        <p:tgtEl>
                                          <p:spTgt spid="27"/>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250"/>
                                  </p:stCondLst>
                                  <p:childTnLst>
                                    <p:set>
                                      <p:cBhvr>
                                        <p:cTn id="45" dur="1" fill="hold">
                                          <p:stCondLst>
                                            <p:cond delay="0"/>
                                          </p:stCondLst>
                                        </p:cTn>
                                        <p:tgtEl>
                                          <p:spTgt spid="37">
                                            <p:txEl>
                                              <p:pRg st="0" end="0"/>
                                            </p:txEl>
                                          </p:spTgt>
                                        </p:tgtEl>
                                        <p:attrNameLst>
                                          <p:attrName>style.visibility</p:attrName>
                                        </p:attrNameLst>
                                      </p:cBhvr>
                                      <p:to>
                                        <p:strVal val="visible"/>
                                      </p:to>
                                    </p:set>
                                    <p:anim calcmode="lin" valueType="num">
                                      <p:cBhvr additive="base">
                                        <p:cTn id="46"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5075"/>
                            </p:stCondLst>
                            <p:childTnLst>
                              <p:par>
                                <p:cTn id="49" presetID="14" presetClass="entr" presetSubtype="10" fill="hold" grpId="0" nodeType="afterEffect">
                                  <p:stCondLst>
                                    <p:cond delay="250"/>
                                  </p:stCondLst>
                                  <p:childTnLst>
                                    <p:set>
                                      <p:cBhvr>
                                        <p:cTn id="50" dur="1" fill="hold">
                                          <p:stCondLst>
                                            <p:cond delay="0"/>
                                          </p:stCondLst>
                                        </p:cTn>
                                        <p:tgtEl>
                                          <p:spTgt spid="28"/>
                                        </p:tgtEl>
                                        <p:attrNameLst>
                                          <p:attrName>style.visibility</p:attrName>
                                        </p:attrNameLst>
                                      </p:cBhvr>
                                      <p:to>
                                        <p:strVal val="visible"/>
                                      </p:to>
                                    </p:set>
                                    <p:animEffect transition="in" filter="randombar(horizontal)">
                                      <p:cBhvr>
                                        <p:cTn id="51" dur="500"/>
                                        <p:tgtEl>
                                          <p:spTgt spid="28"/>
                                        </p:tgtEl>
                                      </p:cBhvr>
                                    </p:animEffect>
                                  </p:childTnLst>
                                </p:cTn>
                              </p:par>
                            </p:childTnLst>
                          </p:cTn>
                        </p:par>
                        <p:par>
                          <p:cTn id="52" fill="hold">
                            <p:stCondLst>
                              <p:cond delay="5825"/>
                            </p:stCondLst>
                            <p:childTnLst>
                              <p:par>
                                <p:cTn id="53" presetID="2" presetClass="entr" presetSubtype="4" decel="10000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250"/>
                                  </p:stCondLst>
                                  <p:childTnLst>
                                    <p:set>
                                      <p:cBhvr>
                                        <p:cTn id="58" dur="1" fill="hold">
                                          <p:stCondLst>
                                            <p:cond delay="0"/>
                                          </p:stCondLst>
                                        </p:cTn>
                                        <p:tgtEl>
                                          <p:spTgt spid="39">
                                            <p:txEl>
                                              <p:pRg st="0" end="0"/>
                                            </p:txEl>
                                          </p:spTgt>
                                        </p:tgtEl>
                                        <p:attrNameLst>
                                          <p:attrName>style.visibility</p:attrName>
                                        </p:attrNameLst>
                                      </p:cBhvr>
                                      <p:to>
                                        <p:strVal val="visible"/>
                                      </p:to>
                                    </p:set>
                                    <p:anim calcmode="lin" valueType="num">
                                      <p:cBhvr additive="base">
                                        <p:cTn id="59"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75"/>
                            </p:stCondLst>
                            <p:childTnLst>
                              <p:par>
                                <p:cTn id="62" presetID="14" presetClass="entr" presetSubtype="10" fill="hold" grpId="0" nodeType="afterEffect">
                                  <p:stCondLst>
                                    <p:cond delay="250"/>
                                  </p:stCondLst>
                                  <p:childTnLst>
                                    <p:set>
                                      <p:cBhvr>
                                        <p:cTn id="63" dur="1" fill="hold">
                                          <p:stCondLst>
                                            <p:cond delay="0"/>
                                          </p:stCondLst>
                                        </p:cTn>
                                        <p:tgtEl>
                                          <p:spTgt spid="30"/>
                                        </p:tgtEl>
                                        <p:attrNameLst>
                                          <p:attrName>style.visibility</p:attrName>
                                        </p:attrNameLst>
                                      </p:cBhvr>
                                      <p:to>
                                        <p:strVal val="visible"/>
                                      </p:to>
                                    </p:set>
                                    <p:animEffect transition="in" filter="randombar(horizontal)">
                                      <p:cBhvr>
                                        <p:cTn id="64" dur="500"/>
                                        <p:tgtEl>
                                          <p:spTgt spid="30"/>
                                        </p:tgtEl>
                                      </p:cBhvr>
                                    </p:animEffect>
                                  </p:childTnLst>
                                </p:cTn>
                              </p:par>
                            </p:childTnLst>
                          </p:cTn>
                        </p:par>
                        <p:par>
                          <p:cTn id="65" fill="hold">
                            <p:stCondLst>
                              <p:cond delay="7325"/>
                            </p:stCondLst>
                            <p:childTnLst>
                              <p:par>
                                <p:cTn id="66" presetID="2" presetClass="entr" presetSubtype="4" decel="10000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1+#ppt_h/2"/>
                                          </p:val>
                                        </p:tav>
                                        <p:tav tm="100000">
                                          <p:val>
                                            <p:strVal val="#ppt_y"/>
                                          </p:val>
                                        </p:tav>
                                      </p:tavLst>
                                    </p:anim>
                                  </p:childTnLst>
                                </p:cTn>
                              </p:par>
                              <p:par>
                                <p:cTn id="70" presetID="2" presetClass="entr" presetSubtype="4" decel="100000" fill="hold" grpId="0" nodeType="withEffect">
                                  <p:stCondLst>
                                    <p:cond delay="250"/>
                                  </p:stCondLst>
                                  <p:childTnLst>
                                    <p:set>
                                      <p:cBhvr>
                                        <p:cTn id="71" dur="1" fill="hold">
                                          <p:stCondLst>
                                            <p:cond delay="0"/>
                                          </p:stCondLst>
                                        </p:cTn>
                                        <p:tgtEl>
                                          <p:spTgt spid="40">
                                            <p:txEl>
                                              <p:pRg st="0" end="0"/>
                                            </p:txEl>
                                          </p:spTgt>
                                        </p:tgtEl>
                                        <p:attrNameLst>
                                          <p:attrName>style.visibility</p:attrName>
                                        </p:attrNameLst>
                                      </p:cBhvr>
                                      <p:to>
                                        <p:strVal val="visible"/>
                                      </p:to>
                                    </p:set>
                                    <p:anim calcmode="lin" valueType="num">
                                      <p:cBhvr additive="base">
                                        <p:cTn id="72"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8075"/>
                            </p:stCondLst>
                            <p:childTnLst>
                              <p:par>
                                <p:cTn id="75" presetID="14" presetClass="entr" presetSubtype="10" fill="hold" grpId="0" nodeType="afterEffect">
                                  <p:stCondLst>
                                    <p:cond delay="250"/>
                                  </p:stCondLst>
                                  <p:childTnLst>
                                    <p:set>
                                      <p:cBhvr>
                                        <p:cTn id="76" dur="1" fill="hold">
                                          <p:stCondLst>
                                            <p:cond delay="0"/>
                                          </p:stCondLst>
                                        </p:cTn>
                                        <p:tgtEl>
                                          <p:spTgt spid="32"/>
                                        </p:tgtEl>
                                        <p:attrNameLst>
                                          <p:attrName>style.visibility</p:attrName>
                                        </p:attrNameLst>
                                      </p:cBhvr>
                                      <p:to>
                                        <p:strVal val="visible"/>
                                      </p:to>
                                    </p:set>
                                    <p:animEffect transition="in" filter="randombar(horizontal)">
                                      <p:cBhvr>
                                        <p:cTn id="77" dur="500"/>
                                        <p:tgtEl>
                                          <p:spTgt spid="32"/>
                                        </p:tgtEl>
                                      </p:cBhvr>
                                    </p:animEffect>
                                  </p:childTnLst>
                                </p:cTn>
                              </p:par>
                            </p:childTnLst>
                          </p:cTn>
                        </p:par>
                        <p:par>
                          <p:cTn id="78" fill="hold">
                            <p:stCondLst>
                              <p:cond delay="8825"/>
                            </p:stCondLst>
                            <p:childTnLst>
                              <p:par>
                                <p:cTn id="79" presetID="2" presetClass="entr" presetSubtype="4" decel="10000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ppt_x"/>
                                          </p:val>
                                        </p:tav>
                                        <p:tav tm="100000">
                                          <p:val>
                                            <p:strVal val="#ppt_x"/>
                                          </p:val>
                                        </p:tav>
                                      </p:tavLst>
                                    </p:anim>
                                    <p:anim calcmode="lin" valueType="num">
                                      <p:cBhvr additive="base">
                                        <p:cTn id="82" dur="500" fill="hold"/>
                                        <p:tgtEl>
                                          <p:spTgt spid="33"/>
                                        </p:tgtEl>
                                        <p:attrNameLst>
                                          <p:attrName>ppt_y</p:attrName>
                                        </p:attrNameLst>
                                      </p:cBhvr>
                                      <p:tavLst>
                                        <p:tav tm="0">
                                          <p:val>
                                            <p:strVal val="1+#ppt_h/2"/>
                                          </p:val>
                                        </p:tav>
                                        <p:tav tm="100000">
                                          <p:val>
                                            <p:strVal val="#ppt_y"/>
                                          </p:val>
                                        </p:tav>
                                      </p:tavLst>
                                    </p:anim>
                                  </p:childTnLst>
                                </p:cTn>
                              </p:par>
                              <p:par>
                                <p:cTn id="83" presetID="2" presetClass="entr" presetSubtype="4" decel="100000" fill="hold" grpId="0" nodeType="withEffect">
                                  <p:stCondLst>
                                    <p:cond delay="250"/>
                                  </p:stCondLst>
                                  <p:childTnLst>
                                    <p:set>
                                      <p:cBhvr>
                                        <p:cTn id="84" dur="1" fill="hold">
                                          <p:stCondLst>
                                            <p:cond delay="0"/>
                                          </p:stCondLst>
                                        </p:cTn>
                                        <p:tgtEl>
                                          <p:spTgt spid="41">
                                            <p:txEl>
                                              <p:pRg st="0" end="0"/>
                                            </p:txEl>
                                          </p:spTgt>
                                        </p:tgtEl>
                                        <p:attrNameLst>
                                          <p:attrName>style.visibility</p:attrName>
                                        </p:attrNameLst>
                                      </p:cBhvr>
                                      <p:to>
                                        <p:strVal val="visible"/>
                                      </p:to>
                                    </p:set>
                                    <p:anim calcmode="lin" valueType="num">
                                      <p:cBhvr additive="base">
                                        <p:cTn id="85"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animBg="1">
        <p:tmplLst>
          <p:tmpl>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p:bldP spid="25" grpId="0" animBg="1">
        <p:tmplLst>
          <p:tmpl>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p:bldP spid="27" grpId="0" animBg="1">
        <p:tmplLst>
          <p:tmpl>
            <p:tnLst>
              <p:par>
                <p:cTn presetID="2" presetClass="entr" presetSubtype="4"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p:bldP spid="29" grpId="0" animBg="1">
        <p:tmplLst>
          <p:tmpl>
            <p:tnLst>
              <p:par>
                <p:cTn presetID="2" presetClass="entr" presetSubtype="4"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p:bldP spid="31" grpId="0" animBg="1">
        <p:tmplLst>
          <p:tmpl>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p:bldP spid="33" grpId="0" animBg="1">
        <p:tmplLst>
          <p:tmpl>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5" grpId="0" build="p">
        <p:tmplLst>
          <p:tmpl lvl="1">
            <p:tnLst>
              <p:par>
                <p:cTn presetID="2" presetClass="entr" presetSubtype="4" decel="100000"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ppt_x"/>
                          </p:val>
                        </p:tav>
                        <p:tav tm="100000">
                          <p:val>
                            <p:strVal val="#ppt_x"/>
                          </p:val>
                        </p:tav>
                      </p:tavLst>
                    </p:anim>
                    <p:anim calcmode="lin" valueType="num">
                      <p:cBhvr additive="base">
                        <p:cTn dur="500" fill="hold"/>
                        <p:tgtEl>
                          <p:spTgt spid="41"/>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images 1">
    <p:spTree>
      <p:nvGrpSpPr>
        <p:cNvPr id="1" name=""/>
        <p:cNvGrpSpPr/>
        <p:nvPr/>
      </p:nvGrpSpPr>
      <p:grpSpPr>
        <a:xfrm>
          <a:off x="0" y="0"/>
          <a:ext cx="0" cy="0"/>
          <a:chOff x="0" y="0"/>
          <a:chExt cx="0" cy="0"/>
        </a:xfrm>
      </p:grpSpPr>
      <p:sp>
        <p:nvSpPr>
          <p:cNvPr id="8" name="Picture Placeholder 6"/>
          <p:cNvSpPr>
            <a:spLocks noGrp="1"/>
          </p:cNvSpPr>
          <p:nvPr>
            <p:ph type="pic" sz="quarter" idx="16" hasCustomPrompt="1"/>
          </p:nvPr>
        </p:nvSpPr>
        <p:spPr>
          <a:xfrm>
            <a:off x="6096000" y="2776284"/>
            <a:ext cx="6096000" cy="318956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6" name="テキスト プレースホルダー 5"/>
          <p:cNvSpPr>
            <a:spLocks noGrp="1"/>
          </p:cNvSpPr>
          <p:nvPr>
            <p:ph type="body" sz="quarter" idx="24" hasCustomPrompt="1"/>
          </p:nvPr>
        </p:nvSpPr>
        <p:spPr>
          <a:xfrm>
            <a:off x="933282" y="4852792"/>
            <a:ext cx="7054883" cy="875288"/>
          </a:xfrm>
          <a:solidFill>
            <a:schemeClr val="tx1"/>
          </a:solidFill>
        </p:spPr>
        <p:txBody>
          <a:bodyPr numCol="1" spcCol="360000" anchor="ctr">
            <a:noAutofit/>
          </a:bodyPr>
          <a:lstStyle>
            <a:lvl1pPr marL="0" indent="0" algn="l">
              <a:lnSpc>
                <a:spcPct val="100000"/>
              </a:lnSpc>
              <a:spcBef>
                <a:spcPts val="0"/>
              </a:spcBef>
              <a:buClr>
                <a:schemeClr val="accent1"/>
              </a:buClr>
              <a:buFontTx/>
              <a:buNone/>
              <a:defRPr sz="4400" baseline="0">
                <a:solidFill>
                  <a:schemeClr val="bg2"/>
                </a:solidFill>
                <a:latin typeface="+mj-lt"/>
              </a:defRPr>
            </a:lvl1pPr>
          </a:lstStyle>
          <a:p>
            <a:pPr lvl="0"/>
            <a:r>
              <a:rPr kumimoji="1" lang="en-US" altLang="ja-JP" dirty="0"/>
              <a:t> </a:t>
            </a:r>
            <a:endParaRPr kumimoji="1" lang="ja-JP" altLang="en-US" dirty="0"/>
          </a:p>
        </p:txBody>
      </p:sp>
      <p:sp>
        <p:nvSpPr>
          <p:cNvPr id="5" name="Picture Placeholder 6"/>
          <p:cNvSpPr>
            <a:spLocks noGrp="1"/>
          </p:cNvSpPr>
          <p:nvPr>
            <p:ph type="pic" sz="quarter" idx="13" hasCustomPrompt="1"/>
          </p:nvPr>
        </p:nvSpPr>
        <p:spPr>
          <a:xfrm>
            <a:off x="0" y="441023"/>
            <a:ext cx="6096000" cy="318956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5" name="テキスト プレースホルダー 5"/>
          <p:cNvSpPr>
            <a:spLocks noGrp="1"/>
          </p:cNvSpPr>
          <p:nvPr>
            <p:ph type="body" sz="quarter" idx="23" hasCustomPrompt="1"/>
          </p:nvPr>
        </p:nvSpPr>
        <p:spPr>
          <a:xfrm>
            <a:off x="4573446" y="638289"/>
            <a:ext cx="7054883" cy="875288"/>
          </a:xfrm>
          <a:solidFill>
            <a:schemeClr val="tx1"/>
          </a:solidFill>
        </p:spPr>
        <p:txBody>
          <a:bodyPr numCol="1" spcCol="360000" anchor="ctr">
            <a:noAutofit/>
          </a:bodyPr>
          <a:lstStyle>
            <a:lvl1pPr marL="0" indent="0" algn="l">
              <a:lnSpc>
                <a:spcPct val="100000"/>
              </a:lnSpc>
              <a:spcBef>
                <a:spcPts val="0"/>
              </a:spcBef>
              <a:buClr>
                <a:schemeClr val="accent1"/>
              </a:buClr>
              <a:buFontTx/>
              <a:buNone/>
              <a:defRPr sz="4400" baseline="0">
                <a:solidFill>
                  <a:schemeClr val="bg2"/>
                </a:solidFill>
                <a:latin typeface="+mj-lt"/>
              </a:defRPr>
            </a:lvl1pPr>
          </a:lstStyle>
          <a:p>
            <a:pPr lvl="0"/>
            <a:r>
              <a:rPr kumimoji="1" lang="en-US" altLang="ja-JP" dirty="0"/>
              <a:t> </a:t>
            </a:r>
            <a:endParaRPr kumimoji="1" lang="ja-JP" altLang="en-US" dirty="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10" name="テキスト プレースホルダー 5"/>
          <p:cNvSpPr>
            <a:spLocks noGrp="1"/>
          </p:cNvSpPr>
          <p:nvPr>
            <p:ph type="body" sz="quarter" idx="18" hasCustomPrompt="1"/>
          </p:nvPr>
        </p:nvSpPr>
        <p:spPr>
          <a:xfrm>
            <a:off x="6186377" y="1559248"/>
            <a:ext cx="5328289" cy="966628"/>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2" name="テキスト プレースホルダー 5"/>
          <p:cNvSpPr>
            <a:spLocks noGrp="1"/>
          </p:cNvSpPr>
          <p:nvPr>
            <p:ph type="body" sz="quarter" idx="20" hasCustomPrompt="1"/>
          </p:nvPr>
        </p:nvSpPr>
        <p:spPr>
          <a:xfrm>
            <a:off x="4819791" y="642147"/>
            <a:ext cx="6808538" cy="875288"/>
          </a:xfrm>
          <a:noFill/>
        </p:spPr>
        <p:txBody>
          <a:bodyPr numCol="1" spcCol="360000" anchor="ctr">
            <a:noAutofit/>
          </a:bodyPr>
          <a:lstStyle>
            <a:lvl1pPr marL="0" indent="0" algn="l">
              <a:lnSpc>
                <a:spcPct val="100000"/>
              </a:lnSpc>
              <a:spcBef>
                <a:spcPts val="0"/>
              </a:spcBef>
              <a:buClr>
                <a:schemeClr val="accent1"/>
              </a:buClr>
              <a:buFontTx/>
              <a:buNone/>
              <a:defRPr sz="4400" baseline="0">
                <a:solidFill>
                  <a:schemeClr val="bg2"/>
                </a:solidFill>
                <a:latin typeface="+mj-lt"/>
              </a:defRPr>
            </a:lvl1pPr>
          </a:lstStyle>
          <a:p>
            <a:pPr lvl="0"/>
            <a:r>
              <a:rPr kumimoji="1" lang="en-US" altLang="ja-JP" dirty="0"/>
              <a:t>Caption Goes Here</a:t>
            </a:r>
            <a:endParaRPr kumimoji="1" lang="ja-JP" altLang="en-US" dirty="0"/>
          </a:p>
        </p:txBody>
      </p:sp>
      <p:sp>
        <p:nvSpPr>
          <p:cNvPr id="13" name="テキスト プレースホルダー 5"/>
          <p:cNvSpPr>
            <a:spLocks noGrp="1"/>
          </p:cNvSpPr>
          <p:nvPr>
            <p:ph type="body" sz="quarter" idx="21" hasCustomPrompt="1"/>
          </p:nvPr>
        </p:nvSpPr>
        <p:spPr>
          <a:xfrm>
            <a:off x="671890" y="3886164"/>
            <a:ext cx="5328289" cy="966628"/>
          </a:xfrm>
        </p:spPr>
        <p:txBody>
          <a:bodyPr numCol="1" spcCol="360000" anchor="b">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4" name="テキスト プレースホルダー 5"/>
          <p:cNvSpPr>
            <a:spLocks noGrp="1"/>
          </p:cNvSpPr>
          <p:nvPr>
            <p:ph type="body" sz="quarter" idx="22" hasCustomPrompt="1"/>
          </p:nvPr>
        </p:nvSpPr>
        <p:spPr>
          <a:xfrm>
            <a:off x="768786" y="4852792"/>
            <a:ext cx="7045207" cy="875288"/>
          </a:xfrm>
          <a:noFill/>
        </p:spPr>
        <p:txBody>
          <a:bodyPr numCol="1" spcCol="360000" anchor="ctr">
            <a:noAutofit/>
          </a:bodyPr>
          <a:lstStyle>
            <a:lvl1pPr marL="0" indent="0" algn="r">
              <a:lnSpc>
                <a:spcPct val="100000"/>
              </a:lnSpc>
              <a:spcBef>
                <a:spcPts val="0"/>
              </a:spcBef>
              <a:buClr>
                <a:schemeClr val="accent1"/>
              </a:buClr>
              <a:buFontTx/>
              <a:buNone/>
              <a:defRPr sz="4400" baseline="0">
                <a:solidFill>
                  <a:schemeClr val="bg2"/>
                </a:solidFill>
                <a:latin typeface="+mj-lt"/>
              </a:defRPr>
            </a:lvl1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303594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wd">
                                    <p:tmPct val="10000"/>
                                  </p:iterate>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1+#ppt_w/2"/>
                                          </p:val>
                                        </p:tav>
                                        <p:tav tm="100000">
                                          <p:val>
                                            <p:strVal val="#ppt_x"/>
                                          </p:val>
                                        </p:tav>
                                      </p:tavLst>
                                    </p:anim>
                                    <p:anim calcmode="lin" valueType="num">
                                      <p:cBhvr additive="base">
                                        <p:cTn id="16" dur="75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22" presetClass="entr" presetSubtype="8" fill="hold" grpId="0" nodeType="after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left)">
                                      <p:cBhvr>
                                        <p:cTn id="20" dur="500"/>
                                        <p:tgtEl>
                                          <p:spTgt spid="10">
                                            <p:txEl>
                                              <p:pRg st="0" end="0"/>
                                            </p:txEl>
                                          </p:spTgt>
                                        </p:tgtEl>
                                      </p:cBhvr>
                                    </p:animEffect>
                                  </p:childTnLst>
                                </p:cTn>
                              </p:par>
                            </p:childTnLst>
                          </p:cTn>
                        </p:par>
                        <p:par>
                          <p:cTn id="21" fill="hold">
                            <p:stCondLst>
                              <p:cond delay="1900"/>
                            </p:stCondLst>
                            <p:childTnLst>
                              <p:par>
                                <p:cTn id="22" presetID="14" presetClass="entr" presetSubtype="10" fill="hold" grpId="0" nodeType="after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par>
                          <p:cTn id="25" fill="hold">
                            <p:stCondLst>
                              <p:cond delay="2650"/>
                            </p:stCondLst>
                            <p:childTnLst>
                              <p:par>
                                <p:cTn id="26" presetID="2" presetClass="entr" presetSubtype="8" decel="100000" fill="hold" grpId="0" nodeType="afterEffect">
                                  <p:stCondLst>
                                    <p:cond delay="0"/>
                                  </p:stCondLst>
                                  <p:iterate type="wd">
                                    <p:tmPct val="10000"/>
                                  </p:iterate>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750" fill="hold"/>
                                        <p:tgtEl>
                                          <p:spTgt spid="14"/>
                                        </p:tgtEl>
                                        <p:attrNameLst>
                                          <p:attrName>ppt_x</p:attrName>
                                        </p:attrNameLst>
                                      </p:cBhvr>
                                      <p:tavLst>
                                        <p:tav tm="0">
                                          <p:val>
                                            <p:strVal val="0-#ppt_w/2"/>
                                          </p:val>
                                        </p:tav>
                                        <p:tav tm="100000">
                                          <p:val>
                                            <p:strVal val="#ppt_x"/>
                                          </p:val>
                                        </p:tav>
                                      </p:tavLst>
                                    </p:anim>
                                    <p:anim calcmode="lin" valueType="num">
                                      <p:cBhvr additive="base">
                                        <p:cTn id="29" dur="75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750" fill="hold"/>
                                        <p:tgtEl>
                                          <p:spTgt spid="16"/>
                                        </p:tgtEl>
                                        <p:attrNameLst>
                                          <p:attrName>ppt_x</p:attrName>
                                        </p:attrNameLst>
                                      </p:cBhvr>
                                      <p:tavLst>
                                        <p:tav tm="0">
                                          <p:val>
                                            <p:strVal val="0-#ppt_w/2"/>
                                          </p:val>
                                        </p:tav>
                                        <p:tav tm="100000">
                                          <p:val>
                                            <p:strVal val="#ppt_x"/>
                                          </p:val>
                                        </p:tav>
                                      </p:tavLst>
                                    </p:anim>
                                    <p:anim calcmode="lin" valueType="num">
                                      <p:cBhvr additive="base">
                                        <p:cTn id="33" dur="75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3550"/>
                            </p:stCondLst>
                            <p:childTnLst>
                              <p:par>
                                <p:cTn id="35" presetID="22" presetClass="entr" presetSubtype="2"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right)">
                                      <p:cBhvr>
                                        <p:cTn id="3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tmplLst>
          <p:tmpl>
            <p:tnLst>
              <p:par>
                <p:cTn presetID="2" presetClass="entr" presetSubtype="8"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ppt_y"/>
                          </p:val>
                        </p:tav>
                        <p:tav tm="100000">
                          <p:val>
                            <p:strVal val="#ppt_y"/>
                          </p:val>
                        </p:tav>
                      </p:tavLst>
                    </p:anim>
                  </p:childTnLst>
                </p:cTn>
              </p:par>
            </p:tnLst>
          </p:tmpl>
        </p:tmplLst>
      </p:bldP>
      <p:bldP spid="5" grpId="0" animBg="1"/>
      <p:bldP spid="15" grpId="0" animBg="1">
        <p:tmplLst>
          <p:tmpl>
            <p:tnLst>
              <p:par>
                <p:cTn presetID="2" presetClass="entr" presetSubtype="2"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p:tmplLst>
          <p:tmpl>
            <p:tnLst>
              <p:par>
                <p:cTn presetID="2" presetClass="entr" presetSubtype="2"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2"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image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6" name="Picture Placeholder 6"/>
          <p:cNvSpPr>
            <a:spLocks noGrp="1"/>
          </p:cNvSpPr>
          <p:nvPr>
            <p:ph type="pic" sz="quarter" idx="13" hasCustomPrompt="1"/>
          </p:nvPr>
        </p:nvSpPr>
        <p:spPr>
          <a:xfrm>
            <a:off x="990814" y="1689445"/>
            <a:ext cx="4751009" cy="251067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8" name="タイトル 1"/>
          <p:cNvSpPr>
            <a:spLocks noGrp="1"/>
          </p:cNvSpPr>
          <p:nvPr>
            <p:ph type="title" hasCustomPrompt="1"/>
          </p:nvPr>
        </p:nvSpPr>
        <p:spPr>
          <a:xfrm>
            <a:off x="516681" y="354182"/>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a:t>
            </a:r>
            <a:endParaRPr kumimoji="1" lang="ja-JP" altLang="en-US" dirty="0"/>
          </a:p>
        </p:txBody>
      </p:sp>
      <p:sp>
        <p:nvSpPr>
          <p:cNvPr id="10" name="テキスト プレースホルダー 5"/>
          <p:cNvSpPr>
            <a:spLocks noGrp="1"/>
          </p:cNvSpPr>
          <p:nvPr>
            <p:ph type="body" sz="quarter" idx="15" hasCustomPrompt="1"/>
          </p:nvPr>
        </p:nvSpPr>
        <p:spPr>
          <a:xfrm>
            <a:off x="1414645" y="3943657"/>
            <a:ext cx="3903347" cy="516313"/>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1" name="テキスト プレースホルダー 5"/>
          <p:cNvSpPr>
            <a:spLocks noGrp="1"/>
          </p:cNvSpPr>
          <p:nvPr>
            <p:ph type="body" sz="quarter" idx="16" hasCustomPrompt="1"/>
          </p:nvPr>
        </p:nvSpPr>
        <p:spPr>
          <a:xfrm>
            <a:off x="990814" y="4459970"/>
            <a:ext cx="4751009" cy="1782136"/>
          </a:xfrm>
        </p:spPr>
        <p:txBody>
          <a:bodyPr numCol="1" spcCol="360000" anchor="t">
            <a:normAutofit/>
          </a:bodyPr>
          <a:lstStyle>
            <a:lvl1pPr marL="190510" indent="-190510" algn="l">
              <a:lnSpc>
                <a:spcPct val="130000"/>
              </a:lnSpc>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
        <p:nvSpPr>
          <p:cNvPr id="12" name="Picture Placeholder 6"/>
          <p:cNvSpPr>
            <a:spLocks noGrp="1"/>
          </p:cNvSpPr>
          <p:nvPr>
            <p:ph type="pic" sz="quarter" idx="17" hasCustomPrompt="1"/>
          </p:nvPr>
        </p:nvSpPr>
        <p:spPr>
          <a:xfrm>
            <a:off x="6408422" y="1689445"/>
            <a:ext cx="4751009" cy="251067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3" name="テキスト プレースホルダー 5"/>
          <p:cNvSpPr>
            <a:spLocks noGrp="1"/>
          </p:cNvSpPr>
          <p:nvPr>
            <p:ph type="body" sz="quarter" idx="18" hasCustomPrompt="1"/>
          </p:nvPr>
        </p:nvSpPr>
        <p:spPr>
          <a:xfrm>
            <a:off x="6832253" y="3943657"/>
            <a:ext cx="3903347" cy="516313"/>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4" name="テキスト プレースホルダー 5"/>
          <p:cNvSpPr>
            <a:spLocks noGrp="1"/>
          </p:cNvSpPr>
          <p:nvPr>
            <p:ph type="body" sz="quarter" idx="19" hasCustomPrompt="1"/>
          </p:nvPr>
        </p:nvSpPr>
        <p:spPr>
          <a:xfrm>
            <a:off x="6408422" y="4459970"/>
            <a:ext cx="4751009" cy="1782136"/>
          </a:xfrm>
        </p:spPr>
        <p:txBody>
          <a:bodyPr numCol="1" spcCol="360000" anchor="t">
            <a:normAutofit/>
          </a:bodyPr>
          <a:lstStyle>
            <a:lvl1pPr marL="190510" indent="-190510" algn="l">
              <a:lnSpc>
                <a:spcPct val="130000"/>
              </a:lnSpc>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83015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325"/>
                            </p:stCondLst>
                            <p:childTnLst>
                              <p:par>
                                <p:cTn id="14" presetID="2" presetClass="entr" presetSubtype="4" decel="10000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825"/>
                            </p:stCondLst>
                            <p:childTnLst>
                              <p:par>
                                <p:cTn id="19" presetID="22" presetClass="entr" presetSubtype="8" fill="hold" grpId="0" nodeType="after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left)">
                                      <p:cBhvr>
                                        <p:cTn id="21" dur="500"/>
                                        <p:tgtEl>
                                          <p:spTgt spid="11">
                                            <p:txEl>
                                              <p:pRg st="0" end="0"/>
                                            </p:txEl>
                                          </p:spTgt>
                                        </p:tgtEl>
                                      </p:cBhvr>
                                    </p:animEffect>
                                  </p:childTnLst>
                                </p:cTn>
                              </p:par>
                            </p:childTnLst>
                          </p:cTn>
                        </p:par>
                        <p:par>
                          <p:cTn id="22" fill="hold">
                            <p:stCondLst>
                              <p:cond delay="2325"/>
                            </p:stCondLst>
                            <p:childTnLst>
                              <p:par>
                                <p:cTn id="23" presetID="14" presetClass="entr" presetSubtype="1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par>
                          <p:cTn id="26" fill="hold">
                            <p:stCondLst>
                              <p:cond delay="2825"/>
                            </p:stCondLst>
                            <p:childTnLst>
                              <p:par>
                                <p:cTn id="27" presetID="2" presetClass="entr" presetSubtype="4" decel="10000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3325"/>
                            </p:stCondLst>
                            <p:childTnLst>
                              <p:par>
                                <p:cTn id="32" presetID="22" presetClass="entr" presetSubtype="8" fill="hold" grpId="0" nodeType="after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wipe(left)">
                                      <p:cBhvr>
                                        <p:cTn id="3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animBg="1">
        <p:tmplLst>
          <p:tmpl>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animBg="1">
        <p:tmplLst>
          <p:tmpl>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0" y="215739"/>
            <a:ext cx="12192000" cy="2532575"/>
          </a:xfrm>
        </p:spPr>
        <p:txBody>
          <a:bodyPr anchor="ctr">
            <a:noAutofit/>
          </a:bodyPr>
          <a:lstStyle>
            <a:lvl1pPr algn="ctr">
              <a:lnSpc>
                <a:spcPct val="100000"/>
              </a:lnSpc>
              <a:defRPr sz="16668" baseline="0">
                <a:latin typeface="Roboto Bold" pitchFamily="2" charset="0"/>
              </a:defRPr>
            </a:lvl1pPr>
          </a:lstStyle>
          <a:p>
            <a:r>
              <a:rPr kumimoji="1" lang="en-US" altLang="ja-JP" dirty="0"/>
              <a:t>Word</a:t>
            </a:r>
            <a:endParaRPr kumimoji="1" lang="ja-JP" altLang="en-US" dirty="0"/>
          </a:p>
        </p:txBody>
      </p:sp>
      <p:sp>
        <p:nvSpPr>
          <p:cNvPr id="6" name="Rectangle 5"/>
          <p:cNvSpPr/>
          <p:nvPr userDrawn="1"/>
        </p:nvSpPr>
        <p:spPr>
          <a:xfrm>
            <a:off x="2421206" y="3794287"/>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Rectangle 6"/>
          <p:cNvSpPr/>
          <p:nvPr userDrawn="1"/>
        </p:nvSpPr>
        <p:spPr>
          <a:xfrm>
            <a:off x="5974080" y="3794287"/>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Rectangle 7"/>
          <p:cNvSpPr/>
          <p:nvPr userDrawn="1"/>
        </p:nvSpPr>
        <p:spPr>
          <a:xfrm>
            <a:off x="9566047" y="3794287"/>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10" name="Straight Connector 9"/>
          <p:cNvCxnSpPr>
            <a:stCxn id="6" idx="3"/>
            <a:endCxn id="7" idx="1"/>
          </p:cNvCxnSpPr>
          <p:nvPr userDrawn="1"/>
        </p:nvCxnSpPr>
        <p:spPr>
          <a:xfrm>
            <a:off x="2665046" y="3916226"/>
            <a:ext cx="330903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a:endCxn id="8" idx="1"/>
          </p:cNvCxnSpPr>
          <p:nvPr userDrawn="1"/>
        </p:nvCxnSpPr>
        <p:spPr>
          <a:xfrm>
            <a:off x="6217920" y="3916226"/>
            <a:ext cx="334812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3"/>
          </p:cNvCxnSpPr>
          <p:nvPr userDrawn="1"/>
        </p:nvCxnSpPr>
        <p:spPr>
          <a:xfrm>
            <a:off x="9809887" y="3916226"/>
            <a:ext cx="23821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テキスト プレースホルダー 5"/>
          <p:cNvSpPr>
            <a:spLocks noGrp="1"/>
          </p:cNvSpPr>
          <p:nvPr>
            <p:ph type="body" sz="quarter" idx="14" hasCustomPrompt="1"/>
          </p:nvPr>
        </p:nvSpPr>
        <p:spPr>
          <a:xfrm>
            <a:off x="855524" y="4160104"/>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8" name="テキスト プレースホルダー 5"/>
          <p:cNvSpPr>
            <a:spLocks noGrp="1"/>
          </p:cNvSpPr>
          <p:nvPr>
            <p:ph type="body" sz="quarter" idx="15" hasCustomPrompt="1"/>
          </p:nvPr>
        </p:nvSpPr>
        <p:spPr>
          <a:xfrm>
            <a:off x="1053006" y="4508504"/>
            <a:ext cx="2983392"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9" name="テキスト プレースホルダー 5"/>
          <p:cNvSpPr>
            <a:spLocks noGrp="1"/>
          </p:cNvSpPr>
          <p:nvPr>
            <p:ph type="body" sz="quarter" idx="16" hasCustomPrompt="1"/>
          </p:nvPr>
        </p:nvSpPr>
        <p:spPr>
          <a:xfrm>
            <a:off x="4408398" y="4146149"/>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0" name="テキスト プレースホルダー 5"/>
          <p:cNvSpPr>
            <a:spLocks noGrp="1"/>
          </p:cNvSpPr>
          <p:nvPr>
            <p:ph type="body" sz="quarter" idx="17" hasCustomPrompt="1"/>
          </p:nvPr>
        </p:nvSpPr>
        <p:spPr>
          <a:xfrm>
            <a:off x="4605880" y="4494549"/>
            <a:ext cx="2983392"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5"/>
          <p:cNvSpPr>
            <a:spLocks noGrp="1"/>
          </p:cNvSpPr>
          <p:nvPr>
            <p:ph type="body" sz="quarter" idx="18" hasCustomPrompt="1"/>
          </p:nvPr>
        </p:nvSpPr>
        <p:spPr>
          <a:xfrm>
            <a:off x="7998787" y="4153126"/>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2" name="テキスト プレースホルダー 5"/>
          <p:cNvSpPr>
            <a:spLocks noGrp="1"/>
          </p:cNvSpPr>
          <p:nvPr>
            <p:ph type="body" sz="quarter" idx="19" hasCustomPrompt="1"/>
          </p:nvPr>
        </p:nvSpPr>
        <p:spPr>
          <a:xfrm>
            <a:off x="8196269" y="4501526"/>
            <a:ext cx="2983392"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3" name="テキスト プレースホルダー 5"/>
          <p:cNvSpPr>
            <a:spLocks noGrp="1"/>
          </p:cNvSpPr>
          <p:nvPr>
            <p:ph type="body" sz="quarter" idx="20" hasCustomPrompt="1"/>
          </p:nvPr>
        </p:nvSpPr>
        <p:spPr>
          <a:xfrm>
            <a:off x="855524" y="3077954"/>
            <a:ext cx="3386668" cy="734272"/>
          </a:xfrm>
        </p:spPr>
        <p:txBody>
          <a:bodyPr numCol="1" spcCol="360000" anchor="b">
            <a:noAutofit/>
          </a:bodyPr>
          <a:lstStyle>
            <a:lvl1pPr marL="0" indent="0" algn="ctr">
              <a:lnSpc>
                <a:spcPct val="100000"/>
              </a:lnSpc>
              <a:spcBef>
                <a:spcPts val="0"/>
              </a:spcBef>
              <a:buClr>
                <a:schemeClr val="accent1"/>
              </a:buClr>
              <a:buFontTx/>
              <a:buNone/>
              <a:defRPr sz="4400" i="1">
                <a:solidFill>
                  <a:schemeClr val="tx1">
                    <a:lumMod val="75000"/>
                    <a:lumOff val="25000"/>
                  </a:schemeClr>
                </a:solidFill>
              </a:defRPr>
            </a:lvl1pPr>
          </a:lstStyle>
          <a:p>
            <a:pPr lvl="0"/>
            <a:r>
              <a:rPr kumimoji="1" lang="en-US" altLang="ja-JP" dirty="0"/>
              <a:t>0000</a:t>
            </a:r>
            <a:endParaRPr kumimoji="1" lang="ja-JP" altLang="en-US" dirty="0"/>
          </a:p>
        </p:txBody>
      </p:sp>
      <p:sp>
        <p:nvSpPr>
          <p:cNvPr id="24" name="テキスト プレースホルダー 5"/>
          <p:cNvSpPr>
            <a:spLocks noGrp="1"/>
          </p:cNvSpPr>
          <p:nvPr>
            <p:ph type="body" sz="quarter" idx="21" hasCustomPrompt="1"/>
          </p:nvPr>
        </p:nvSpPr>
        <p:spPr>
          <a:xfrm>
            <a:off x="4408398" y="3063999"/>
            <a:ext cx="3386668" cy="734272"/>
          </a:xfrm>
        </p:spPr>
        <p:txBody>
          <a:bodyPr numCol="1" spcCol="360000" anchor="b">
            <a:noAutofit/>
          </a:bodyPr>
          <a:lstStyle>
            <a:lvl1pPr marL="0" indent="0" algn="ctr">
              <a:lnSpc>
                <a:spcPct val="100000"/>
              </a:lnSpc>
              <a:spcBef>
                <a:spcPts val="0"/>
              </a:spcBef>
              <a:buClr>
                <a:schemeClr val="accent1"/>
              </a:buClr>
              <a:buFontTx/>
              <a:buNone/>
              <a:defRPr sz="4400" i="1">
                <a:solidFill>
                  <a:schemeClr val="tx1">
                    <a:lumMod val="75000"/>
                    <a:lumOff val="25000"/>
                  </a:schemeClr>
                </a:solidFill>
              </a:defRPr>
            </a:lvl1pPr>
          </a:lstStyle>
          <a:p>
            <a:pPr lvl="0"/>
            <a:r>
              <a:rPr kumimoji="1" lang="en-US" altLang="ja-JP" dirty="0"/>
              <a:t>0000</a:t>
            </a:r>
            <a:endParaRPr kumimoji="1" lang="ja-JP" altLang="en-US" dirty="0"/>
          </a:p>
        </p:txBody>
      </p:sp>
      <p:sp>
        <p:nvSpPr>
          <p:cNvPr id="25" name="テキスト プレースホルダー 5"/>
          <p:cNvSpPr>
            <a:spLocks noGrp="1"/>
          </p:cNvSpPr>
          <p:nvPr>
            <p:ph type="body" sz="quarter" idx="22" hasCustomPrompt="1"/>
          </p:nvPr>
        </p:nvSpPr>
        <p:spPr>
          <a:xfrm>
            <a:off x="7998787" y="3070976"/>
            <a:ext cx="3386668" cy="734272"/>
          </a:xfrm>
        </p:spPr>
        <p:txBody>
          <a:bodyPr numCol="1" spcCol="360000" anchor="b">
            <a:noAutofit/>
          </a:bodyPr>
          <a:lstStyle>
            <a:lvl1pPr marL="0" indent="0" algn="ctr">
              <a:lnSpc>
                <a:spcPct val="100000"/>
              </a:lnSpc>
              <a:spcBef>
                <a:spcPts val="0"/>
              </a:spcBef>
              <a:buClr>
                <a:schemeClr val="accent1"/>
              </a:buClr>
              <a:buFontTx/>
              <a:buNone/>
              <a:defRPr sz="4400" i="1">
                <a:solidFill>
                  <a:schemeClr val="tx1">
                    <a:lumMod val="75000"/>
                    <a:lumOff val="25000"/>
                  </a:schemeClr>
                </a:solidFill>
              </a:defRPr>
            </a:lvl1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59582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23">
                                            <p:txEl>
                                              <p:pRg st="0" end="0"/>
                                            </p:txEl>
                                          </p:spTgt>
                                        </p:tgtEl>
                                        <p:attrNameLst>
                                          <p:attrName>style.visibility</p:attrName>
                                        </p:attrNameLst>
                                      </p:cBhvr>
                                      <p:to>
                                        <p:strVal val="visible"/>
                                      </p:to>
                                    </p:set>
                                    <p:anim calcmode="lin" valueType="num">
                                      <p:cBhvr additive="base">
                                        <p:cTn id="12" dur="75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2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0" fill="hold"/>
                                        <p:tgtEl>
                                          <p:spTgt spid="6"/>
                                        </p:tgtEl>
                                        <p:attrNameLst>
                                          <p:attrName>ppt_x</p:attrName>
                                        </p:attrNameLst>
                                      </p:cBhvr>
                                      <p:tavLst>
                                        <p:tav tm="0">
                                          <p:val>
                                            <p:strVal val="0-#ppt_w/2"/>
                                          </p:val>
                                        </p:tav>
                                        <p:tav tm="100000">
                                          <p:val>
                                            <p:strVal val="#ppt_x"/>
                                          </p:val>
                                        </p:tav>
                                      </p:tavLst>
                                    </p:anim>
                                    <p:anim calcmode="lin" valueType="num">
                                      <p:cBhvr additive="base">
                                        <p:cTn id="17" dur="75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725"/>
                            </p:stCondLst>
                            <p:childTnLst>
                              <p:par>
                                <p:cTn id="19" presetID="2" presetClass="entr" presetSubtype="4" decel="100000" fill="hold" grpId="0" nodeType="after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 calcmode="lin" valueType="num">
                                      <p:cBhvr additive="base">
                                        <p:cTn id="2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5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475"/>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2975"/>
                            </p:stCondLst>
                            <p:childTnLst>
                              <p:par>
                                <p:cTn id="32" presetID="2" presetClass="entr" presetSubtype="8" decel="100000" fill="hold" grpId="0" nodeType="afterEffect">
                                  <p:stCondLst>
                                    <p:cond delay="250"/>
                                  </p:stCondLst>
                                  <p:iterate type="lt">
                                    <p:tmPct val="10000"/>
                                  </p:iterate>
                                  <p:childTnLst>
                                    <p:set>
                                      <p:cBhvr>
                                        <p:cTn id="33" dur="1" fill="hold">
                                          <p:stCondLst>
                                            <p:cond delay="0"/>
                                          </p:stCondLst>
                                        </p:cTn>
                                        <p:tgtEl>
                                          <p:spTgt spid="24">
                                            <p:txEl>
                                              <p:pRg st="0" end="0"/>
                                            </p:txEl>
                                          </p:spTgt>
                                        </p:tgtEl>
                                        <p:attrNameLst>
                                          <p:attrName>style.visibility</p:attrName>
                                        </p:attrNameLst>
                                      </p:cBhvr>
                                      <p:to>
                                        <p:strVal val="visible"/>
                                      </p:to>
                                    </p:set>
                                    <p:anim calcmode="lin" valueType="num">
                                      <p:cBhvr additive="base">
                                        <p:cTn id="34"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5" dur="750" fill="hold"/>
                                        <p:tgtEl>
                                          <p:spTgt spid="24">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25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750" fill="hold"/>
                                        <p:tgtEl>
                                          <p:spTgt spid="7"/>
                                        </p:tgtEl>
                                        <p:attrNameLst>
                                          <p:attrName>ppt_x</p:attrName>
                                        </p:attrNameLst>
                                      </p:cBhvr>
                                      <p:tavLst>
                                        <p:tav tm="0">
                                          <p:val>
                                            <p:strVal val="0-#ppt_w/2"/>
                                          </p:val>
                                        </p:tav>
                                        <p:tav tm="100000">
                                          <p:val>
                                            <p:strVal val="#ppt_x"/>
                                          </p:val>
                                        </p:tav>
                                      </p:tavLst>
                                    </p:anim>
                                    <p:anim calcmode="lin" valueType="num">
                                      <p:cBhvr additive="base">
                                        <p:cTn id="39" dur="75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4200"/>
                            </p:stCondLst>
                            <p:childTnLst>
                              <p:par>
                                <p:cTn id="41" presetID="2" presetClass="entr" presetSubtype="4" decel="100000" fill="hold" grpId="0" nodeType="after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50"/>
                                  </p:stCondLst>
                                  <p:childTnLst>
                                    <p:set>
                                      <p:cBhvr>
                                        <p:cTn id="46" dur="1" fill="hold">
                                          <p:stCondLst>
                                            <p:cond delay="0"/>
                                          </p:stCondLst>
                                        </p:cTn>
                                        <p:tgtEl>
                                          <p:spTgt spid="20">
                                            <p:txEl>
                                              <p:pRg st="0" end="0"/>
                                            </p:txEl>
                                          </p:spTgt>
                                        </p:tgtEl>
                                        <p:attrNameLst>
                                          <p:attrName>style.visibility</p:attrName>
                                        </p:attrNameLst>
                                      </p:cBhvr>
                                      <p:to>
                                        <p:strVal val="visible"/>
                                      </p:to>
                                    </p:set>
                                    <p:anim calcmode="lin" valueType="num">
                                      <p:cBhvr additive="base">
                                        <p:cTn id="4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950"/>
                            </p:stCondLst>
                            <p:childTnLst>
                              <p:par>
                                <p:cTn id="50" presetID="2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par>
                          <p:cTn id="53" fill="hold">
                            <p:stCondLst>
                              <p:cond delay="5450"/>
                            </p:stCondLst>
                            <p:childTnLst>
                              <p:par>
                                <p:cTn id="54" presetID="2" presetClass="entr" presetSubtype="8" decel="100000" fill="hold" grpId="0" nodeType="afterEffect">
                                  <p:stCondLst>
                                    <p:cond delay="250"/>
                                  </p:stCondLst>
                                  <p:iterate type="lt">
                                    <p:tmPct val="10000"/>
                                  </p:iterate>
                                  <p:childTnLst>
                                    <p:set>
                                      <p:cBhvr>
                                        <p:cTn id="55" dur="1" fill="hold">
                                          <p:stCondLst>
                                            <p:cond delay="0"/>
                                          </p:stCondLst>
                                        </p:cTn>
                                        <p:tgtEl>
                                          <p:spTgt spid="25">
                                            <p:txEl>
                                              <p:pRg st="0" end="0"/>
                                            </p:txEl>
                                          </p:spTgt>
                                        </p:tgtEl>
                                        <p:attrNameLst>
                                          <p:attrName>style.visibility</p:attrName>
                                        </p:attrNameLst>
                                      </p:cBhvr>
                                      <p:to>
                                        <p:strVal val="visible"/>
                                      </p:to>
                                    </p:set>
                                    <p:anim calcmode="lin" valueType="num">
                                      <p:cBhvr additive="base">
                                        <p:cTn id="56" dur="75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57" dur="750" fill="hold"/>
                                        <p:tgtEl>
                                          <p:spTgt spid="2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25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750" fill="hold"/>
                                        <p:tgtEl>
                                          <p:spTgt spid="8"/>
                                        </p:tgtEl>
                                        <p:attrNameLst>
                                          <p:attrName>ppt_x</p:attrName>
                                        </p:attrNameLst>
                                      </p:cBhvr>
                                      <p:tavLst>
                                        <p:tav tm="0">
                                          <p:val>
                                            <p:strVal val="0-#ppt_w/2"/>
                                          </p:val>
                                        </p:tav>
                                        <p:tav tm="100000">
                                          <p:val>
                                            <p:strVal val="#ppt_x"/>
                                          </p:val>
                                        </p:tav>
                                      </p:tavLst>
                                    </p:anim>
                                    <p:anim calcmode="lin" valueType="num">
                                      <p:cBhvr additive="base">
                                        <p:cTn id="61" dur="750" fill="hold"/>
                                        <p:tgtEl>
                                          <p:spTgt spid="8"/>
                                        </p:tgtEl>
                                        <p:attrNameLst>
                                          <p:attrName>ppt_y</p:attrName>
                                        </p:attrNameLst>
                                      </p:cBhvr>
                                      <p:tavLst>
                                        <p:tav tm="0">
                                          <p:val>
                                            <p:strVal val="#ppt_y"/>
                                          </p:val>
                                        </p:tav>
                                        <p:tav tm="100000">
                                          <p:val>
                                            <p:strVal val="#ppt_y"/>
                                          </p:val>
                                        </p:tav>
                                      </p:tavLst>
                                    </p:anim>
                                  </p:childTnLst>
                                </p:cTn>
                              </p:par>
                            </p:childTnLst>
                          </p:cTn>
                        </p:par>
                        <p:par>
                          <p:cTn id="62" fill="hold">
                            <p:stCondLst>
                              <p:cond delay="6675"/>
                            </p:stCondLst>
                            <p:childTnLst>
                              <p:par>
                                <p:cTn id="63" presetID="2" presetClass="entr" presetSubtype="4" decel="100000" fill="hold" grpId="0" nodeType="after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 calcmode="lin" valueType="num">
                                      <p:cBhvr additive="base">
                                        <p:cTn id="6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250"/>
                                  </p:stCondLst>
                                  <p:childTnLst>
                                    <p:set>
                                      <p:cBhvr>
                                        <p:cTn id="68" dur="1" fill="hold">
                                          <p:stCondLst>
                                            <p:cond delay="0"/>
                                          </p:stCondLst>
                                        </p:cTn>
                                        <p:tgtEl>
                                          <p:spTgt spid="22">
                                            <p:txEl>
                                              <p:pRg st="0" end="0"/>
                                            </p:txEl>
                                          </p:spTgt>
                                        </p:tgtEl>
                                        <p:attrNameLst>
                                          <p:attrName>style.visibility</p:attrName>
                                        </p:attrNameLst>
                                      </p:cBhvr>
                                      <p:to>
                                        <p:strVal val="visible"/>
                                      </p:to>
                                    </p:set>
                                    <p:anim calcmode="lin" valueType="num">
                                      <p:cBhvr additive="base">
                                        <p:cTn id="6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425"/>
                            </p:stCondLst>
                            <p:childTnLst>
                              <p:par>
                                <p:cTn id="72" presetID="22" presetClass="entr" presetSubtype="8"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left)">
                                      <p:cBhvr>
                                        <p:cTn id="7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build="p">
        <p:tmplLst>
          <p:tmpl lvl="1">
            <p:tnLst>
              <p:par>
                <p:cTn presetID="2" presetClass="entr" presetSubtype="4"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0-#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0" y="215739"/>
            <a:ext cx="12192000" cy="2532575"/>
          </a:xfrm>
        </p:spPr>
        <p:txBody>
          <a:bodyPr anchor="ctr">
            <a:noAutofit/>
          </a:bodyPr>
          <a:lstStyle>
            <a:lvl1pPr algn="ctr">
              <a:lnSpc>
                <a:spcPct val="100000"/>
              </a:lnSpc>
              <a:defRPr sz="16668" baseline="0">
                <a:latin typeface="Roboto Bold" pitchFamily="2" charset="0"/>
              </a:defRPr>
            </a:lvl1pPr>
          </a:lstStyle>
          <a:p>
            <a:r>
              <a:rPr kumimoji="1" lang="en-US" altLang="ja-JP" dirty="0"/>
              <a:t>Word</a:t>
            </a:r>
            <a:endParaRPr kumimoji="1" lang="ja-JP" altLang="en-US" dirty="0"/>
          </a:p>
        </p:txBody>
      </p:sp>
      <p:sp>
        <p:nvSpPr>
          <p:cNvPr id="6" name="Rectangle 5"/>
          <p:cNvSpPr/>
          <p:nvPr userDrawn="1"/>
        </p:nvSpPr>
        <p:spPr>
          <a:xfrm>
            <a:off x="2421206" y="3794287"/>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Rectangle 6"/>
          <p:cNvSpPr/>
          <p:nvPr userDrawn="1"/>
        </p:nvSpPr>
        <p:spPr>
          <a:xfrm>
            <a:off x="5974080" y="3794287"/>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Rectangle 7"/>
          <p:cNvSpPr/>
          <p:nvPr userDrawn="1"/>
        </p:nvSpPr>
        <p:spPr>
          <a:xfrm>
            <a:off x="9566047" y="3794287"/>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10" name="Straight Connector 9"/>
          <p:cNvCxnSpPr>
            <a:stCxn id="6" idx="3"/>
            <a:endCxn id="7" idx="1"/>
          </p:cNvCxnSpPr>
          <p:nvPr userDrawn="1"/>
        </p:nvCxnSpPr>
        <p:spPr>
          <a:xfrm>
            <a:off x="2665046" y="3916226"/>
            <a:ext cx="330903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a:endCxn id="8" idx="1"/>
          </p:cNvCxnSpPr>
          <p:nvPr userDrawn="1"/>
        </p:nvCxnSpPr>
        <p:spPr>
          <a:xfrm>
            <a:off x="6217920" y="3916226"/>
            <a:ext cx="334812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3"/>
          </p:cNvCxnSpPr>
          <p:nvPr userDrawn="1"/>
        </p:nvCxnSpPr>
        <p:spPr>
          <a:xfrm>
            <a:off x="9809887" y="3916226"/>
            <a:ext cx="23821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テキスト プレースホルダー 5"/>
          <p:cNvSpPr>
            <a:spLocks noGrp="1"/>
          </p:cNvSpPr>
          <p:nvPr>
            <p:ph type="body" sz="quarter" idx="14" hasCustomPrompt="1"/>
          </p:nvPr>
        </p:nvSpPr>
        <p:spPr>
          <a:xfrm>
            <a:off x="855524" y="4160104"/>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8" name="テキスト プレースホルダー 5"/>
          <p:cNvSpPr>
            <a:spLocks noGrp="1"/>
          </p:cNvSpPr>
          <p:nvPr>
            <p:ph type="body" sz="quarter" idx="15" hasCustomPrompt="1"/>
          </p:nvPr>
        </p:nvSpPr>
        <p:spPr>
          <a:xfrm>
            <a:off x="1053006" y="4508504"/>
            <a:ext cx="2983392"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9" name="テキスト プレースホルダー 5"/>
          <p:cNvSpPr>
            <a:spLocks noGrp="1"/>
          </p:cNvSpPr>
          <p:nvPr>
            <p:ph type="body" sz="quarter" idx="16" hasCustomPrompt="1"/>
          </p:nvPr>
        </p:nvSpPr>
        <p:spPr>
          <a:xfrm>
            <a:off x="4408398" y="4146149"/>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0" name="テキスト プレースホルダー 5"/>
          <p:cNvSpPr>
            <a:spLocks noGrp="1"/>
          </p:cNvSpPr>
          <p:nvPr>
            <p:ph type="body" sz="quarter" idx="17" hasCustomPrompt="1"/>
          </p:nvPr>
        </p:nvSpPr>
        <p:spPr>
          <a:xfrm>
            <a:off x="4605880" y="4494549"/>
            <a:ext cx="2983392"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5"/>
          <p:cNvSpPr>
            <a:spLocks noGrp="1"/>
          </p:cNvSpPr>
          <p:nvPr>
            <p:ph type="body" sz="quarter" idx="18" hasCustomPrompt="1"/>
          </p:nvPr>
        </p:nvSpPr>
        <p:spPr>
          <a:xfrm>
            <a:off x="7998787" y="4153126"/>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2" name="テキスト プレースホルダー 5"/>
          <p:cNvSpPr>
            <a:spLocks noGrp="1"/>
          </p:cNvSpPr>
          <p:nvPr>
            <p:ph type="body" sz="quarter" idx="19" hasCustomPrompt="1"/>
          </p:nvPr>
        </p:nvSpPr>
        <p:spPr>
          <a:xfrm>
            <a:off x="8196269" y="4501526"/>
            <a:ext cx="2983392"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3" name="テキスト プレースホルダー 5"/>
          <p:cNvSpPr>
            <a:spLocks noGrp="1"/>
          </p:cNvSpPr>
          <p:nvPr>
            <p:ph type="body" sz="quarter" idx="20" hasCustomPrompt="1"/>
          </p:nvPr>
        </p:nvSpPr>
        <p:spPr>
          <a:xfrm>
            <a:off x="855524" y="3077954"/>
            <a:ext cx="3386668" cy="734272"/>
          </a:xfrm>
        </p:spPr>
        <p:txBody>
          <a:bodyPr numCol="1" spcCol="360000" anchor="b">
            <a:noAutofit/>
          </a:bodyPr>
          <a:lstStyle>
            <a:lvl1pPr marL="0" indent="0" algn="ctr">
              <a:lnSpc>
                <a:spcPct val="100000"/>
              </a:lnSpc>
              <a:spcBef>
                <a:spcPts val="0"/>
              </a:spcBef>
              <a:buClr>
                <a:schemeClr val="accent1"/>
              </a:buClr>
              <a:buFontTx/>
              <a:buNone/>
              <a:defRPr sz="4400" i="1">
                <a:solidFill>
                  <a:schemeClr val="tx1">
                    <a:lumMod val="75000"/>
                    <a:lumOff val="25000"/>
                  </a:schemeClr>
                </a:solidFill>
              </a:defRPr>
            </a:lvl1pPr>
          </a:lstStyle>
          <a:p>
            <a:pPr lvl="0"/>
            <a:r>
              <a:rPr kumimoji="1" lang="en-US" altLang="ja-JP" dirty="0"/>
              <a:t>0000</a:t>
            </a:r>
            <a:endParaRPr kumimoji="1" lang="ja-JP" altLang="en-US" dirty="0"/>
          </a:p>
        </p:txBody>
      </p:sp>
      <p:sp>
        <p:nvSpPr>
          <p:cNvPr id="24" name="テキスト プレースホルダー 5"/>
          <p:cNvSpPr>
            <a:spLocks noGrp="1"/>
          </p:cNvSpPr>
          <p:nvPr>
            <p:ph type="body" sz="quarter" idx="21" hasCustomPrompt="1"/>
          </p:nvPr>
        </p:nvSpPr>
        <p:spPr>
          <a:xfrm>
            <a:off x="4408398" y="3063999"/>
            <a:ext cx="3386668" cy="734272"/>
          </a:xfrm>
        </p:spPr>
        <p:txBody>
          <a:bodyPr numCol="1" spcCol="360000" anchor="b">
            <a:noAutofit/>
          </a:bodyPr>
          <a:lstStyle>
            <a:lvl1pPr marL="0" indent="0" algn="ctr">
              <a:lnSpc>
                <a:spcPct val="100000"/>
              </a:lnSpc>
              <a:spcBef>
                <a:spcPts val="0"/>
              </a:spcBef>
              <a:buClr>
                <a:schemeClr val="accent1"/>
              </a:buClr>
              <a:buFontTx/>
              <a:buNone/>
              <a:defRPr sz="4400" i="1">
                <a:solidFill>
                  <a:schemeClr val="tx1">
                    <a:lumMod val="75000"/>
                    <a:lumOff val="25000"/>
                  </a:schemeClr>
                </a:solidFill>
              </a:defRPr>
            </a:lvl1pPr>
          </a:lstStyle>
          <a:p>
            <a:pPr lvl="0"/>
            <a:r>
              <a:rPr kumimoji="1" lang="en-US" altLang="ja-JP" dirty="0"/>
              <a:t>0000</a:t>
            </a:r>
            <a:endParaRPr kumimoji="1" lang="ja-JP" altLang="en-US" dirty="0"/>
          </a:p>
        </p:txBody>
      </p:sp>
      <p:sp>
        <p:nvSpPr>
          <p:cNvPr id="25" name="テキスト プレースホルダー 5"/>
          <p:cNvSpPr>
            <a:spLocks noGrp="1"/>
          </p:cNvSpPr>
          <p:nvPr>
            <p:ph type="body" sz="quarter" idx="22" hasCustomPrompt="1"/>
          </p:nvPr>
        </p:nvSpPr>
        <p:spPr>
          <a:xfrm>
            <a:off x="7998787" y="3070976"/>
            <a:ext cx="3386668" cy="734272"/>
          </a:xfrm>
        </p:spPr>
        <p:txBody>
          <a:bodyPr numCol="1" spcCol="360000" anchor="b">
            <a:noAutofit/>
          </a:bodyPr>
          <a:lstStyle>
            <a:lvl1pPr marL="0" indent="0" algn="ctr">
              <a:lnSpc>
                <a:spcPct val="100000"/>
              </a:lnSpc>
              <a:spcBef>
                <a:spcPts val="0"/>
              </a:spcBef>
              <a:buClr>
                <a:schemeClr val="accent1"/>
              </a:buClr>
              <a:buFontTx/>
              <a:buNone/>
              <a:defRPr sz="4400" i="1">
                <a:solidFill>
                  <a:schemeClr val="tx1">
                    <a:lumMod val="75000"/>
                    <a:lumOff val="25000"/>
                  </a:schemeClr>
                </a:solidFill>
              </a:defRPr>
            </a:lvl1pPr>
          </a:lstStyle>
          <a:p>
            <a:pPr lvl="0"/>
            <a:r>
              <a:rPr kumimoji="1" lang="en-US" altLang="ja-JP" dirty="0"/>
              <a:t>0000</a:t>
            </a:r>
            <a:endParaRPr kumimoji="1" lang="ja-JP" altLang="en-US" dirty="0"/>
          </a:p>
        </p:txBody>
      </p:sp>
      <p:cxnSp>
        <p:nvCxnSpPr>
          <p:cNvPr id="26" name="Straight Connector 25"/>
          <p:cNvCxnSpPr>
            <a:endCxn id="6" idx="1"/>
          </p:cNvCxnSpPr>
          <p:nvPr userDrawn="1"/>
        </p:nvCxnSpPr>
        <p:spPr>
          <a:xfrm>
            <a:off x="0" y="3916226"/>
            <a:ext cx="2421206"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6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23">
                                            <p:txEl>
                                              <p:pRg st="0" end="0"/>
                                            </p:txEl>
                                          </p:spTgt>
                                        </p:tgtEl>
                                        <p:attrNameLst>
                                          <p:attrName>style.visibility</p:attrName>
                                        </p:attrNameLst>
                                      </p:cBhvr>
                                      <p:to>
                                        <p:strVal val="visible"/>
                                      </p:to>
                                    </p:set>
                                    <p:anim calcmode="lin" valueType="num">
                                      <p:cBhvr additive="base">
                                        <p:cTn id="12" dur="75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2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0" fill="hold"/>
                                        <p:tgtEl>
                                          <p:spTgt spid="6"/>
                                        </p:tgtEl>
                                        <p:attrNameLst>
                                          <p:attrName>ppt_x</p:attrName>
                                        </p:attrNameLst>
                                      </p:cBhvr>
                                      <p:tavLst>
                                        <p:tav tm="0">
                                          <p:val>
                                            <p:strVal val="0-#ppt_w/2"/>
                                          </p:val>
                                        </p:tav>
                                        <p:tav tm="100000">
                                          <p:val>
                                            <p:strVal val="#ppt_x"/>
                                          </p:val>
                                        </p:tav>
                                      </p:tavLst>
                                    </p:anim>
                                    <p:anim calcmode="lin" valueType="num">
                                      <p:cBhvr additive="base">
                                        <p:cTn id="17" dur="75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725"/>
                            </p:stCondLst>
                            <p:childTnLst>
                              <p:par>
                                <p:cTn id="19" presetID="2" presetClass="entr" presetSubtype="4" decel="100000" fill="hold" grpId="0" nodeType="after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 calcmode="lin" valueType="num">
                                      <p:cBhvr additive="base">
                                        <p:cTn id="2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5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475"/>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2975"/>
                            </p:stCondLst>
                            <p:childTnLst>
                              <p:par>
                                <p:cTn id="32" presetID="2" presetClass="entr" presetSubtype="8" decel="100000" fill="hold" grpId="0" nodeType="afterEffect">
                                  <p:stCondLst>
                                    <p:cond delay="250"/>
                                  </p:stCondLst>
                                  <p:iterate type="lt">
                                    <p:tmPct val="10000"/>
                                  </p:iterate>
                                  <p:childTnLst>
                                    <p:set>
                                      <p:cBhvr>
                                        <p:cTn id="33" dur="1" fill="hold">
                                          <p:stCondLst>
                                            <p:cond delay="0"/>
                                          </p:stCondLst>
                                        </p:cTn>
                                        <p:tgtEl>
                                          <p:spTgt spid="24">
                                            <p:txEl>
                                              <p:pRg st="0" end="0"/>
                                            </p:txEl>
                                          </p:spTgt>
                                        </p:tgtEl>
                                        <p:attrNameLst>
                                          <p:attrName>style.visibility</p:attrName>
                                        </p:attrNameLst>
                                      </p:cBhvr>
                                      <p:to>
                                        <p:strVal val="visible"/>
                                      </p:to>
                                    </p:set>
                                    <p:anim calcmode="lin" valueType="num">
                                      <p:cBhvr additive="base">
                                        <p:cTn id="34"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5" dur="750" fill="hold"/>
                                        <p:tgtEl>
                                          <p:spTgt spid="24">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25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750" fill="hold"/>
                                        <p:tgtEl>
                                          <p:spTgt spid="7"/>
                                        </p:tgtEl>
                                        <p:attrNameLst>
                                          <p:attrName>ppt_x</p:attrName>
                                        </p:attrNameLst>
                                      </p:cBhvr>
                                      <p:tavLst>
                                        <p:tav tm="0">
                                          <p:val>
                                            <p:strVal val="0-#ppt_w/2"/>
                                          </p:val>
                                        </p:tav>
                                        <p:tav tm="100000">
                                          <p:val>
                                            <p:strVal val="#ppt_x"/>
                                          </p:val>
                                        </p:tav>
                                      </p:tavLst>
                                    </p:anim>
                                    <p:anim calcmode="lin" valueType="num">
                                      <p:cBhvr additive="base">
                                        <p:cTn id="39" dur="75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4200"/>
                            </p:stCondLst>
                            <p:childTnLst>
                              <p:par>
                                <p:cTn id="41" presetID="2" presetClass="entr" presetSubtype="4" decel="100000" fill="hold" grpId="0" nodeType="after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50"/>
                                  </p:stCondLst>
                                  <p:childTnLst>
                                    <p:set>
                                      <p:cBhvr>
                                        <p:cTn id="46" dur="1" fill="hold">
                                          <p:stCondLst>
                                            <p:cond delay="0"/>
                                          </p:stCondLst>
                                        </p:cTn>
                                        <p:tgtEl>
                                          <p:spTgt spid="20">
                                            <p:txEl>
                                              <p:pRg st="0" end="0"/>
                                            </p:txEl>
                                          </p:spTgt>
                                        </p:tgtEl>
                                        <p:attrNameLst>
                                          <p:attrName>style.visibility</p:attrName>
                                        </p:attrNameLst>
                                      </p:cBhvr>
                                      <p:to>
                                        <p:strVal val="visible"/>
                                      </p:to>
                                    </p:set>
                                    <p:anim calcmode="lin" valueType="num">
                                      <p:cBhvr additive="base">
                                        <p:cTn id="4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950"/>
                            </p:stCondLst>
                            <p:childTnLst>
                              <p:par>
                                <p:cTn id="50" presetID="2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par>
                          <p:cTn id="53" fill="hold">
                            <p:stCondLst>
                              <p:cond delay="5450"/>
                            </p:stCondLst>
                            <p:childTnLst>
                              <p:par>
                                <p:cTn id="54" presetID="2" presetClass="entr" presetSubtype="8" decel="100000" fill="hold" grpId="0" nodeType="afterEffect">
                                  <p:stCondLst>
                                    <p:cond delay="250"/>
                                  </p:stCondLst>
                                  <p:iterate type="lt">
                                    <p:tmPct val="10000"/>
                                  </p:iterate>
                                  <p:childTnLst>
                                    <p:set>
                                      <p:cBhvr>
                                        <p:cTn id="55" dur="1" fill="hold">
                                          <p:stCondLst>
                                            <p:cond delay="0"/>
                                          </p:stCondLst>
                                        </p:cTn>
                                        <p:tgtEl>
                                          <p:spTgt spid="25">
                                            <p:txEl>
                                              <p:pRg st="0" end="0"/>
                                            </p:txEl>
                                          </p:spTgt>
                                        </p:tgtEl>
                                        <p:attrNameLst>
                                          <p:attrName>style.visibility</p:attrName>
                                        </p:attrNameLst>
                                      </p:cBhvr>
                                      <p:to>
                                        <p:strVal val="visible"/>
                                      </p:to>
                                    </p:set>
                                    <p:anim calcmode="lin" valueType="num">
                                      <p:cBhvr additive="base">
                                        <p:cTn id="56" dur="75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57" dur="750" fill="hold"/>
                                        <p:tgtEl>
                                          <p:spTgt spid="2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25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750" fill="hold"/>
                                        <p:tgtEl>
                                          <p:spTgt spid="8"/>
                                        </p:tgtEl>
                                        <p:attrNameLst>
                                          <p:attrName>ppt_x</p:attrName>
                                        </p:attrNameLst>
                                      </p:cBhvr>
                                      <p:tavLst>
                                        <p:tav tm="0">
                                          <p:val>
                                            <p:strVal val="0-#ppt_w/2"/>
                                          </p:val>
                                        </p:tav>
                                        <p:tav tm="100000">
                                          <p:val>
                                            <p:strVal val="#ppt_x"/>
                                          </p:val>
                                        </p:tav>
                                      </p:tavLst>
                                    </p:anim>
                                    <p:anim calcmode="lin" valueType="num">
                                      <p:cBhvr additive="base">
                                        <p:cTn id="61" dur="750" fill="hold"/>
                                        <p:tgtEl>
                                          <p:spTgt spid="8"/>
                                        </p:tgtEl>
                                        <p:attrNameLst>
                                          <p:attrName>ppt_y</p:attrName>
                                        </p:attrNameLst>
                                      </p:cBhvr>
                                      <p:tavLst>
                                        <p:tav tm="0">
                                          <p:val>
                                            <p:strVal val="#ppt_y"/>
                                          </p:val>
                                        </p:tav>
                                        <p:tav tm="100000">
                                          <p:val>
                                            <p:strVal val="#ppt_y"/>
                                          </p:val>
                                        </p:tav>
                                      </p:tavLst>
                                    </p:anim>
                                  </p:childTnLst>
                                </p:cTn>
                              </p:par>
                            </p:childTnLst>
                          </p:cTn>
                        </p:par>
                        <p:par>
                          <p:cTn id="62" fill="hold">
                            <p:stCondLst>
                              <p:cond delay="6675"/>
                            </p:stCondLst>
                            <p:childTnLst>
                              <p:par>
                                <p:cTn id="63" presetID="2" presetClass="entr" presetSubtype="4" decel="100000" fill="hold" grpId="0" nodeType="after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 calcmode="lin" valueType="num">
                                      <p:cBhvr additive="base">
                                        <p:cTn id="6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250"/>
                                  </p:stCondLst>
                                  <p:childTnLst>
                                    <p:set>
                                      <p:cBhvr>
                                        <p:cTn id="68" dur="1" fill="hold">
                                          <p:stCondLst>
                                            <p:cond delay="0"/>
                                          </p:stCondLst>
                                        </p:cTn>
                                        <p:tgtEl>
                                          <p:spTgt spid="22">
                                            <p:txEl>
                                              <p:pRg st="0" end="0"/>
                                            </p:txEl>
                                          </p:spTgt>
                                        </p:tgtEl>
                                        <p:attrNameLst>
                                          <p:attrName>style.visibility</p:attrName>
                                        </p:attrNameLst>
                                      </p:cBhvr>
                                      <p:to>
                                        <p:strVal val="visible"/>
                                      </p:to>
                                    </p:set>
                                    <p:anim calcmode="lin" valueType="num">
                                      <p:cBhvr additive="base">
                                        <p:cTn id="6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425"/>
                            </p:stCondLst>
                            <p:childTnLst>
                              <p:par>
                                <p:cTn id="72" presetID="22" presetClass="entr" presetSubtype="8"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left)">
                                      <p:cBhvr>
                                        <p:cTn id="7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build="p">
        <p:tmplLst>
          <p:tmpl lvl="1">
            <p:tnLst>
              <p:par>
                <p:cTn presetID="2" presetClass="entr" presetSubtype="4"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0-#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F28A90-35F9-4271-B9F0-F31942768BD7}" type="datetimeFigureOut">
              <a:rPr lang="en-US" smtClean="0"/>
              <a:t>12/11/2019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2BF024-2D36-4E7E-A62E-24B5CFB9B5EE}" type="slidenum">
              <a:rPr lang="en-US" smtClean="0"/>
              <a:t>‹#›</a:t>
            </a:fld>
            <a:endParaRPr lang="en-US"/>
          </a:p>
        </p:txBody>
      </p:sp>
    </p:spTree>
    <p:extLst>
      <p:ext uri="{BB962C8B-B14F-4D97-AF65-F5344CB8AC3E}">
        <p14:creationId xmlns:p14="http://schemas.microsoft.com/office/powerpoint/2010/main" val="35642762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0" y="215739"/>
            <a:ext cx="12192000" cy="2532575"/>
          </a:xfrm>
        </p:spPr>
        <p:txBody>
          <a:bodyPr anchor="ctr">
            <a:noAutofit/>
          </a:bodyPr>
          <a:lstStyle>
            <a:lvl1pPr algn="ctr">
              <a:lnSpc>
                <a:spcPct val="100000"/>
              </a:lnSpc>
              <a:defRPr sz="16668" baseline="0">
                <a:latin typeface="Roboto Bold" pitchFamily="2" charset="0"/>
              </a:defRPr>
            </a:lvl1pPr>
          </a:lstStyle>
          <a:p>
            <a:r>
              <a:rPr kumimoji="1" lang="en-US" altLang="ja-JP" dirty="0"/>
              <a:t>Word</a:t>
            </a:r>
            <a:endParaRPr kumimoji="1" lang="ja-JP" altLang="en-US" dirty="0"/>
          </a:p>
        </p:txBody>
      </p:sp>
      <p:sp>
        <p:nvSpPr>
          <p:cNvPr id="6" name="Rectangle 5"/>
          <p:cNvSpPr/>
          <p:nvPr userDrawn="1"/>
        </p:nvSpPr>
        <p:spPr>
          <a:xfrm>
            <a:off x="2421206" y="3794287"/>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Rectangle 6"/>
          <p:cNvSpPr/>
          <p:nvPr userDrawn="1"/>
        </p:nvSpPr>
        <p:spPr>
          <a:xfrm>
            <a:off x="5974080" y="3794287"/>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Rectangle 7"/>
          <p:cNvSpPr/>
          <p:nvPr userDrawn="1"/>
        </p:nvSpPr>
        <p:spPr>
          <a:xfrm>
            <a:off x="9566047" y="3794287"/>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10" name="Straight Connector 9"/>
          <p:cNvCxnSpPr>
            <a:stCxn id="6" idx="3"/>
            <a:endCxn id="7" idx="1"/>
          </p:cNvCxnSpPr>
          <p:nvPr userDrawn="1"/>
        </p:nvCxnSpPr>
        <p:spPr>
          <a:xfrm>
            <a:off x="2665046" y="3916226"/>
            <a:ext cx="330903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a:endCxn id="8" idx="1"/>
          </p:cNvCxnSpPr>
          <p:nvPr userDrawn="1"/>
        </p:nvCxnSpPr>
        <p:spPr>
          <a:xfrm>
            <a:off x="6217920" y="3916226"/>
            <a:ext cx="334812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テキスト プレースホルダー 5"/>
          <p:cNvSpPr>
            <a:spLocks noGrp="1"/>
          </p:cNvSpPr>
          <p:nvPr>
            <p:ph type="body" sz="quarter" idx="14" hasCustomPrompt="1"/>
          </p:nvPr>
        </p:nvSpPr>
        <p:spPr>
          <a:xfrm>
            <a:off x="855524" y="4160104"/>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8" name="テキスト プレースホルダー 5"/>
          <p:cNvSpPr>
            <a:spLocks noGrp="1"/>
          </p:cNvSpPr>
          <p:nvPr>
            <p:ph type="body" sz="quarter" idx="15" hasCustomPrompt="1"/>
          </p:nvPr>
        </p:nvSpPr>
        <p:spPr>
          <a:xfrm>
            <a:off x="1053006" y="4508504"/>
            <a:ext cx="2983392"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9" name="テキスト プレースホルダー 5"/>
          <p:cNvSpPr>
            <a:spLocks noGrp="1"/>
          </p:cNvSpPr>
          <p:nvPr>
            <p:ph type="body" sz="quarter" idx="16" hasCustomPrompt="1"/>
          </p:nvPr>
        </p:nvSpPr>
        <p:spPr>
          <a:xfrm>
            <a:off x="4408398" y="4146149"/>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0" name="テキスト プレースホルダー 5"/>
          <p:cNvSpPr>
            <a:spLocks noGrp="1"/>
          </p:cNvSpPr>
          <p:nvPr>
            <p:ph type="body" sz="quarter" idx="17" hasCustomPrompt="1"/>
          </p:nvPr>
        </p:nvSpPr>
        <p:spPr>
          <a:xfrm>
            <a:off x="4605880" y="4494549"/>
            <a:ext cx="2983392"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5"/>
          <p:cNvSpPr>
            <a:spLocks noGrp="1"/>
          </p:cNvSpPr>
          <p:nvPr>
            <p:ph type="body" sz="quarter" idx="18" hasCustomPrompt="1"/>
          </p:nvPr>
        </p:nvSpPr>
        <p:spPr>
          <a:xfrm>
            <a:off x="7998787" y="4153126"/>
            <a:ext cx="3386668" cy="358073"/>
          </a:xfrm>
        </p:spPr>
        <p:txBody>
          <a:bodyPr numCol="1" spcCol="360000" anchor="b">
            <a:norm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2" name="テキスト プレースホルダー 5"/>
          <p:cNvSpPr>
            <a:spLocks noGrp="1"/>
          </p:cNvSpPr>
          <p:nvPr>
            <p:ph type="body" sz="quarter" idx="19" hasCustomPrompt="1"/>
          </p:nvPr>
        </p:nvSpPr>
        <p:spPr>
          <a:xfrm>
            <a:off x="8196269" y="4501526"/>
            <a:ext cx="2983392" cy="1414957"/>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3" name="テキスト プレースホルダー 5"/>
          <p:cNvSpPr>
            <a:spLocks noGrp="1"/>
          </p:cNvSpPr>
          <p:nvPr>
            <p:ph type="body" sz="quarter" idx="20" hasCustomPrompt="1"/>
          </p:nvPr>
        </p:nvSpPr>
        <p:spPr>
          <a:xfrm>
            <a:off x="855524" y="3077954"/>
            <a:ext cx="3386668" cy="734272"/>
          </a:xfrm>
        </p:spPr>
        <p:txBody>
          <a:bodyPr numCol="1" spcCol="360000" anchor="b">
            <a:noAutofit/>
          </a:bodyPr>
          <a:lstStyle>
            <a:lvl1pPr marL="0" indent="0" algn="ctr">
              <a:lnSpc>
                <a:spcPct val="100000"/>
              </a:lnSpc>
              <a:spcBef>
                <a:spcPts val="0"/>
              </a:spcBef>
              <a:buClr>
                <a:schemeClr val="accent1"/>
              </a:buClr>
              <a:buFontTx/>
              <a:buNone/>
              <a:defRPr sz="4400" i="1">
                <a:solidFill>
                  <a:schemeClr val="tx1">
                    <a:lumMod val="75000"/>
                    <a:lumOff val="25000"/>
                  </a:schemeClr>
                </a:solidFill>
              </a:defRPr>
            </a:lvl1pPr>
          </a:lstStyle>
          <a:p>
            <a:pPr lvl="0"/>
            <a:r>
              <a:rPr kumimoji="1" lang="en-US" altLang="ja-JP" dirty="0"/>
              <a:t>0000</a:t>
            </a:r>
            <a:endParaRPr kumimoji="1" lang="ja-JP" altLang="en-US" dirty="0"/>
          </a:p>
        </p:txBody>
      </p:sp>
      <p:sp>
        <p:nvSpPr>
          <p:cNvPr id="24" name="テキスト プレースホルダー 5"/>
          <p:cNvSpPr>
            <a:spLocks noGrp="1"/>
          </p:cNvSpPr>
          <p:nvPr>
            <p:ph type="body" sz="quarter" idx="21" hasCustomPrompt="1"/>
          </p:nvPr>
        </p:nvSpPr>
        <p:spPr>
          <a:xfrm>
            <a:off x="4408398" y="3063999"/>
            <a:ext cx="3386668" cy="734272"/>
          </a:xfrm>
        </p:spPr>
        <p:txBody>
          <a:bodyPr numCol="1" spcCol="360000" anchor="b">
            <a:noAutofit/>
          </a:bodyPr>
          <a:lstStyle>
            <a:lvl1pPr marL="0" indent="0" algn="ctr">
              <a:lnSpc>
                <a:spcPct val="100000"/>
              </a:lnSpc>
              <a:spcBef>
                <a:spcPts val="0"/>
              </a:spcBef>
              <a:buClr>
                <a:schemeClr val="accent1"/>
              </a:buClr>
              <a:buFontTx/>
              <a:buNone/>
              <a:defRPr sz="4400" i="1">
                <a:solidFill>
                  <a:schemeClr val="tx1">
                    <a:lumMod val="75000"/>
                    <a:lumOff val="25000"/>
                  </a:schemeClr>
                </a:solidFill>
              </a:defRPr>
            </a:lvl1pPr>
          </a:lstStyle>
          <a:p>
            <a:pPr lvl="0"/>
            <a:r>
              <a:rPr kumimoji="1" lang="en-US" altLang="ja-JP" dirty="0"/>
              <a:t>0000</a:t>
            </a:r>
            <a:endParaRPr kumimoji="1" lang="ja-JP" altLang="en-US" dirty="0"/>
          </a:p>
        </p:txBody>
      </p:sp>
      <p:sp>
        <p:nvSpPr>
          <p:cNvPr id="25" name="テキスト プレースホルダー 5"/>
          <p:cNvSpPr>
            <a:spLocks noGrp="1"/>
          </p:cNvSpPr>
          <p:nvPr>
            <p:ph type="body" sz="quarter" idx="22" hasCustomPrompt="1"/>
          </p:nvPr>
        </p:nvSpPr>
        <p:spPr>
          <a:xfrm>
            <a:off x="7998787" y="3070976"/>
            <a:ext cx="3386668" cy="734272"/>
          </a:xfrm>
        </p:spPr>
        <p:txBody>
          <a:bodyPr numCol="1" spcCol="360000" anchor="b">
            <a:noAutofit/>
          </a:bodyPr>
          <a:lstStyle>
            <a:lvl1pPr marL="0" indent="0" algn="ctr">
              <a:lnSpc>
                <a:spcPct val="100000"/>
              </a:lnSpc>
              <a:spcBef>
                <a:spcPts val="0"/>
              </a:spcBef>
              <a:buClr>
                <a:schemeClr val="accent1"/>
              </a:buClr>
              <a:buFontTx/>
              <a:buNone/>
              <a:defRPr sz="4400" i="1">
                <a:solidFill>
                  <a:schemeClr val="tx1">
                    <a:lumMod val="75000"/>
                    <a:lumOff val="25000"/>
                  </a:schemeClr>
                </a:solidFill>
              </a:defRPr>
            </a:lvl1pPr>
          </a:lstStyle>
          <a:p>
            <a:pPr lvl="0"/>
            <a:r>
              <a:rPr kumimoji="1" lang="en-US" altLang="ja-JP" dirty="0"/>
              <a:t>0000</a:t>
            </a:r>
            <a:endParaRPr kumimoji="1" lang="ja-JP" altLang="en-US" dirty="0"/>
          </a:p>
        </p:txBody>
      </p:sp>
      <p:cxnSp>
        <p:nvCxnSpPr>
          <p:cNvPr id="26" name="Straight Connector 25"/>
          <p:cNvCxnSpPr>
            <a:endCxn id="6" idx="1"/>
          </p:cNvCxnSpPr>
          <p:nvPr userDrawn="1"/>
        </p:nvCxnSpPr>
        <p:spPr>
          <a:xfrm>
            <a:off x="0" y="3916226"/>
            <a:ext cx="2421206"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73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23">
                                            <p:txEl>
                                              <p:pRg st="0" end="0"/>
                                            </p:txEl>
                                          </p:spTgt>
                                        </p:tgtEl>
                                        <p:attrNameLst>
                                          <p:attrName>style.visibility</p:attrName>
                                        </p:attrNameLst>
                                      </p:cBhvr>
                                      <p:to>
                                        <p:strVal val="visible"/>
                                      </p:to>
                                    </p:set>
                                    <p:anim calcmode="lin" valueType="num">
                                      <p:cBhvr additive="base">
                                        <p:cTn id="12" dur="75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2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0" fill="hold"/>
                                        <p:tgtEl>
                                          <p:spTgt spid="6"/>
                                        </p:tgtEl>
                                        <p:attrNameLst>
                                          <p:attrName>ppt_x</p:attrName>
                                        </p:attrNameLst>
                                      </p:cBhvr>
                                      <p:tavLst>
                                        <p:tav tm="0">
                                          <p:val>
                                            <p:strVal val="0-#ppt_w/2"/>
                                          </p:val>
                                        </p:tav>
                                        <p:tav tm="100000">
                                          <p:val>
                                            <p:strVal val="#ppt_x"/>
                                          </p:val>
                                        </p:tav>
                                      </p:tavLst>
                                    </p:anim>
                                    <p:anim calcmode="lin" valueType="num">
                                      <p:cBhvr additive="base">
                                        <p:cTn id="17" dur="75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725"/>
                            </p:stCondLst>
                            <p:childTnLst>
                              <p:par>
                                <p:cTn id="19" presetID="2" presetClass="entr" presetSubtype="4" decel="100000" fill="hold" grpId="0" nodeType="after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 calcmode="lin" valueType="num">
                                      <p:cBhvr additive="base">
                                        <p:cTn id="2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5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475"/>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2975"/>
                            </p:stCondLst>
                            <p:childTnLst>
                              <p:par>
                                <p:cTn id="32" presetID="2" presetClass="entr" presetSubtype="8" decel="100000" fill="hold" grpId="0" nodeType="afterEffect">
                                  <p:stCondLst>
                                    <p:cond delay="250"/>
                                  </p:stCondLst>
                                  <p:iterate type="lt">
                                    <p:tmPct val="10000"/>
                                  </p:iterate>
                                  <p:childTnLst>
                                    <p:set>
                                      <p:cBhvr>
                                        <p:cTn id="33" dur="1" fill="hold">
                                          <p:stCondLst>
                                            <p:cond delay="0"/>
                                          </p:stCondLst>
                                        </p:cTn>
                                        <p:tgtEl>
                                          <p:spTgt spid="24">
                                            <p:txEl>
                                              <p:pRg st="0" end="0"/>
                                            </p:txEl>
                                          </p:spTgt>
                                        </p:tgtEl>
                                        <p:attrNameLst>
                                          <p:attrName>style.visibility</p:attrName>
                                        </p:attrNameLst>
                                      </p:cBhvr>
                                      <p:to>
                                        <p:strVal val="visible"/>
                                      </p:to>
                                    </p:set>
                                    <p:anim calcmode="lin" valueType="num">
                                      <p:cBhvr additive="base">
                                        <p:cTn id="34"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5" dur="750" fill="hold"/>
                                        <p:tgtEl>
                                          <p:spTgt spid="24">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25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750" fill="hold"/>
                                        <p:tgtEl>
                                          <p:spTgt spid="7"/>
                                        </p:tgtEl>
                                        <p:attrNameLst>
                                          <p:attrName>ppt_x</p:attrName>
                                        </p:attrNameLst>
                                      </p:cBhvr>
                                      <p:tavLst>
                                        <p:tav tm="0">
                                          <p:val>
                                            <p:strVal val="0-#ppt_w/2"/>
                                          </p:val>
                                        </p:tav>
                                        <p:tav tm="100000">
                                          <p:val>
                                            <p:strVal val="#ppt_x"/>
                                          </p:val>
                                        </p:tav>
                                      </p:tavLst>
                                    </p:anim>
                                    <p:anim calcmode="lin" valueType="num">
                                      <p:cBhvr additive="base">
                                        <p:cTn id="39" dur="75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4200"/>
                            </p:stCondLst>
                            <p:childTnLst>
                              <p:par>
                                <p:cTn id="41" presetID="2" presetClass="entr" presetSubtype="4" decel="100000" fill="hold" grpId="0" nodeType="after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50"/>
                                  </p:stCondLst>
                                  <p:childTnLst>
                                    <p:set>
                                      <p:cBhvr>
                                        <p:cTn id="46" dur="1" fill="hold">
                                          <p:stCondLst>
                                            <p:cond delay="0"/>
                                          </p:stCondLst>
                                        </p:cTn>
                                        <p:tgtEl>
                                          <p:spTgt spid="20">
                                            <p:txEl>
                                              <p:pRg st="0" end="0"/>
                                            </p:txEl>
                                          </p:spTgt>
                                        </p:tgtEl>
                                        <p:attrNameLst>
                                          <p:attrName>style.visibility</p:attrName>
                                        </p:attrNameLst>
                                      </p:cBhvr>
                                      <p:to>
                                        <p:strVal val="visible"/>
                                      </p:to>
                                    </p:set>
                                    <p:anim calcmode="lin" valueType="num">
                                      <p:cBhvr additive="base">
                                        <p:cTn id="4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950"/>
                            </p:stCondLst>
                            <p:childTnLst>
                              <p:par>
                                <p:cTn id="50" presetID="2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par>
                          <p:cTn id="53" fill="hold">
                            <p:stCondLst>
                              <p:cond delay="5450"/>
                            </p:stCondLst>
                            <p:childTnLst>
                              <p:par>
                                <p:cTn id="54" presetID="2" presetClass="entr" presetSubtype="8" decel="100000" fill="hold" grpId="0" nodeType="afterEffect">
                                  <p:stCondLst>
                                    <p:cond delay="250"/>
                                  </p:stCondLst>
                                  <p:iterate type="lt">
                                    <p:tmPct val="10000"/>
                                  </p:iterate>
                                  <p:childTnLst>
                                    <p:set>
                                      <p:cBhvr>
                                        <p:cTn id="55" dur="1" fill="hold">
                                          <p:stCondLst>
                                            <p:cond delay="0"/>
                                          </p:stCondLst>
                                        </p:cTn>
                                        <p:tgtEl>
                                          <p:spTgt spid="25">
                                            <p:txEl>
                                              <p:pRg st="0" end="0"/>
                                            </p:txEl>
                                          </p:spTgt>
                                        </p:tgtEl>
                                        <p:attrNameLst>
                                          <p:attrName>style.visibility</p:attrName>
                                        </p:attrNameLst>
                                      </p:cBhvr>
                                      <p:to>
                                        <p:strVal val="visible"/>
                                      </p:to>
                                    </p:set>
                                    <p:anim calcmode="lin" valueType="num">
                                      <p:cBhvr additive="base">
                                        <p:cTn id="56" dur="75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57" dur="750" fill="hold"/>
                                        <p:tgtEl>
                                          <p:spTgt spid="2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25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750" fill="hold"/>
                                        <p:tgtEl>
                                          <p:spTgt spid="8"/>
                                        </p:tgtEl>
                                        <p:attrNameLst>
                                          <p:attrName>ppt_x</p:attrName>
                                        </p:attrNameLst>
                                      </p:cBhvr>
                                      <p:tavLst>
                                        <p:tav tm="0">
                                          <p:val>
                                            <p:strVal val="0-#ppt_w/2"/>
                                          </p:val>
                                        </p:tav>
                                        <p:tav tm="100000">
                                          <p:val>
                                            <p:strVal val="#ppt_x"/>
                                          </p:val>
                                        </p:tav>
                                      </p:tavLst>
                                    </p:anim>
                                    <p:anim calcmode="lin" valueType="num">
                                      <p:cBhvr additive="base">
                                        <p:cTn id="61" dur="750" fill="hold"/>
                                        <p:tgtEl>
                                          <p:spTgt spid="8"/>
                                        </p:tgtEl>
                                        <p:attrNameLst>
                                          <p:attrName>ppt_y</p:attrName>
                                        </p:attrNameLst>
                                      </p:cBhvr>
                                      <p:tavLst>
                                        <p:tav tm="0">
                                          <p:val>
                                            <p:strVal val="#ppt_y"/>
                                          </p:val>
                                        </p:tav>
                                        <p:tav tm="100000">
                                          <p:val>
                                            <p:strVal val="#ppt_y"/>
                                          </p:val>
                                        </p:tav>
                                      </p:tavLst>
                                    </p:anim>
                                  </p:childTnLst>
                                </p:cTn>
                              </p:par>
                            </p:childTnLst>
                          </p:cTn>
                        </p:par>
                        <p:par>
                          <p:cTn id="62" fill="hold">
                            <p:stCondLst>
                              <p:cond delay="6675"/>
                            </p:stCondLst>
                            <p:childTnLst>
                              <p:par>
                                <p:cTn id="63" presetID="2" presetClass="entr" presetSubtype="4" decel="100000" fill="hold" grpId="0" nodeType="after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 calcmode="lin" valueType="num">
                                      <p:cBhvr additive="base">
                                        <p:cTn id="6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250"/>
                                  </p:stCondLst>
                                  <p:childTnLst>
                                    <p:set>
                                      <p:cBhvr>
                                        <p:cTn id="68" dur="1" fill="hold">
                                          <p:stCondLst>
                                            <p:cond delay="0"/>
                                          </p:stCondLst>
                                        </p:cTn>
                                        <p:tgtEl>
                                          <p:spTgt spid="22">
                                            <p:txEl>
                                              <p:pRg st="0" end="0"/>
                                            </p:txEl>
                                          </p:spTgt>
                                        </p:tgtEl>
                                        <p:attrNameLst>
                                          <p:attrName>style.visibility</p:attrName>
                                        </p:attrNameLst>
                                      </p:cBhvr>
                                      <p:to>
                                        <p:strVal val="visible"/>
                                      </p:to>
                                    </p:set>
                                    <p:anim calcmode="lin" valueType="num">
                                      <p:cBhvr additive="base">
                                        <p:cTn id="6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build="p">
        <p:tmplLst>
          <p:tmpl lvl="1">
            <p:tnLst>
              <p:par>
                <p:cTn presetID="2" presetClass="entr" presetSubtype="4"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0-#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rocess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5" name="フリーフォーム 32"/>
          <p:cNvSpPr/>
          <p:nvPr userDrawn="1"/>
        </p:nvSpPr>
        <p:spPr>
          <a:xfrm rot="2700000">
            <a:off x="1009085" y="1841145"/>
            <a:ext cx="1697453" cy="1525414"/>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6" name="グループ化 6"/>
          <p:cNvGrpSpPr/>
          <p:nvPr userDrawn="1"/>
        </p:nvGrpSpPr>
        <p:grpSpPr>
          <a:xfrm>
            <a:off x="1054100" y="2035772"/>
            <a:ext cx="2847118" cy="2753050"/>
            <a:chOff x="3326919" y="1476686"/>
            <a:chExt cx="5368684" cy="5190503"/>
          </a:xfrm>
        </p:grpSpPr>
        <p:sp>
          <p:nvSpPr>
            <p:cNvPr id="7" name="フリーフォーム 37"/>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8" name="テキスト ボックス 5"/>
            <p:cNvSpPr txBox="1"/>
            <p:nvPr userDrawn="1"/>
          </p:nvSpPr>
          <p:spPr>
            <a:xfrm>
              <a:off x="7380119" y="3291170"/>
              <a:ext cx="1315484" cy="1218570"/>
            </a:xfrm>
            <a:prstGeom prst="rect">
              <a:avLst/>
            </a:prstGeom>
            <a:noFill/>
          </p:spPr>
          <p:txBody>
            <a:bodyPr wrap="none" rtlCol="0">
              <a:spAutoFit/>
            </a:bodyPr>
            <a:lstStyle/>
            <a:p>
              <a:r>
                <a:rPr kumimoji="1" lang="en-US" altLang="ja-JP" sz="3600" dirty="0">
                  <a:solidFill>
                    <a:schemeClr val="bg1"/>
                  </a:solidFill>
                </a:rPr>
                <a:t>01</a:t>
              </a:r>
              <a:endParaRPr kumimoji="1" lang="ja-JP" altLang="en-US" sz="3600" dirty="0">
                <a:solidFill>
                  <a:schemeClr val="bg1"/>
                </a:solidFill>
              </a:endParaRPr>
            </a:p>
          </p:txBody>
        </p:sp>
      </p:grpSp>
      <p:sp>
        <p:nvSpPr>
          <p:cNvPr id="9" name="テキスト プレースホルダー 12"/>
          <p:cNvSpPr>
            <a:spLocks noGrp="1"/>
          </p:cNvSpPr>
          <p:nvPr>
            <p:ph type="body" sz="quarter" idx="14" hasCustomPrompt="1"/>
          </p:nvPr>
        </p:nvSpPr>
        <p:spPr>
          <a:xfrm>
            <a:off x="688824" y="3052647"/>
            <a:ext cx="2470014" cy="498098"/>
          </a:xfrm>
        </p:spPr>
        <p:txBody>
          <a:bodyPr anchor="ctr">
            <a:noAutofit/>
          </a:bodyPr>
          <a:lstStyle>
            <a:lvl1pPr algn="r">
              <a:lnSpc>
                <a:spcPct val="100000"/>
              </a:lnSpc>
              <a:spcBef>
                <a:spcPts val="0"/>
              </a:spcBef>
              <a:defRPr sz="1600" baseline="0">
                <a:solidFill>
                  <a:schemeClr val="bg1"/>
                </a:solidFill>
                <a:latin typeface="+mj-lt"/>
              </a:defRPr>
            </a:lvl1pPr>
          </a:lstStyle>
          <a:p>
            <a:pPr lvl="0"/>
            <a:r>
              <a:rPr kumimoji="1" lang="en-US" altLang="ja-JP" dirty="0"/>
              <a:t>Text Goes Here</a:t>
            </a:r>
            <a:endParaRPr kumimoji="1" lang="ja-JP" altLang="en-US" dirty="0"/>
          </a:p>
        </p:txBody>
      </p:sp>
      <p:grpSp>
        <p:nvGrpSpPr>
          <p:cNvPr id="10" name="グループ化 23"/>
          <p:cNvGrpSpPr/>
          <p:nvPr userDrawn="1"/>
        </p:nvGrpSpPr>
        <p:grpSpPr>
          <a:xfrm>
            <a:off x="4749901" y="2051946"/>
            <a:ext cx="2847119" cy="2753050"/>
            <a:chOff x="3326919" y="1476686"/>
            <a:chExt cx="5368685" cy="5190503"/>
          </a:xfrm>
        </p:grpSpPr>
        <p:sp>
          <p:nvSpPr>
            <p:cNvPr id="11" name="フリーフォーム 24"/>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2" name="テキスト ボックス 25"/>
            <p:cNvSpPr txBox="1"/>
            <p:nvPr userDrawn="1"/>
          </p:nvSpPr>
          <p:spPr>
            <a:xfrm>
              <a:off x="7380120" y="3291170"/>
              <a:ext cx="1315484" cy="1218570"/>
            </a:xfrm>
            <a:prstGeom prst="rect">
              <a:avLst/>
            </a:prstGeom>
            <a:noFill/>
          </p:spPr>
          <p:txBody>
            <a:bodyPr wrap="none" rtlCol="0">
              <a:spAutoFit/>
            </a:bodyPr>
            <a:lstStyle/>
            <a:p>
              <a:r>
                <a:rPr kumimoji="1" lang="en-US" altLang="ja-JP" sz="3600" dirty="0">
                  <a:solidFill>
                    <a:schemeClr val="bg1"/>
                  </a:solidFill>
                </a:rPr>
                <a:t>02</a:t>
              </a:r>
              <a:endParaRPr kumimoji="1" lang="ja-JP" altLang="en-US" sz="3600" dirty="0">
                <a:solidFill>
                  <a:schemeClr val="bg1"/>
                </a:solidFill>
              </a:endParaRPr>
            </a:p>
          </p:txBody>
        </p:sp>
      </p:grpSp>
      <p:sp>
        <p:nvSpPr>
          <p:cNvPr id="13" name="テキスト プレースホルダー 12"/>
          <p:cNvSpPr>
            <a:spLocks noGrp="1"/>
          </p:cNvSpPr>
          <p:nvPr>
            <p:ph type="body" sz="quarter" idx="15" hasCustomPrompt="1"/>
          </p:nvPr>
        </p:nvSpPr>
        <p:spPr>
          <a:xfrm>
            <a:off x="4384625" y="3068821"/>
            <a:ext cx="2470014" cy="498098"/>
          </a:xfrm>
        </p:spPr>
        <p:txBody>
          <a:bodyPr anchor="ctr">
            <a:noAutofit/>
          </a:bodyPr>
          <a:lstStyle>
            <a:lvl1pPr algn="r">
              <a:lnSpc>
                <a:spcPct val="100000"/>
              </a:lnSpc>
              <a:spcBef>
                <a:spcPts val="0"/>
              </a:spcBef>
              <a:defRPr sz="1600" baseline="0">
                <a:solidFill>
                  <a:schemeClr val="bg1"/>
                </a:solidFill>
                <a:latin typeface="+mj-lt"/>
              </a:defRPr>
            </a:lvl1pPr>
          </a:lstStyle>
          <a:p>
            <a:pPr lvl="0"/>
            <a:r>
              <a:rPr kumimoji="1" lang="en-US" altLang="ja-JP" dirty="0"/>
              <a:t>Text Goes Here</a:t>
            </a:r>
            <a:endParaRPr kumimoji="1" lang="ja-JP" altLang="en-US" dirty="0"/>
          </a:p>
        </p:txBody>
      </p:sp>
      <p:grpSp>
        <p:nvGrpSpPr>
          <p:cNvPr id="14" name="グループ化 27"/>
          <p:cNvGrpSpPr/>
          <p:nvPr userDrawn="1"/>
        </p:nvGrpSpPr>
        <p:grpSpPr>
          <a:xfrm>
            <a:off x="8445703" y="2051946"/>
            <a:ext cx="2847118" cy="2753050"/>
            <a:chOff x="3326919" y="1476686"/>
            <a:chExt cx="5368684" cy="5190503"/>
          </a:xfrm>
        </p:grpSpPr>
        <p:sp>
          <p:nvSpPr>
            <p:cNvPr id="15" name="フリーフォーム 28"/>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6" name="テキスト ボックス 29"/>
            <p:cNvSpPr txBox="1"/>
            <p:nvPr userDrawn="1"/>
          </p:nvSpPr>
          <p:spPr>
            <a:xfrm>
              <a:off x="7380119" y="3291170"/>
              <a:ext cx="1315484" cy="1218570"/>
            </a:xfrm>
            <a:prstGeom prst="rect">
              <a:avLst/>
            </a:prstGeom>
            <a:noFill/>
          </p:spPr>
          <p:txBody>
            <a:bodyPr wrap="none" rtlCol="0">
              <a:spAutoFit/>
            </a:bodyPr>
            <a:lstStyle/>
            <a:p>
              <a:r>
                <a:rPr kumimoji="1" lang="en-US" altLang="ja-JP" sz="3600" dirty="0">
                  <a:solidFill>
                    <a:schemeClr val="bg1"/>
                  </a:solidFill>
                </a:rPr>
                <a:t>03</a:t>
              </a:r>
              <a:endParaRPr kumimoji="1" lang="ja-JP" altLang="en-US" sz="3600" dirty="0">
                <a:solidFill>
                  <a:schemeClr val="bg1"/>
                </a:solidFill>
              </a:endParaRPr>
            </a:p>
          </p:txBody>
        </p:sp>
      </p:grpSp>
      <p:sp>
        <p:nvSpPr>
          <p:cNvPr id="17" name="テキスト プレースホルダー 12"/>
          <p:cNvSpPr>
            <a:spLocks noGrp="1"/>
          </p:cNvSpPr>
          <p:nvPr>
            <p:ph type="body" sz="quarter" idx="16" hasCustomPrompt="1"/>
          </p:nvPr>
        </p:nvSpPr>
        <p:spPr>
          <a:xfrm>
            <a:off x="8080426" y="3068821"/>
            <a:ext cx="2470014" cy="498098"/>
          </a:xfrm>
        </p:spPr>
        <p:txBody>
          <a:bodyPr anchor="ctr">
            <a:noAutofit/>
          </a:bodyPr>
          <a:lstStyle>
            <a:lvl1pPr algn="r">
              <a:lnSpc>
                <a:spcPct val="100000"/>
              </a:lnSpc>
              <a:spcBef>
                <a:spcPts val="0"/>
              </a:spcBef>
              <a:defRPr sz="1600" baseline="0">
                <a:solidFill>
                  <a:schemeClr val="bg1"/>
                </a:solidFill>
                <a:latin typeface="+mj-lt"/>
              </a:defRPr>
            </a:lvl1pPr>
          </a:lstStyle>
          <a:p>
            <a:pPr lvl="0"/>
            <a:r>
              <a:rPr kumimoji="1" lang="en-US" altLang="ja-JP" dirty="0"/>
              <a:t>Text Goes Here</a:t>
            </a:r>
            <a:endParaRPr kumimoji="1" lang="ja-JP" altLang="en-US" dirty="0"/>
          </a:p>
        </p:txBody>
      </p:sp>
      <p:sp>
        <p:nvSpPr>
          <p:cNvPr id="18" name="フリーフォーム 33"/>
          <p:cNvSpPr/>
          <p:nvPr userDrawn="1"/>
        </p:nvSpPr>
        <p:spPr>
          <a:xfrm rot="2700000">
            <a:off x="8130400" y="2059820"/>
            <a:ext cx="1697453" cy="1525414"/>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テキスト プレースホルダー 12"/>
          <p:cNvSpPr>
            <a:spLocks noGrp="1"/>
          </p:cNvSpPr>
          <p:nvPr>
            <p:ph type="body" sz="quarter" idx="27" hasCustomPrompt="1"/>
          </p:nvPr>
        </p:nvSpPr>
        <p:spPr>
          <a:xfrm>
            <a:off x="634633" y="3623967"/>
            <a:ext cx="3499431" cy="1949019"/>
          </a:xfrm>
        </p:spPr>
        <p:txBody>
          <a:bodyPr>
            <a:normAutofit/>
          </a:bodyPr>
          <a:lstStyle>
            <a:lvl1pPr marL="228611" indent="-228611" algn="l">
              <a:spcBef>
                <a:spcPts val="800"/>
              </a:spcBef>
              <a:buClr>
                <a:schemeClr val="accent1"/>
              </a:buClr>
              <a:buFont typeface="Wingdings" panose="05000000000000000000" pitchFamily="2" charset="2"/>
              <a:buChar char="n"/>
              <a:defRPr sz="1200" baseline="0">
                <a:solidFill>
                  <a:schemeClr val="bg2"/>
                </a:solidFill>
              </a:defRPr>
            </a:lvl1pPr>
          </a:lstStyle>
          <a:p>
            <a:pPr lvl="0"/>
            <a:r>
              <a:rPr kumimoji="1" lang="en-US" altLang="ja-JP" dirty="0"/>
              <a:t>Text goes here</a:t>
            </a:r>
            <a:endParaRPr kumimoji="1" lang="ja-JP" altLang="en-US" dirty="0"/>
          </a:p>
        </p:txBody>
      </p:sp>
      <p:sp>
        <p:nvSpPr>
          <p:cNvPr id="20" name="テキスト プレースホルダー 12"/>
          <p:cNvSpPr>
            <a:spLocks noGrp="1"/>
          </p:cNvSpPr>
          <p:nvPr>
            <p:ph type="body" sz="quarter" idx="28" hasCustomPrompt="1"/>
          </p:nvPr>
        </p:nvSpPr>
        <p:spPr>
          <a:xfrm>
            <a:off x="4337858" y="3623967"/>
            <a:ext cx="3499431" cy="1949019"/>
          </a:xfrm>
        </p:spPr>
        <p:txBody>
          <a:bodyPr>
            <a:normAutofit/>
          </a:bodyPr>
          <a:lstStyle>
            <a:lvl1pPr marL="228611" indent="-228611" algn="l">
              <a:spcBef>
                <a:spcPts val="800"/>
              </a:spcBef>
              <a:buClr>
                <a:schemeClr val="accent1"/>
              </a:buClr>
              <a:buFont typeface="Wingdings" panose="05000000000000000000" pitchFamily="2" charset="2"/>
              <a:buChar char="n"/>
              <a:defRPr sz="1200" baseline="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12"/>
          <p:cNvSpPr>
            <a:spLocks noGrp="1"/>
          </p:cNvSpPr>
          <p:nvPr>
            <p:ph type="body" sz="quarter" idx="29" hasCustomPrompt="1"/>
          </p:nvPr>
        </p:nvSpPr>
        <p:spPr>
          <a:xfrm>
            <a:off x="8012831" y="3623967"/>
            <a:ext cx="3499431" cy="1949019"/>
          </a:xfrm>
        </p:spPr>
        <p:txBody>
          <a:bodyPr>
            <a:normAutofit/>
          </a:bodyPr>
          <a:lstStyle>
            <a:lvl1pPr marL="228611" indent="-228611" algn="l">
              <a:spcBef>
                <a:spcPts val="800"/>
              </a:spcBef>
              <a:buClr>
                <a:schemeClr val="accent1"/>
              </a:buClr>
              <a:buFont typeface="Wingdings" panose="05000000000000000000" pitchFamily="2" charset="2"/>
              <a:buChar char="n"/>
              <a:defRPr sz="1200" baseline="0">
                <a:solidFill>
                  <a:schemeClr val="bg2"/>
                </a:solidFill>
              </a:defRPr>
            </a:lvl1pPr>
          </a:lstStyle>
          <a:p>
            <a:pPr lvl="0"/>
            <a:r>
              <a:rPr kumimoji="1" lang="en-US" altLang="ja-JP" dirty="0"/>
              <a:t>Text goes here</a:t>
            </a:r>
            <a:endParaRPr kumimoji="1" lang="ja-JP" altLang="en-US" dirty="0"/>
          </a:p>
        </p:txBody>
      </p:sp>
      <p:sp>
        <p:nvSpPr>
          <p:cNvPr id="22" name="フリーフォーム 32"/>
          <p:cNvSpPr/>
          <p:nvPr userDrawn="1"/>
        </p:nvSpPr>
        <p:spPr>
          <a:xfrm rot="2700000">
            <a:off x="4243311" y="1510052"/>
            <a:ext cx="1697453" cy="1525414"/>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タイトル 1"/>
          <p:cNvSpPr>
            <a:spLocks noGrp="1"/>
          </p:cNvSpPr>
          <p:nvPr>
            <p:ph type="title" hasCustomPrompt="1"/>
          </p:nvPr>
        </p:nvSpPr>
        <p:spPr>
          <a:xfrm>
            <a:off x="516681" y="354182"/>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a:t>
            </a:r>
            <a:endParaRPr kumimoji="1" lang="ja-JP" altLang="en-US" dirty="0"/>
          </a:p>
        </p:txBody>
      </p:sp>
    </p:spTree>
    <p:extLst>
      <p:ext uri="{BB962C8B-B14F-4D97-AF65-F5344CB8AC3E}">
        <p14:creationId xmlns:p14="http://schemas.microsoft.com/office/powerpoint/2010/main" val="223555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2" presetClass="entr" presetSubtype="8"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25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nodeType="withEffect">
                                  <p:stCondLst>
                                    <p:cond delay="5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500"/>
                                  </p:stCondLst>
                                  <p:childTnLst>
                                    <p:set>
                                      <p:cBhvr>
                                        <p:cTn id="31" dur="1" fill="hold">
                                          <p:stCondLst>
                                            <p:cond delay="0"/>
                                          </p:stCondLst>
                                        </p:cTn>
                                        <p:tgtEl>
                                          <p:spTgt spid="17">
                                            <p:txEl>
                                              <p:pRg st="0" end="0"/>
                                            </p:txEl>
                                          </p:spTgt>
                                        </p:tgtEl>
                                        <p:attrNameLst>
                                          <p:attrName>style.visibility</p:attrName>
                                        </p:attrNameLst>
                                      </p:cBhvr>
                                      <p:to>
                                        <p:strVal val="visible"/>
                                      </p:to>
                                    </p:set>
                                    <p:anim calcmode="lin" valueType="num">
                                      <p:cBhvr additive="base">
                                        <p:cTn id="32"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7">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75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0-#ppt_w/2"/>
                                          </p:val>
                                        </p:tav>
                                        <p:tav tm="100000">
                                          <p:val>
                                            <p:strVal val="#ppt_x"/>
                                          </p:val>
                                        </p:tav>
                                      </p:tavLst>
                                    </p:anim>
                                    <p:anim calcmode="lin" valueType="num">
                                      <p:cBhvr additive="base">
                                        <p:cTn id="37" dur="500" fill="hold"/>
                                        <p:tgtEl>
                                          <p:spTgt spid="22"/>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100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par>
                                <p:cTn id="42" presetID="2" presetClass="entr" presetSubtype="8" decel="100000" fill="hold" grpId="0" nodeType="withEffect">
                                  <p:stCondLst>
                                    <p:cond delay="125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0-#ppt_w/2"/>
                                          </p:val>
                                        </p:tav>
                                        <p:tav tm="100000">
                                          <p:val>
                                            <p:strVal val="#ppt_x"/>
                                          </p:val>
                                        </p:tav>
                                      </p:tavLst>
                                    </p:anim>
                                    <p:anim calcmode="lin" valueType="num">
                                      <p:cBhvr additive="base">
                                        <p:cTn id="45" dur="50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2575"/>
                            </p:stCondLst>
                            <p:childTnLst>
                              <p:par>
                                <p:cTn id="47" presetID="22" presetClass="entr" presetSubtype="8" fill="hold" grpId="0" nodeType="afterEffect">
                                  <p:stCondLst>
                                    <p:cond delay="0"/>
                                  </p:stCondLst>
                                  <p:childTnLst>
                                    <p:set>
                                      <p:cBhvr>
                                        <p:cTn id="48" dur="1" fill="hold">
                                          <p:stCondLst>
                                            <p:cond delay="0"/>
                                          </p:stCondLst>
                                        </p:cTn>
                                        <p:tgtEl>
                                          <p:spTgt spid="19">
                                            <p:txEl>
                                              <p:pRg st="0" end="0"/>
                                            </p:txEl>
                                          </p:spTgt>
                                        </p:tgtEl>
                                        <p:attrNameLst>
                                          <p:attrName>style.visibility</p:attrName>
                                        </p:attrNameLst>
                                      </p:cBhvr>
                                      <p:to>
                                        <p:strVal val="visible"/>
                                      </p:to>
                                    </p:set>
                                    <p:animEffect transition="in" filter="wipe(left)">
                                      <p:cBhvr>
                                        <p:cTn id="49" dur="500"/>
                                        <p:tgtEl>
                                          <p:spTgt spid="19">
                                            <p:txEl>
                                              <p:pRg st="0" end="0"/>
                                            </p:txEl>
                                          </p:spTgt>
                                        </p:tgtEl>
                                      </p:cBhvr>
                                    </p:animEffect>
                                  </p:childTnLst>
                                </p:cTn>
                              </p:par>
                            </p:childTnLst>
                          </p:cTn>
                        </p:par>
                        <p:par>
                          <p:cTn id="50" fill="hold">
                            <p:stCondLst>
                              <p:cond delay="3075"/>
                            </p:stCondLst>
                            <p:childTnLst>
                              <p:par>
                                <p:cTn id="51" presetID="22" presetClass="entr" presetSubtype="8" fill="hold" grpId="0" nodeType="afterEffect">
                                  <p:stCondLst>
                                    <p:cond delay="0"/>
                                  </p:stCondLst>
                                  <p:childTnLst>
                                    <p:set>
                                      <p:cBhvr>
                                        <p:cTn id="52" dur="1" fill="hold">
                                          <p:stCondLst>
                                            <p:cond delay="0"/>
                                          </p:stCondLst>
                                        </p:cTn>
                                        <p:tgtEl>
                                          <p:spTgt spid="20">
                                            <p:txEl>
                                              <p:pRg st="0" end="0"/>
                                            </p:txEl>
                                          </p:spTgt>
                                        </p:tgtEl>
                                        <p:attrNameLst>
                                          <p:attrName>style.visibility</p:attrName>
                                        </p:attrNameLst>
                                      </p:cBhvr>
                                      <p:to>
                                        <p:strVal val="visible"/>
                                      </p:to>
                                    </p:set>
                                    <p:animEffect transition="in" filter="wipe(left)">
                                      <p:cBhvr>
                                        <p:cTn id="53" dur="500"/>
                                        <p:tgtEl>
                                          <p:spTgt spid="20">
                                            <p:txEl>
                                              <p:pRg st="0" end="0"/>
                                            </p:txEl>
                                          </p:spTgt>
                                        </p:tgtEl>
                                      </p:cBhvr>
                                    </p:animEffect>
                                  </p:childTnLst>
                                </p:cTn>
                              </p:par>
                            </p:childTnLst>
                          </p:cTn>
                        </p:par>
                        <p:par>
                          <p:cTn id="54" fill="hold">
                            <p:stCondLst>
                              <p:cond delay="3575"/>
                            </p:stCondLst>
                            <p:childTnLst>
                              <p:par>
                                <p:cTn id="55" presetID="22" presetClass="entr" presetSubtype="8" fill="hold" grpId="0" nodeType="afterEffect">
                                  <p:stCondLst>
                                    <p:cond delay="0"/>
                                  </p:stCondLst>
                                  <p:childTnLst>
                                    <p:set>
                                      <p:cBhvr>
                                        <p:cTn id="56" dur="1" fill="hold">
                                          <p:stCondLst>
                                            <p:cond delay="0"/>
                                          </p:stCondLst>
                                        </p:cTn>
                                        <p:tgtEl>
                                          <p:spTgt spid="21">
                                            <p:txEl>
                                              <p:pRg st="0" end="0"/>
                                            </p:txEl>
                                          </p:spTgt>
                                        </p:tgtEl>
                                        <p:attrNameLst>
                                          <p:attrName>style.visibility</p:attrName>
                                        </p:attrNameLst>
                                      </p:cBhvr>
                                      <p:to>
                                        <p:strVal val="visible"/>
                                      </p:to>
                                    </p:set>
                                    <p:animEffect transition="in" filter="wipe(left)">
                                      <p:cBhvr>
                                        <p:cTn id="5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build="p">
        <p:tmplLst>
          <p:tmpl lvl="1">
            <p:tnLst>
              <p:par>
                <p:cTn presetID="2" presetClass="entr" presetSubtype="8"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8"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8" decel="10000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eft big image">
    <p:spTree>
      <p:nvGrpSpPr>
        <p:cNvPr id="1" name=""/>
        <p:cNvGrpSpPr/>
        <p:nvPr/>
      </p:nvGrpSpPr>
      <p:grpSpPr>
        <a:xfrm>
          <a:off x="0" y="0"/>
          <a:ext cx="0" cy="0"/>
          <a:chOff x="0" y="0"/>
          <a:chExt cx="0" cy="0"/>
        </a:xfrm>
      </p:grpSpPr>
      <p:sp>
        <p:nvSpPr>
          <p:cNvPr id="5" name="Picture Placeholder 6"/>
          <p:cNvSpPr>
            <a:spLocks noGrp="1"/>
          </p:cNvSpPr>
          <p:nvPr>
            <p:ph type="pic" sz="quarter" idx="13" hasCustomPrompt="1"/>
          </p:nvPr>
        </p:nvSpPr>
        <p:spPr>
          <a:xfrm>
            <a:off x="0" y="0"/>
            <a:ext cx="6096000" cy="685800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1" name="テキスト プレースホルダー 5"/>
          <p:cNvSpPr>
            <a:spLocks noGrp="1"/>
          </p:cNvSpPr>
          <p:nvPr>
            <p:ph type="body" sz="quarter" idx="23" hasCustomPrompt="1"/>
          </p:nvPr>
        </p:nvSpPr>
        <p:spPr>
          <a:xfrm>
            <a:off x="4573445" y="745182"/>
            <a:ext cx="7618555" cy="2283933"/>
          </a:xfrm>
          <a:solidFill>
            <a:schemeClr val="tx1"/>
          </a:solidFill>
        </p:spPr>
        <p:txBody>
          <a:bodyPr numCol="1" spcCol="360000" anchor="ctr">
            <a:noAutofit/>
          </a:bodyPr>
          <a:lstStyle>
            <a:lvl1pPr marL="0" indent="0" algn="l">
              <a:lnSpc>
                <a:spcPct val="100000"/>
              </a:lnSpc>
              <a:spcBef>
                <a:spcPts val="0"/>
              </a:spcBef>
              <a:buClr>
                <a:schemeClr val="accent1"/>
              </a:buClr>
              <a:buFontTx/>
              <a:buNone/>
              <a:defRPr sz="4400" baseline="0">
                <a:solidFill>
                  <a:schemeClr val="bg2"/>
                </a:solidFill>
                <a:latin typeface="+mj-lt"/>
              </a:defRPr>
            </a:lvl1pPr>
          </a:lstStyle>
          <a:p>
            <a:pPr lvl="0"/>
            <a:r>
              <a:rPr kumimoji="1" lang="en-US" altLang="ja-JP" dirty="0"/>
              <a:t> </a:t>
            </a:r>
            <a:endParaRPr kumimoji="1" lang="ja-JP" altLang="en-US" dirty="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6" name="タイトル 1"/>
          <p:cNvSpPr>
            <a:spLocks noGrp="1"/>
          </p:cNvSpPr>
          <p:nvPr>
            <p:ph type="title" hasCustomPrompt="1"/>
          </p:nvPr>
        </p:nvSpPr>
        <p:spPr>
          <a:xfrm>
            <a:off x="4864671" y="929057"/>
            <a:ext cx="6785463" cy="1916181"/>
          </a:xfrm>
          <a:noFill/>
        </p:spPr>
        <p:txBody>
          <a:bodyPr anchor="b">
            <a:normAutofit/>
          </a:bodyPr>
          <a:lstStyle>
            <a:lvl1pPr marL="0" indent="0">
              <a:lnSpc>
                <a:spcPct val="80000"/>
              </a:lnSpc>
              <a:defRPr sz="6400" baseline="0">
                <a:latin typeface="Roboto Bold" pitchFamily="2" charset="0"/>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7" name="テキスト プレースホルダー 5"/>
          <p:cNvSpPr>
            <a:spLocks noGrp="1"/>
          </p:cNvSpPr>
          <p:nvPr>
            <p:ph type="body" sz="quarter" idx="14" hasCustomPrompt="1"/>
          </p:nvPr>
        </p:nvSpPr>
        <p:spPr>
          <a:xfrm>
            <a:off x="6260495" y="3378861"/>
            <a:ext cx="5389639"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8" name="テキスト プレースホルダー 5"/>
          <p:cNvSpPr>
            <a:spLocks noGrp="1"/>
          </p:cNvSpPr>
          <p:nvPr>
            <p:ph type="body" sz="quarter" idx="15" hasCustomPrompt="1"/>
          </p:nvPr>
        </p:nvSpPr>
        <p:spPr>
          <a:xfrm>
            <a:off x="6260494" y="3727261"/>
            <a:ext cx="5389639" cy="994227"/>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9" name="テキスト プレースホルダー 5"/>
          <p:cNvSpPr>
            <a:spLocks noGrp="1"/>
          </p:cNvSpPr>
          <p:nvPr>
            <p:ph type="body" sz="quarter" idx="16" hasCustomPrompt="1"/>
          </p:nvPr>
        </p:nvSpPr>
        <p:spPr>
          <a:xfrm>
            <a:off x="6260495" y="4876459"/>
            <a:ext cx="5389639"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0" name="テキスト プレースホルダー 5"/>
          <p:cNvSpPr>
            <a:spLocks noGrp="1"/>
          </p:cNvSpPr>
          <p:nvPr>
            <p:ph type="body" sz="quarter" idx="17" hasCustomPrompt="1"/>
          </p:nvPr>
        </p:nvSpPr>
        <p:spPr>
          <a:xfrm>
            <a:off x="6260494" y="5224859"/>
            <a:ext cx="5389639" cy="994227"/>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49036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1475"/>
                            </p:stCondLst>
                            <p:childTnLst>
                              <p:par>
                                <p:cTn id="18" presetID="2" presetClass="entr" presetSubtype="2" decel="100000" fill="hold" grpId="0" nodeType="after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2225"/>
                            </p:stCondLst>
                            <p:childTnLst>
                              <p:par>
                                <p:cTn id="27" presetID="2" presetClass="entr" presetSubtype="2" decel="100000" fill="hold" grpId="0" nodeType="after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6" grpId="0"/>
      <p:bldP spid="7" grpId="0" build="p">
        <p:tmplLst>
          <p:tmpl lvl="1">
            <p:tnLst>
              <p:par>
                <p:cTn presetID="2" presetClass="entr" presetSubtype="2"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2"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andom images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2506133" y="0"/>
            <a:ext cx="3589867" cy="4161404"/>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6" name="Picture Placeholder 6"/>
          <p:cNvSpPr>
            <a:spLocks noGrp="1"/>
          </p:cNvSpPr>
          <p:nvPr>
            <p:ph type="pic" sz="quarter" idx="14" hasCustomPrompt="1"/>
          </p:nvPr>
        </p:nvSpPr>
        <p:spPr>
          <a:xfrm>
            <a:off x="1" y="2695236"/>
            <a:ext cx="2428724" cy="1466168"/>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7" name="Picture Placeholder 6"/>
          <p:cNvSpPr>
            <a:spLocks noGrp="1"/>
          </p:cNvSpPr>
          <p:nvPr>
            <p:ph type="pic" sz="quarter" idx="15" hasCustomPrompt="1"/>
          </p:nvPr>
        </p:nvSpPr>
        <p:spPr>
          <a:xfrm>
            <a:off x="6163732" y="631469"/>
            <a:ext cx="3560839" cy="246539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8" name="Picture Placeholder 6"/>
          <p:cNvSpPr>
            <a:spLocks noGrp="1"/>
          </p:cNvSpPr>
          <p:nvPr>
            <p:ph type="pic" sz="quarter" idx="16" hasCustomPrompt="1"/>
          </p:nvPr>
        </p:nvSpPr>
        <p:spPr>
          <a:xfrm>
            <a:off x="4080374" y="4241416"/>
            <a:ext cx="2002973" cy="2616584"/>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0" name="Picture Placeholder 6"/>
          <p:cNvSpPr>
            <a:spLocks noGrp="1"/>
          </p:cNvSpPr>
          <p:nvPr>
            <p:ph type="pic" sz="quarter" idx="17" hasCustomPrompt="1"/>
          </p:nvPr>
        </p:nvSpPr>
        <p:spPr>
          <a:xfrm>
            <a:off x="937846" y="4241416"/>
            <a:ext cx="3062141" cy="201989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1" name="Picture Placeholder 6"/>
          <p:cNvSpPr>
            <a:spLocks noGrp="1"/>
          </p:cNvSpPr>
          <p:nvPr>
            <p:ph type="pic" sz="quarter" idx="18" hasCustomPrompt="1"/>
          </p:nvPr>
        </p:nvSpPr>
        <p:spPr>
          <a:xfrm>
            <a:off x="9792302" y="1345198"/>
            <a:ext cx="2399698" cy="1765572"/>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2" name="Picture Placeholder 6"/>
          <p:cNvSpPr>
            <a:spLocks noGrp="1"/>
          </p:cNvSpPr>
          <p:nvPr>
            <p:ph type="pic" sz="quarter" idx="19" hasCustomPrompt="1"/>
          </p:nvPr>
        </p:nvSpPr>
        <p:spPr>
          <a:xfrm>
            <a:off x="367696" y="1601659"/>
            <a:ext cx="2061029" cy="991961"/>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3" name="タイトル 1"/>
          <p:cNvSpPr>
            <a:spLocks noGrp="1"/>
          </p:cNvSpPr>
          <p:nvPr>
            <p:ph type="title" hasCustomPrompt="1"/>
          </p:nvPr>
        </p:nvSpPr>
        <p:spPr>
          <a:xfrm>
            <a:off x="6363854" y="3184865"/>
            <a:ext cx="5363686" cy="2008120"/>
          </a:xfrm>
        </p:spPr>
        <p:txBody>
          <a:bodyPr anchor="b">
            <a:normAutofit/>
          </a:bodyPr>
          <a:lstStyle>
            <a:lvl1pPr algn="l">
              <a:lnSpc>
                <a:spcPct val="80000"/>
              </a:lnSpc>
              <a:defRPr sz="6400" baseline="0">
                <a:latin typeface="Roboto Bold" pitchFamily="2" charset="0"/>
              </a:defRPr>
            </a:lvl1pPr>
          </a:lstStyle>
          <a:p>
            <a:r>
              <a:rPr kumimoji="1" lang="en-US" altLang="ja-JP" dirty="0"/>
              <a:t>Slide Title</a:t>
            </a:r>
            <a:endParaRPr kumimoji="1" lang="ja-JP" altLang="en-US" dirty="0"/>
          </a:p>
        </p:txBody>
      </p:sp>
      <p:sp>
        <p:nvSpPr>
          <p:cNvPr id="14" name="テキスト プレースホルダー 5"/>
          <p:cNvSpPr>
            <a:spLocks noGrp="1"/>
          </p:cNvSpPr>
          <p:nvPr>
            <p:ph type="body" sz="quarter" idx="20" hasCustomPrompt="1"/>
          </p:nvPr>
        </p:nvSpPr>
        <p:spPr>
          <a:xfrm>
            <a:off x="6363854" y="5267079"/>
            <a:ext cx="5286279" cy="994227"/>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65576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par>
                          <p:cTn id="26" fill="hold">
                            <p:stCondLst>
                              <p:cond delay="1100"/>
                            </p:stCondLst>
                            <p:childTnLst>
                              <p:par>
                                <p:cTn id="27" presetID="2" presetClass="entr" presetSubtype="2" decel="100000" fill="hold" grpId="0" nodeType="afterEffect">
                                  <p:stCondLst>
                                    <p:cond delay="250"/>
                                  </p:stCondLst>
                                  <p:iterate type="wd">
                                    <p:tmPct val="10000"/>
                                  </p:iterate>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750" fill="hold"/>
                                        <p:tgtEl>
                                          <p:spTgt spid="13"/>
                                        </p:tgtEl>
                                        <p:attrNameLst>
                                          <p:attrName>ppt_x</p:attrName>
                                        </p:attrNameLst>
                                      </p:cBhvr>
                                      <p:tavLst>
                                        <p:tav tm="0">
                                          <p:val>
                                            <p:strVal val="1+#ppt_w/2"/>
                                          </p:val>
                                        </p:tav>
                                        <p:tav tm="100000">
                                          <p:val>
                                            <p:strVal val="#ppt_x"/>
                                          </p:val>
                                        </p:tav>
                                      </p:tavLst>
                                    </p:anim>
                                    <p:anim calcmode="lin" valueType="num">
                                      <p:cBhvr additive="base">
                                        <p:cTn id="30" dur="750" fill="hold"/>
                                        <p:tgtEl>
                                          <p:spTgt spid="13"/>
                                        </p:tgtEl>
                                        <p:attrNameLst>
                                          <p:attrName>ppt_y</p:attrName>
                                        </p:attrNameLst>
                                      </p:cBhvr>
                                      <p:tavLst>
                                        <p:tav tm="0">
                                          <p:val>
                                            <p:strVal val="#ppt_y"/>
                                          </p:val>
                                        </p:tav>
                                        <p:tav tm="100000">
                                          <p:val>
                                            <p:strVal val="#ppt_y"/>
                                          </p:val>
                                        </p:tav>
                                      </p:tavLst>
                                    </p:anim>
                                  </p:childTnLst>
                                </p:cTn>
                              </p:par>
                            </p:childTnLst>
                          </p:cTn>
                        </p:par>
                        <p:par>
                          <p:cTn id="31" fill="hold">
                            <p:stCondLst>
                              <p:cond delay="2175"/>
                            </p:stCondLst>
                            <p:childTnLst>
                              <p:par>
                                <p:cTn id="32" presetID="2" presetClass="entr" presetSubtype="2" decel="100000" fill="hold" grpId="0" nodeType="after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 calcmode="lin" valueType="num">
                                      <p:cBhvr additive="base">
                                        <p:cTn id="34"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andom image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3055630" y="0"/>
            <a:ext cx="3040371" cy="685800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6" name="Picture Placeholder 6"/>
          <p:cNvSpPr>
            <a:spLocks noGrp="1"/>
          </p:cNvSpPr>
          <p:nvPr>
            <p:ph type="pic" sz="quarter" idx="14" hasCustomPrompt="1"/>
          </p:nvPr>
        </p:nvSpPr>
        <p:spPr>
          <a:xfrm>
            <a:off x="67734" y="2825884"/>
            <a:ext cx="2910491" cy="3962907"/>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7" name="テキスト プレースホルダー 5"/>
          <p:cNvSpPr>
            <a:spLocks noGrp="1"/>
          </p:cNvSpPr>
          <p:nvPr>
            <p:ph type="body" sz="quarter" idx="20" hasCustomPrompt="1"/>
          </p:nvPr>
        </p:nvSpPr>
        <p:spPr>
          <a:xfrm>
            <a:off x="312429" y="389527"/>
            <a:ext cx="2665796" cy="2329902"/>
          </a:xfrm>
        </p:spPr>
        <p:txBody>
          <a:bodyPr numCol="1" spcCol="360000" anchor="b">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8" name="Picture Placeholder 6"/>
          <p:cNvSpPr>
            <a:spLocks noGrp="1"/>
          </p:cNvSpPr>
          <p:nvPr>
            <p:ph type="pic" sz="quarter" idx="21" hasCustomPrompt="1"/>
          </p:nvPr>
        </p:nvSpPr>
        <p:spPr>
          <a:xfrm>
            <a:off x="6173406" y="389527"/>
            <a:ext cx="1927613" cy="3084762"/>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9" name="Picture Placeholder 6"/>
          <p:cNvSpPr>
            <a:spLocks noGrp="1"/>
          </p:cNvSpPr>
          <p:nvPr>
            <p:ph type="pic" sz="quarter" idx="22" hasCustomPrompt="1"/>
          </p:nvPr>
        </p:nvSpPr>
        <p:spPr>
          <a:xfrm>
            <a:off x="8178424" y="389527"/>
            <a:ext cx="1927613" cy="3084762"/>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1" name="Picture Placeholder 6"/>
          <p:cNvSpPr>
            <a:spLocks noGrp="1"/>
          </p:cNvSpPr>
          <p:nvPr>
            <p:ph type="pic" sz="quarter" idx="23" hasCustomPrompt="1"/>
          </p:nvPr>
        </p:nvSpPr>
        <p:spPr>
          <a:xfrm>
            <a:off x="10183441" y="389527"/>
            <a:ext cx="1927613" cy="3084762"/>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2" name="テキスト プレースホルダー 5"/>
          <p:cNvSpPr>
            <a:spLocks noGrp="1"/>
          </p:cNvSpPr>
          <p:nvPr>
            <p:ph type="body" sz="quarter" idx="24" hasCustomPrompt="1"/>
          </p:nvPr>
        </p:nvSpPr>
        <p:spPr>
          <a:xfrm>
            <a:off x="5302553" y="3827524"/>
            <a:ext cx="6889447" cy="2283933"/>
          </a:xfrm>
          <a:solidFill>
            <a:schemeClr val="tx1"/>
          </a:solidFill>
        </p:spPr>
        <p:txBody>
          <a:bodyPr numCol="1" spcCol="360000" anchor="ctr">
            <a:noAutofit/>
          </a:bodyPr>
          <a:lstStyle>
            <a:lvl1pPr marL="0" indent="0" algn="l">
              <a:lnSpc>
                <a:spcPct val="100000"/>
              </a:lnSpc>
              <a:spcBef>
                <a:spcPts val="0"/>
              </a:spcBef>
              <a:buClr>
                <a:schemeClr val="accent1"/>
              </a:buClr>
              <a:buFontTx/>
              <a:buNone/>
              <a:defRPr sz="4400" baseline="0">
                <a:solidFill>
                  <a:schemeClr val="bg2"/>
                </a:solidFill>
                <a:latin typeface="+mj-lt"/>
              </a:defRPr>
            </a:lvl1pPr>
          </a:lstStyle>
          <a:p>
            <a:pPr lvl="0"/>
            <a:r>
              <a:rPr kumimoji="1" lang="en-US" altLang="ja-JP" dirty="0"/>
              <a:t> </a:t>
            </a:r>
            <a:endParaRPr kumimoji="1" lang="ja-JP" altLang="en-US" dirty="0"/>
          </a:p>
        </p:txBody>
      </p:sp>
      <p:sp>
        <p:nvSpPr>
          <p:cNvPr id="10" name="タイトル 1"/>
          <p:cNvSpPr>
            <a:spLocks noGrp="1"/>
          </p:cNvSpPr>
          <p:nvPr>
            <p:ph type="title" hasCustomPrompt="1"/>
          </p:nvPr>
        </p:nvSpPr>
        <p:spPr>
          <a:xfrm>
            <a:off x="5592840" y="4074303"/>
            <a:ext cx="6281834" cy="2051668"/>
          </a:xfrm>
        </p:spPr>
        <p:txBody>
          <a:bodyPr anchor="ctr">
            <a:normAutofit/>
          </a:bodyPr>
          <a:lstStyle>
            <a:lvl1pPr algn="l">
              <a:lnSpc>
                <a:spcPct val="80000"/>
              </a:lnSpc>
              <a:defRPr sz="6400" baseline="0">
                <a:latin typeface="Roboto Bold" pitchFamily="2" charset="0"/>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67777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40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60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80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par>
                          <p:cTn id="20" fill="hold">
                            <p:stCondLst>
                              <p:cond delay="1300"/>
                            </p:stCondLst>
                            <p:childTnLst>
                              <p:par>
                                <p:cTn id="21" presetID="2" presetClass="entr" presetSubtype="2" decel="100000" fill="hold" grpId="0" nodeType="afterEffect">
                                  <p:stCondLst>
                                    <p:cond delay="250"/>
                                  </p:stCondLst>
                                  <p:iterate type="wd">
                                    <p:tmPct val="10000"/>
                                  </p:iterate>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1+#ppt_w/2"/>
                                          </p:val>
                                        </p:tav>
                                        <p:tav tm="100000">
                                          <p:val>
                                            <p:strVal val="#ppt_x"/>
                                          </p:val>
                                        </p:tav>
                                      </p:tavLst>
                                    </p:anim>
                                    <p:anim calcmode="lin" valueType="num">
                                      <p:cBhvr additive="base">
                                        <p:cTn id="24" dur="75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1+#ppt_w/2"/>
                                          </p:val>
                                        </p:tav>
                                        <p:tav tm="100000">
                                          <p:val>
                                            <p:strVal val="#ppt_x"/>
                                          </p:val>
                                        </p:tav>
                                      </p:tavLst>
                                    </p:anim>
                                    <p:anim calcmode="lin" valueType="num">
                                      <p:cBhvr additive="base">
                                        <p:cTn id="28" dur="75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525"/>
                            </p:stCondLst>
                            <p:childTnLst>
                              <p:par>
                                <p:cTn id="30" presetID="22" presetClass="entr" presetSubtype="2"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tmplLst>
          <p:tmpl>
            <p:tnLst>
              <p:par>
                <p:cTn presetID="22" presetClass="entr" presetSubtype="2"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right)">
                      <p:cBhvr>
                        <p:cTn dur="500"/>
                        <p:tgtEl>
                          <p:spTgt spid="7"/>
                        </p:tgtEl>
                      </p:cBhvr>
                    </p:animEffect>
                  </p:childTnLst>
                </p:cTn>
              </p:par>
            </p:tnLst>
          </p:tmpl>
        </p:tmplLst>
      </p:bldP>
      <p:bldP spid="8" grpId="0" animBg="1"/>
      <p:bldP spid="9" grpId="0" animBg="1"/>
      <p:bldP spid="11" grpId="0" animBg="1"/>
      <p:bldP spid="12" grpId="0" animBg="1">
        <p:tmplLst>
          <p:tmpl>
            <p:tnLst>
              <p:par>
                <p:cTn presetID="2" presetClass="entr" presetSubtype="2"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0"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14" name="タイトル 1"/>
          <p:cNvSpPr>
            <a:spLocks noGrp="1"/>
          </p:cNvSpPr>
          <p:nvPr>
            <p:ph type="title" hasCustomPrompt="1"/>
          </p:nvPr>
        </p:nvSpPr>
        <p:spPr>
          <a:xfrm>
            <a:off x="4141093" y="1197059"/>
            <a:ext cx="7509043" cy="2442346"/>
          </a:xfrm>
        </p:spPr>
        <p:txBody>
          <a:bodyPr anchor="b">
            <a:normAutofit/>
          </a:bodyPr>
          <a:lstStyle>
            <a:lvl1pPr>
              <a:lnSpc>
                <a:spcPct val="80000"/>
              </a:lnSpc>
              <a:defRPr sz="5334" baseline="0">
                <a:latin typeface="Roboto Bold" pitchFamily="2" charset="0"/>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15" name="テキスト プレースホルダー 5"/>
          <p:cNvSpPr>
            <a:spLocks noGrp="1"/>
          </p:cNvSpPr>
          <p:nvPr>
            <p:ph type="body" sz="quarter" idx="12" hasCustomPrompt="1"/>
          </p:nvPr>
        </p:nvSpPr>
        <p:spPr>
          <a:xfrm>
            <a:off x="4141092" y="3789483"/>
            <a:ext cx="7509042" cy="2212869"/>
          </a:xfrm>
        </p:spPr>
        <p:txBody>
          <a:bodyPr numCol="1" spcCol="360000" anchor="t">
            <a:normAutofit/>
          </a:bodyPr>
          <a:lstStyle>
            <a:lvl1pPr marL="190510" indent="-190510" algn="l">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grpSp>
        <p:nvGrpSpPr>
          <p:cNvPr id="5" name="Group 4"/>
          <p:cNvGrpSpPr/>
          <p:nvPr userDrawn="1"/>
        </p:nvGrpSpPr>
        <p:grpSpPr>
          <a:xfrm>
            <a:off x="1212799" y="708827"/>
            <a:ext cx="2579077" cy="5440347"/>
            <a:chOff x="5345723" y="1420837"/>
            <a:chExt cx="3868615" cy="8159261"/>
          </a:xfrm>
        </p:grpSpPr>
        <p:sp>
          <p:nvSpPr>
            <p:cNvPr id="6" name="Rectangle: Rounded Corners 5"/>
            <p:cNvSpPr/>
            <p:nvPr userDrawn="1"/>
          </p:nvSpPr>
          <p:spPr>
            <a:xfrm>
              <a:off x="5345723" y="1420837"/>
              <a:ext cx="3868615" cy="8159261"/>
            </a:xfrm>
            <a:prstGeom prst="roundRect">
              <a:avLst>
                <a:gd name="adj" fmla="val 13394"/>
              </a:avLst>
            </a:prstGeom>
            <a:solidFill>
              <a:schemeClr val="tx2">
                <a:lumMod val="5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7" name="Group 6"/>
            <p:cNvGrpSpPr/>
            <p:nvPr userDrawn="1"/>
          </p:nvGrpSpPr>
          <p:grpSpPr>
            <a:xfrm>
              <a:off x="6862636" y="2064782"/>
              <a:ext cx="834788" cy="95103"/>
              <a:chOff x="6770728" y="2064782"/>
              <a:chExt cx="834788" cy="95103"/>
            </a:xfrm>
            <a:solidFill>
              <a:schemeClr val="tx2">
                <a:lumMod val="60000"/>
                <a:lumOff val="40000"/>
              </a:schemeClr>
            </a:solidFill>
          </p:grpSpPr>
          <p:sp>
            <p:nvSpPr>
              <p:cNvPr id="11" name="Oval 10"/>
              <p:cNvSpPr/>
              <p:nvPr userDrawn="1"/>
            </p:nvSpPr>
            <p:spPr>
              <a:xfrm>
                <a:off x="6770728" y="2064782"/>
                <a:ext cx="95103" cy="951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Rectangle: Rounded Corners 11"/>
              <p:cNvSpPr/>
              <p:nvPr userDrawn="1"/>
            </p:nvSpPr>
            <p:spPr>
              <a:xfrm flipV="1">
                <a:off x="6960746" y="2071989"/>
                <a:ext cx="644770" cy="8108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8" name="Oval 7"/>
            <p:cNvSpPr/>
            <p:nvPr userDrawn="1"/>
          </p:nvSpPr>
          <p:spPr>
            <a:xfrm>
              <a:off x="7213429" y="1743884"/>
              <a:ext cx="133203" cy="13320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Oval 8"/>
            <p:cNvSpPr/>
            <p:nvPr userDrawn="1"/>
          </p:nvSpPr>
          <p:spPr>
            <a:xfrm>
              <a:off x="6934360" y="8668559"/>
              <a:ext cx="691341" cy="691341"/>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Rectangle: Rounded Corners 9"/>
            <p:cNvSpPr/>
            <p:nvPr userDrawn="1"/>
          </p:nvSpPr>
          <p:spPr>
            <a:xfrm>
              <a:off x="5616330" y="2528239"/>
              <a:ext cx="3327400" cy="5920122"/>
            </a:xfrm>
            <a:prstGeom prst="roundRect">
              <a:avLst>
                <a:gd name="adj" fmla="val 14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17" name="Picture Placeholder 6"/>
          <p:cNvSpPr>
            <a:spLocks noGrp="1"/>
          </p:cNvSpPr>
          <p:nvPr>
            <p:ph type="pic" sz="quarter" idx="13" hasCustomPrompt="1"/>
          </p:nvPr>
        </p:nvSpPr>
        <p:spPr>
          <a:xfrm>
            <a:off x="1423208" y="1477385"/>
            <a:ext cx="2158257" cy="3901153"/>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val="155845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ppt_x"/>
                                          </p:val>
                                        </p:tav>
                                        <p:tav tm="100000">
                                          <p:val>
                                            <p:strVal val="#ppt_x"/>
                                          </p:val>
                                        </p:tav>
                                      </p:tavLst>
                                    </p:anim>
                                    <p:anim calcmode="lin" valueType="num">
                                      <p:cBhvr additive="base">
                                        <p:cTn id="12" dur="75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decel="100000" fill="hold" grpId="0" nodeType="afterEffect">
                                  <p:stCondLst>
                                    <p:cond delay="0"/>
                                  </p:stCondLst>
                                  <p:iterate type="wd">
                                    <p:tmPct val="10000"/>
                                  </p:iterate>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750" fill="hold"/>
                                        <p:tgtEl>
                                          <p:spTgt spid="14"/>
                                        </p:tgtEl>
                                        <p:attrNameLst>
                                          <p:attrName>ppt_x</p:attrName>
                                        </p:attrNameLst>
                                      </p:cBhvr>
                                      <p:tavLst>
                                        <p:tav tm="0">
                                          <p:val>
                                            <p:strVal val="#ppt_x"/>
                                          </p:val>
                                        </p:tav>
                                        <p:tav tm="100000">
                                          <p:val>
                                            <p:strVal val="#ppt_x"/>
                                          </p:val>
                                        </p:tav>
                                      </p:tavLst>
                                    </p:anim>
                                    <p:anim calcmode="lin" valueType="num">
                                      <p:cBhvr additive="base">
                                        <p:cTn id="17" dur="75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1725"/>
                            </p:stCondLst>
                            <p:childTnLst>
                              <p:par>
                                <p:cTn id="19" presetID="22" presetClass="entr" presetSubtype="8"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wipe(left)">
                                      <p:cBhvr>
                                        <p:cTn id="2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7"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obile 2">
    <p:spTree>
      <p:nvGrpSpPr>
        <p:cNvPr id="1" name=""/>
        <p:cNvGrpSpPr/>
        <p:nvPr/>
      </p:nvGrpSpPr>
      <p:grpSpPr>
        <a:xfrm>
          <a:off x="0" y="0"/>
          <a:ext cx="0" cy="0"/>
          <a:chOff x="0" y="0"/>
          <a:chExt cx="0" cy="0"/>
        </a:xfrm>
      </p:grpSpPr>
      <p:sp>
        <p:nvSpPr>
          <p:cNvPr id="8" name="タイトル 1"/>
          <p:cNvSpPr>
            <a:spLocks noGrp="1"/>
          </p:cNvSpPr>
          <p:nvPr>
            <p:ph type="title" hasCustomPrompt="1"/>
          </p:nvPr>
        </p:nvSpPr>
        <p:spPr>
          <a:xfrm>
            <a:off x="516681" y="354182"/>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 Goes Here</a:t>
            </a:r>
            <a:endParaRPr kumimoji="1" lang="ja-JP" altLang="en-US" dirty="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14" name="テキスト プレースホルダー 5"/>
          <p:cNvSpPr>
            <a:spLocks noGrp="1"/>
          </p:cNvSpPr>
          <p:nvPr>
            <p:ph type="body" sz="quarter" idx="18" hasCustomPrompt="1"/>
          </p:nvPr>
        </p:nvSpPr>
        <p:spPr>
          <a:xfrm>
            <a:off x="516682" y="1977410"/>
            <a:ext cx="4060157"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5" name="テキスト プレースホルダー 5"/>
          <p:cNvSpPr>
            <a:spLocks noGrp="1"/>
          </p:cNvSpPr>
          <p:nvPr>
            <p:ph type="body" sz="quarter" idx="19" hasCustomPrompt="1"/>
          </p:nvPr>
        </p:nvSpPr>
        <p:spPr>
          <a:xfrm>
            <a:off x="516682" y="2325810"/>
            <a:ext cx="4060157"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20" hasCustomPrompt="1"/>
          </p:nvPr>
        </p:nvSpPr>
        <p:spPr>
          <a:xfrm>
            <a:off x="516682" y="4100830"/>
            <a:ext cx="4060157"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7" name="テキスト プレースホルダー 5"/>
          <p:cNvSpPr>
            <a:spLocks noGrp="1"/>
          </p:cNvSpPr>
          <p:nvPr>
            <p:ph type="body" sz="quarter" idx="21" hasCustomPrompt="1"/>
          </p:nvPr>
        </p:nvSpPr>
        <p:spPr>
          <a:xfrm>
            <a:off x="516682" y="4449230"/>
            <a:ext cx="4060157" cy="14266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8" name="テキスト プレースホルダー 5"/>
          <p:cNvSpPr>
            <a:spLocks noGrp="1"/>
          </p:cNvSpPr>
          <p:nvPr>
            <p:ph type="body" sz="quarter" idx="22" hasCustomPrompt="1"/>
          </p:nvPr>
        </p:nvSpPr>
        <p:spPr>
          <a:xfrm>
            <a:off x="7615162" y="1977410"/>
            <a:ext cx="4060157" cy="358073"/>
          </a:xfrm>
        </p:spPr>
        <p:txBody>
          <a:bodyPr numCol="1" spcCol="360000" anchor="b">
            <a:norm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9" name="テキスト プレースホルダー 5"/>
          <p:cNvSpPr>
            <a:spLocks noGrp="1"/>
          </p:cNvSpPr>
          <p:nvPr>
            <p:ph type="body" sz="quarter" idx="23" hasCustomPrompt="1"/>
          </p:nvPr>
        </p:nvSpPr>
        <p:spPr>
          <a:xfrm>
            <a:off x="7615162" y="2325810"/>
            <a:ext cx="4060157" cy="1426619"/>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0" name="テキスト プレースホルダー 5"/>
          <p:cNvSpPr>
            <a:spLocks noGrp="1"/>
          </p:cNvSpPr>
          <p:nvPr>
            <p:ph type="body" sz="quarter" idx="24" hasCustomPrompt="1"/>
          </p:nvPr>
        </p:nvSpPr>
        <p:spPr>
          <a:xfrm>
            <a:off x="7615162" y="4100830"/>
            <a:ext cx="4060157" cy="358073"/>
          </a:xfrm>
        </p:spPr>
        <p:txBody>
          <a:bodyPr numCol="1" spcCol="360000" anchor="b">
            <a:norm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1" name="テキスト プレースホルダー 5"/>
          <p:cNvSpPr>
            <a:spLocks noGrp="1"/>
          </p:cNvSpPr>
          <p:nvPr>
            <p:ph type="body" sz="quarter" idx="25" hasCustomPrompt="1"/>
          </p:nvPr>
        </p:nvSpPr>
        <p:spPr>
          <a:xfrm>
            <a:off x="7615162" y="4449230"/>
            <a:ext cx="4060157" cy="1426619"/>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grpSp>
        <p:nvGrpSpPr>
          <p:cNvPr id="22" name="Group 21"/>
          <p:cNvGrpSpPr/>
          <p:nvPr userDrawn="1"/>
        </p:nvGrpSpPr>
        <p:grpSpPr>
          <a:xfrm>
            <a:off x="4830448" y="1429591"/>
            <a:ext cx="2531106" cy="5339156"/>
            <a:chOff x="5345723" y="1420837"/>
            <a:chExt cx="3868615" cy="8159261"/>
          </a:xfrm>
        </p:grpSpPr>
        <p:sp>
          <p:nvSpPr>
            <p:cNvPr id="23" name="Rectangle: Rounded Corners 22"/>
            <p:cNvSpPr/>
            <p:nvPr userDrawn="1"/>
          </p:nvSpPr>
          <p:spPr>
            <a:xfrm>
              <a:off x="5345723" y="1420837"/>
              <a:ext cx="3868615" cy="8159261"/>
            </a:xfrm>
            <a:prstGeom prst="roundRect">
              <a:avLst>
                <a:gd name="adj" fmla="val 13394"/>
              </a:avLst>
            </a:prstGeom>
            <a:solidFill>
              <a:schemeClr val="tx2">
                <a:lumMod val="5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24" name="Group 23"/>
            <p:cNvGrpSpPr/>
            <p:nvPr userDrawn="1"/>
          </p:nvGrpSpPr>
          <p:grpSpPr>
            <a:xfrm>
              <a:off x="6862636" y="2064782"/>
              <a:ext cx="834788" cy="95103"/>
              <a:chOff x="6770728" y="2064782"/>
              <a:chExt cx="834788" cy="95103"/>
            </a:xfrm>
            <a:solidFill>
              <a:schemeClr val="tx2">
                <a:lumMod val="60000"/>
                <a:lumOff val="40000"/>
              </a:schemeClr>
            </a:solidFill>
          </p:grpSpPr>
          <p:sp>
            <p:nvSpPr>
              <p:cNvPr id="28" name="Oval 27"/>
              <p:cNvSpPr/>
              <p:nvPr userDrawn="1"/>
            </p:nvSpPr>
            <p:spPr>
              <a:xfrm>
                <a:off x="6770728" y="2064782"/>
                <a:ext cx="95103" cy="951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9" name="Rectangle: Rounded Corners 28"/>
              <p:cNvSpPr/>
              <p:nvPr userDrawn="1"/>
            </p:nvSpPr>
            <p:spPr>
              <a:xfrm flipV="1">
                <a:off x="6960746" y="2071989"/>
                <a:ext cx="644770" cy="8108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25" name="Oval 24"/>
            <p:cNvSpPr/>
            <p:nvPr userDrawn="1"/>
          </p:nvSpPr>
          <p:spPr>
            <a:xfrm>
              <a:off x="7213429" y="1743884"/>
              <a:ext cx="133203" cy="13320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6" name="Oval 25"/>
            <p:cNvSpPr/>
            <p:nvPr userDrawn="1"/>
          </p:nvSpPr>
          <p:spPr>
            <a:xfrm>
              <a:off x="6934360" y="8668559"/>
              <a:ext cx="691341" cy="691341"/>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7" name="Rectangle: Rounded Corners 26"/>
            <p:cNvSpPr/>
            <p:nvPr userDrawn="1"/>
          </p:nvSpPr>
          <p:spPr>
            <a:xfrm>
              <a:off x="5616330" y="2528239"/>
              <a:ext cx="3327400" cy="5920122"/>
            </a:xfrm>
            <a:prstGeom prst="roundRect">
              <a:avLst>
                <a:gd name="adj" fmla="val 14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30" name="Picture Placeholder 6"/>
          <p:cNvSpPr>
            <a:spLocks noGrp="1"/>
          </p:cNvSpPr>
          <p:nvPr>
            <p:ph type="pic" sz="quarter" idx="13" hasCustomPrompt="1"/>
          </p:nvPr>
        </p:nvSpPr>
        <p:spPr>
          <a:xfrm>
            <a:off x="5022220" y="2166754"/>
            <a:ext cx="2147561" cy="3928121"/>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val="169835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2" presetClass="entr" presetSubtype="4" decel="10000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750" fill="hold"/>
                                        <p:tgtEl>
                                          <p:spTgt spid="22"/>
                                        </p:tgtEl>
                                        <p:attrNameLst>
                                          <p:attrName>ppt_x</p:attrName>
                                        </p:attrNameLst>
                                      </p:cBhvr>
                                      <p:tavLst>
                                        <p:tav tm="0">
                                          <p:val>
                                            <p:strVal val="#ppt_x"/>
                                          </p:val>
                                        </p:tav>
                                        <p:tav tm="100000">
                                          <p:val>
                                            <p:strVal val="#ppt_x"/>
                                          </p:val>
                                        </p:tav>
                                      </p:tavLst>
                                    </p:anim>
                                    <p:anim calcmode="lin" valueType="num">
                                      <p:cBhvr additive="base">
                                        <p:cTn id="13" dur="75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750" fill="hold"/>
                                        <p:tgtEl>
                                          <p:spTgt spid="30"/>
                                        </p:tgtEl>
                                        <p:attrNameLst>
                                          <p:attrName>ppt_x</p:attrName>
                                        </p:attrNameLst>
                                      </p:cBhvr>
                                      <p:tavLst>
                                        <p:tav tm="0">
                                          <p:val>
                                            <p:strVal val="#ppt_x"/>
                                          </p:val>
                                        </p:tav>
                                        <p:tav tm="100000">
                                          <p:val>
                                            <p:strVal val="#ppt_x"/>
                                          </p:val>
                                        </p:tav>
                                      </p:tavLst>
                                    </p:anim>
                                    <p:anim calcmode="lin" valueType="num">
                                      <p:cBhvr additive="base">
                                        <p:cTn id="17" dur="7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725"/>
                            </p:stCondLst>
                            <p:childTnLst>
                              <p:par>
                                <p:cTn id="19" presetID="2" presetClass="entr" presetSubtype="8" decel="100000" fill="hold" grpId="0" nodeType="after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additive="base">
                                        <p:cTn id="2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225"/>
                            </p:stCondLst>
                            <p:childTnLst>
                              <p:par>
                                <p:cTn id="24" presetID="22" presetClass="entr" presetSubtype="8" fill="hold" grpId="0" nodeType="after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wipe(left)">
                                      <p:cBhvr>
                                        <p:cTn id="26" dur="500"/>
                                        <p:tgtEl>
                                          <p:spTgt spid="15">
                                            <p:txEl>
                                              <p:pRg st="0" end="0"/>
                                            </p:txEl>
                                          </p:spTgt>
                                        </p:tgtEl>
                                      </p:cBhvr>
                                    </p:animEffect>
                                  </p:childTnLst>
                                </p:cTn>
                              </p:par>
                            </p:childTnLst>
                          </p:cTn>
                        </p:par>
                        <p:par>
                          <p:cTn id="27" fill="hold">
                            <p:stCondLst>
                              <p:cond delay="2725"/>
                            </p:stCondLst>
                            <p:childTnLst>
                              <p:par>
                                <p:cTn id="28" presetID="2" presetClass="entr" presetSubtype="8" decel="100000" fill="hold" grpId="0" nodeType="afterEffect">
                                  <p:stCondLst>
                                    <p:cond delay="250"/>
                                  </p:stCondLst>
                                  <p:childTnLst>
                                    <p:set>
                                      <p:cBhvr>
                                        <p:cTn id="29" dur="1" fill="hold">
                                          <p:stCondLst>
                                            <p:cond delay="0"/>
                                          </p:stCondLst>
                                        </p:cTn>
                                        <p:tgtEl>
                                          <p:spTgt spid="16">
                                            <p:txEl>
                                              <p:pRg st="0" end="0"/>
                                            </p:txEl>
                                          </p:spTgt>
                                        </p:tgtEl>
                                        <p:attrNameLst>
                                          <p:attrName>style.visibility</p:attrName>
                                        </p:attrNameLst>
                                      </p:cBhvr>
                                      <p:to>
                                        <p:strVal val="visible"/>
                                      </p:to>
                                    </p:set>
                                    <p:anim calcmode="lin" valueType="num">
                                      <p:cBhvr additive="base">
                                        <p:cTn id="30"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3475"/>
                            </p:stCondLst>
                            <p:childTnLst>
                              <p:par>
                                <p:cTn id="33" presetID="22" presetClass="entr" presetSubtype="8" fill="hold" grpId="0" nodeType="after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wipe(left)">
                                      <p:cBhvr>
                                        <p:cTn id="35" dur="500"/>
                                        <p:tgtEl>
                                          <p:spTgt spid="17">
                                            <p:txEl>
                                              <p:pRg st="0" end="0"/>
                                            </p:txEl>
                                          </p:spTgt>
                                        </p:tgtEl>
                                      </p:cBhvr>
                                    </p:animEffect>
                                  </p:childTnLst>
                                </p:cTn>
                              </p:par>
                            </p:childTnLst>
                          </p:cTn>
                        </p:par>
                        <p:par>
                          <p:cTn id="36" fill="hold">
                            <p:stCondLst>
                              <p:cond delay="3975"/>
                            </p:stCondLst>
                            <p:childTnLst>
                              <p:par>
                                <p:cTn id="37" presetID="2" presetClass="entr" presetSubtype="2" decel="100000" fill="hold" grpId="0" nodeType="afterEffect">
                                  <p:stCondLst>
                                    <p:cond delay="250"/>
                                  </p:stCondLst>
                                  <p:childTnLst>
                                    <p:set>
                                      <p:cBhvr>
                                        <p:cTn id="38" dur="1" fill="hold">
                                          <p:stCondLst>
                                            <p:cond delay="0"/>
                                          </p:stCondLst>
                                        </p:cTn>
                                        <p:tgtEl>
                                          <p:spTgt spid="18">
                                            <p:txEl>
                                              <p:pRg st="0" end="0"/>
                                            </p:txEl>
                                          </p:spTgt>
                                        </p:tgtEl>
                                        <p:attrNameLst>
                                          <p:attrName>style.visibility</p:attrName>
                                        </p:attrNameLst>
                                      </p:cBhvr>
                                      <p:to>
                                        <p:strVal val="visible"/>
                                      </p:to>
                                    </p:set>
                                    <p:anim calcmode="lin" valueType="num">
                                      <p:cBhvr additive="base">
                                        <p:cTn id="39"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41" fill="hold">
                            <p:stCondLst>
                              <p:cond delay="4725"/>
                            </p:stCondLst>
                            <p:childTnLst>
                              <p:par>
                                <p:cTn id="42" presetID="22" presetClass="entr" presetSubtype="2" fill="hold" grpId="0" nodeType="after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wipe(right)">
                                      <p:cBhvr>
                                        <p:cTn id="44" dur="500"/>
                                        <p:tgtEl>
                                          <p:spTgt spid="19">
                                            <p:txEl>
                                              <p:pRg st="0" end="0"/>
                                            </p:txEl>
                                          </p:spTgt>
                                        </p:tgtEl>
                                      </p:cBhvr>
                                    </p:animEffect>
                                  </p:childTnLst>
                                </p:cTn>
                              </p:par>
                            </p:childTnLst>
                          </p:cTn>
                        </p:par>
                        <p:par>
                          <p:cTn id="45" fill="hold">
                            <p:stCondLst>
                              <p:cond delay="5225"/>
                            </p:stCondLst>
                            <p:childTnLst>
                              <p:par>
                                <p:cTn id="46" presetID="2" presetClass="entr" presetSubtype="2" decel="100000" fill="hold" grpId="0" nodeType="afterEffect">
                                  <p:stCondLst>
                                    <p:cond delay="250"/>
                                  </p:stCondLst>
                                  <p:childTnLst>
                                    <p:set>
                                      <p:cBhvr>
                                        <p:cTn id="47" dur="1" fill="hold">
                                          <p:stCondLst>
                                            <p:cond delay="0"/>
                                          </p:stCondLst>
                                        </p:cTn>
                                        <p:tgtEl>
                                          <p:spTgt spid="20">
                                            <p:txEl>
                                              <p:pRg st="0" end="0"/>
                                            </p:txEl>
                                          </p:spTgt>
                                        </p:tgtEl>
                                        <p:attrNameLst>
                                          <p:attrName>style.visibility</p:attrName>
                                        </p:attrNameLst>
                                      </p:cBhvr>
                                      <p:to>
                                        <p:strVal val="visible"/>
                                      </p:to>
                                    </p:set>
                                    <p:anim calcmode="lin" valueType="num">
                                      <p:cBhvr additive="base">
                                        <p:cTn id="48"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50" fill="hold">
                            <p:stCondLst>
                              <p:cond delay="5975"/>
                            </p:stCondLst>
                            <p:childTnLst>
                              <p:par>
                                <p:cTn id="51" presetID="22" presetClass="entr" presetSubtype="2" fill="hold" grpId="0" nodeType="afterEffect">
                                  <p:stCondLst>
                                    <p:cond delay="0"/>
                                  </p:stCondLst>
                                  <p:childTnLst>
                                    <p:set>
                                      <p:cBhvr>
                                        <p:cTn id="52" dur="1" fill="hold">
                                          <p:stCondLst>
                                            <p:cond delay="0"/>
                                          </p:stCondLst>
                                        </p:cTn>
                                        <p:tgtEl>
                                          <p:spTgt spid="21">
                                            <p:txEl>
                                              <p:pRg st="0" end="0"/>
                                            </p:txEl>
                                          </p:spTgt>
                                        </p:tgtEl>
                                        <p:attrNameLst>
                                          <p:attrName>style.visibility</p:attrName>
                                        </p:attrNameLst>
                                      </p:cBhvr>
                                      <p:to>
                                        <p:strVal val="visible"/>
                                      </p:to>
                                    </p:set>
                                    <p:animEffect transition="in" filter="wipe(right)">
                                      <p:cBhvr>
                                        <p:cTn id="53"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2" decel="10000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2" presetClass="entr" presetSubtype="2"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right)">
                      <p:cBhvr>
                        <p:cTn dur="500"/>
                        <p:tgtEl>
                          <p:spTgt spid="21"/>
                        </p:tgtEl>
                      </p:cBhvr>
                    </p:animEffect>
                  </p:childTnLst>
                </p:cTn>
              </p:par>
            </p:tnLst>
          </p:tmpl>
        </p:tmplLst>
      </p:bldP>
      <p:bldP spid="30"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keyword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516681" y="354182"/>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 Goes Here</a:t>
            </a:r>
            <a:endParaRPr kumimoji="1" lang="ja-JP" altLang="en-US" dirty="0"/>
          </a:p>
        </p:txBody>
      </p:sp>
      <p:sp>
        <p:nvSpPr>
          <p:cNvPr id="7" name="テキスト プレースホルダー 5"/>
          <p:cNvSpPr>
            <a:spLocks noGrp="1"/>
          </p:cNvSpPr>
          <p:nvPr>
            <p:ph type="body" sz="quarter" idx="19" hasCustomPrompt="1"/>
          </p:nvPr>
        </p:nvSpPr>
        <p:spPr>
          <a:xfrm>
            <a:off x="357024" y="2300581"/>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6" name="テキスト プレースホルダー 5"/>
          <p:cNvSpPr>
            <a:spLocks noGrp="1"/>
          </p:cNvSpPr>
          <p:nvPr>
            <p:ph type="body" sz="quarter" idx="18" hasCustomPrompt="1"/>
          </p:nvPr>
        </p:nvSpPr>
        <p:spPr>
          <a:xfrm>
            <a:off x="736182" y="3464610"/>
            <a:ext cx="3440881" cy="457268"/>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8" name="テキスト プレースホルダー 5"/>
          <p:cNvSpPr>
            <a:spLocks noGrp="1"/>
          </p:cNvSpPr>
          <p:nvPr>
            <p:ph type="body" sz="quarter" idx="20" hasCustomPrompt="1"/>
          </p:nvPr>
        </p:nvSpPr>
        <p:spPr>
          <a:xfrm>
            <a:off x="736182" y="3921879"/>
            <a:ext cx="3440881" cy="1159191"/>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9" name="テキスト プレースホルダー 5"/>
          <p:cNvSpPr>
            <a:spLocks noGrp="1"/>
          </p:cNvSpPr>
          <p:nvPr>
            <p:ph type="body" sz="quarter" idx="21" hasCustomPrompt="1"/>
          </p:nvPr>
        </p:nvSpPr>
        <p:spPr>
          <a:xfrm>
            <a:off x="4301199" y="2300581"/>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10" name="テキスト プレースホルダー 5"/>
          <p:cNvSpPr>
            <a:spLocks noGrp="1"/>
          </p:cNvSpPr>
          <p:nvPr>
            <p:ph type="body" sz="quarter" idx="22" hasCustomPrompt="1"/>
          </p:nvPr>
        </p:nvSpPr>
        <p:spPr>
          <a:xfrm>
            <a:off x="4680358" y="3464610"/>
            <a:ext cx="3440881" cy="457268"/>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11" name="テキスト プレースホルダー 5"/>
          <p:cNvSpPr>
            <a:spLocks noGrp="1"/>
          </p:cNvSpPr>
          <p:nvPr>
            <p:ph type="body" sz="quarter" idx="23" hasCustomPrompt="1"/>
          </p:nvPr>
        </p:nvSpPr>
        <p:spPr>
          <a:xfrm>
            <a:off x="4680358" y="3921879"/>
            <a:ext cx="3440881" cy="1159191"/>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2" name="テキスト プレースホルダー 5"/>
          <p:cNvSpPr>
            <a:spLocks noGrp="1"/>
          </p:cNvSpPr>
          <p:nvPr>
            <p:ph type="body" sz="quarter" idx="24" hasCustomPrompt="1"/>
          </p:nvPr>
        </p:nvSpPr>
        <p:spPr>
          <a:xfrm>
            <a:off x="8054635" y="2300581"/>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13" name="テキスト プレースホルダー 5"/>
          <p:cNvSpPr>
            <a:spLocks noGrp="1"/>
          </p:cNvSpPr>
          <p:nvPr>
            <p:ph type="body" sz="quarter" idx="25" hasCustomPrompt="1"/>
          </p:nvPr>
        </p:nvSpPr>
        <p:spPr>
          <a:xfrm>
            <a:off x="8433794" y="3464610"/>
            <a:ext cx="3440881" cy="457268"/>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14" name="テキスト プレースホルダー 5"/>
          <p:cNvSpPr>
            <a:spLocks noGrp="1"/>
          </p:cNvSpPr>
          <p:nvPr>
            <p:ph type="body" sz="quarter" idx="26" hasCustomPrompt="1"/>
          </p:nvPr>
        </p:nvSpPr>
        <p:spPr>
          <a:xfrm>
            <a:off x="8433794" y="3921879"/>
            <a:ext cx="3440881" cy="1159191"/>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8265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800"/>
                            </p:stCondLst>
                            <p:childTnLst>
                              <p:par>
                                <p:cTn id="23" presetID="2" presetClass="entr" presetSubtype="8" decel="100000" fill="hold" grpId="0" nodeType="afterEffect">
                                  <p:stCondLst>
                                    <p:cond delay="250"/>
                                  </p:stCondLst>
                                  <p:iterate type="lt">
                                    <p:tmPct val="10000"/>
                                  </p:iterate>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25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75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10">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50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875"/>
                            </p:stCondLst>
                            <p:childTnLst>
                              <p:par>
                                <p:cTn id="36" presetID="2" presetClass="entr" presetSubtype="8" decel="100000" fill="hold" grpId="0" nodeType="afterEffect">
                                  <p:stCondLst>
                                    <p:cond delay="250"/>
                                  </p:stCondLst>
                                  <p:iterate type="lt">
                                    <p:tmPct val="10000"/>
                                  </p:iterate>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75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12">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3">
                                            <p:txEl>
                                              <p:pRg st="0" end="0"/>
                                            </p:txEl>
                                          </p:spTgt>
                                        </p:tgtEl>
                                        <p:attrNameLst>
                                          <p:attrName>style.visibility</p:attrName>
                                        </p:attrNameLst>
                                      </p:cBhvr>
                                      <p:to>
                                        <p:strVal val="visible"/>
                                      </p:to>
                                    </p:set>
                                    <p:anim calcmode="lin" valueType="num">
                                      <p:cBhvr additive="base">
                                        <p:cTn id="42" dur="75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13">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500"/>
                                  </p:stCondLst>
                                  <p:childTnLst>
                                    <p:set>
                                      <p:cBhvr>
                                        <p:cTn id="45" dur="1" fill="hold">
                                          <p:stCondLst>
                                            <p:cond delay="0"/>
                                          </p:stCondLst>
                                        </p:cTn>
                                        <p:tgtEl>
                                          <p:spTgt spid="14">
                                            <p:txEl>
                                              <p:pRg st="0" end="0"/>
                                            </p:txEl>
                                          </p:spTgt>
                                        </p:tgtEl>
                                        <p:attrNameLst>
                                          <p:attrName>style.visibility</p:attrName>
                                        </p:attrNameLst>
                                      </p:cBhvr>
                                      <p:to>
                                        <p:strVal val="visible"/>
                                      </p:to>
                                    </p:set>
                                    <p:anim calcmode="lin" valueType="num">
                                      <p:cBhvr additive="base">
                                        <p:cTn id="46"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2"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8"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0-#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1+#ppt_w/2"/>
                          </p:val>
                        </p:tav>
                        <p:tav tm="100000">
                          <p:val>
                            <p:strVal val="#ppt_x"/>
                          </p:val>
                        </p:tav>
                      </p:tavLst>
                    </p:anim>
                    <p:anim calcmode="lin" valueType="num">
                      <p:cBhvr additive="base">
                        <p:cTn dur="75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8"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keyword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516681" y="2891296"/>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 Goes Here</a:t>
            </a:r>
            <a:endParaRPr kumimoji="1" lang="ja-JP" altLang="en-US" dirty="0"/>
          </a:p>
        </p:txBody>
      </p:sp>
      <p:sp>
        <p:nvSpPr>
          <p:cNvPr id="7" name="テキスト プレースホルダー 5"/>
          <p:cNvSpPr>
            <a:spLocks noGrp="1"/>
          </p:cNvSpPr>
          <p:nvPr>
            <p:ph type="body" sz="quarter" idx="19" hasCustomPrompt="1"/>
          </p:nvPr>
        </p:nvSpPr>
        <p:spPr>
          <a:xfrm>
            <a:off x="1092415" y="326334"/>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6" name="テキスト プレースホルダー 5"/>
          <p:cNvSpPr>
            <a:spLocks noGrp="1"/>
          </p:cNvSpPr>
          <p:nvPr>
            <p:ph type="body" sz="quarter" idx="18" hasCustomPrompt="1"/>
          </p:nvPr>
        </p:nvSpPr>
        <p:spPr>
          <a:xfrm>
            <a:off x="1471573" y="1437136"/>
            <a:ext cx="4353494" cy="510495"/>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8" name="テキスト プレースホルダー 5"/>
          <p:cNvSpPr>
            <a:spLocks noGrp="1"/>
          </p:cNvSpPr>
          <p:nvPr>
            <p:ph type="body" sz="quarter" idx="20" hasCustomPrompt="1"/>
          </p:nvPr>
        </p:nvSpPr>
        <p:spPr>
          <a:xfrm>
            <a:off x="1471573" y="1947632"/>
            <a:ext cx="4353494" cy="943664"/>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8" name="テキスト プレースホルダー 5"/>
          <p:cNvSpPr>
            <a:spLocks noGrp="1"/>
          </p:cNvSpPr>
          <p:nvPr>
            <p:ph type="body" sz="quarter" idx="21" hasCustomPrompt="1"/>
          </p:nvPr>
        </p:nvSpPr>
        <p:spPr>
          <a:xfrm>
            <a:off x="6085329" y="326334"/>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19" name="テキスト プレースホルダー 5"/>
          <p:cNvSpPr>
            <a:spLocks noGrp="1"/>
          </p:cNvSpPr>
          <p:nvPr>
            <p:ph type="body" sz="quarter" idx="22" hasCustomPrompt="1"/>
          </p:nvPr>
        </p:nvSpPr>
        <p:spPr>
          <a:xfrm>
            <a:off x="6464488" y="1437136"/>
            <a:ext cx="4353494" cy="510495"/>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0" name="テキスト プレースホルダー 5"/>
          <p:cNvSpPr>
            <a:spLocks noGrp="1"/>
          </p:cNvSpPr>
          <p:nvPr>
            <p:ph type="body" sz="quarter" idx="23" hasCustomPrompt="1"/>
          </p:nvPr>
        </p:nvSpPr>
        <p:spPr>
          <a:xfrm>
            <a:off x="6464488" y="1947632"/>
            <a:ext cx="4353494" cy="943664"/>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5"/>
          <p:cNvSpPr>
            <a:spLocks noGrp="1"/>
          </p:cNvSpPr>
          <p:nvPr>
            <p:ph type="body" sz="quarter" idx="24" hasCustomPrompt="1"/>
          </p:nvPr>
        </p:nvSpPr>
        <p:spPr>
          <a:xfrm>
            <a:off x="1092415" y="3799566"/>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22" name="テキスト プレースホルダー 5"/>
          <p:cNvSpPr>
            <a:spLocks noGrp="1"/>
          </p:cNvSpPr>
          <p:nvPr>
            <p:ph type="body" sz="quarter" idx="25" hasCustomPrompt="1"/>
          </p:nvPr>
        </p:nvSpPr>
        <p:spPr>
          <a:xfrm>
            <a:off x="1471573" y="4910368"/>
            <a:ext cx="4353494" cy="510495"/>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3" name="テキスト プレースホルダー 5"/>
          <p:cNvSpPr>
            <a:spLocks noGrp="1"/>
          </p:cNvSpPr>
          <p:nvPr>
            <p:ph type="body" sz="quarter" idx="26" hasCustomPrompt="1"/>
          </p:nvPr>
        </p:nvSpPr>
        <p:spPr>
          <a:xfrm>
            <a:off x="1471573" y="5420864"/>
            <a:ext cx="4353494" cy="943664"/>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4" name="テキスト プレースホルダー 5"/>
          <p:cNvSpPr>
            <a:spLocks noGrp="1"/>
          </p:cNvSpPr>
          <p:nvPr>
            <p:ph type="body" sz="quarter" idx="27" hasCustomPrompt="1"/>
          </p:nvPr>
        </p:nvSpPr>
        <p:spPr>
          <a:xfrm>
            <a:off x="6085329" y="3799566"/>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25" name="テキスト プレースホルダー 5"/>
          <p:cNvSpPr>
            <a:spLocks noGrp="1"/>
          </p:cNvSpPr>
          <p:nvPr>
            <p:ph type="body" sz="quarter" idx="28" hasCustomPrompt="1"/>
          </p:nvPr>
        </p:nvSpPr>
        <p:spPr>
          <a:xfrm>
            <a:off x="6464488" y="4910368"/>
            <a:ext cx="4353494" cy="510495"/>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6" name="テキスト プレースホルダー 5"/>
          <p:cNvSpPr>
            <a:spLocks noGrp="1"/>
          </p:cNvSpPr>
          <p:nvPr>
            <p:ph type="body" sz="quarter" idx="29" hasCustomPrompt="1"/>
          </p:nvPr>
        </p:nvSpPr>
        <p:spPr>
          <a:xfrm>
            <a:off x="6464488" y="5420864"/>
            <a:ext cx="4353494" cy="943664"/>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406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800"/>
                            </p:stCondLst>
                            <p:childTnLst>
                              <p:par>
                                <p:cTn id="23" presetID="2" presetClass="entr" presetSubtype="8" decel="100000" fill="hold" grpId="0" nodeType="afterEffect">
                                  <p:stCondLst>
                                    <p:cond delay="250"/>
                                  </p:stCondLst>
                                  <p:iterate type="lt">
                                    <p:tmPct val="10000"/>
                                  </p:iterate>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250"/>
                                  </p:stCondLst>
                                  <p:childTnLst>
                                    <p:set>
                                      <p:cBhvr>
                                        <p:cTn id="28" dur="1" fill="hold">
                                          <p:stCondLst>
                                            <p:cond delay="0"/>
                                          </p:stCondLst>
                                        </p:cTn>
                                        <p:tgtEl>
                                          <p:spTgt spid="19">
                                            <p:txEl>
                                              <p:pRg st="0" end="0"/>
                                            </p:txEl>
                                          </p:spTgt>
                                        </p:tgtEl>
                                        <p:attrNameLst>
                                          <p:attrName>style.visibility</p:attrName>
                                        </p:attrNameLst>
                                      </p:cBhvr>
                                      <p:to>
                                        <p:strVal val="visible"/>
                                      </p:to>
                                    </p:set>
                                    <p:anim calcmode="lin" valueType="num">
                                      <p:cBhvr additive="base">
                                        <p:cTn id="29" dur="75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19">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4" decel="100000" fill="hold" grpId="0" nodeType="withEffect">
                                  <p:stCondLst>
                                    <p:cond delay="50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875"/>
                            </p:stCondLst>
                            <p:childTnLst>
                              <p:par>
                                <p:cTn id="36" presetID="2" presetClass="entr" presetSubtype="8" decel="100000" fill="hold" grpId="0" nodeType="afterEffect">
                                  <p:stCondLst>
                                    <p:cond delay="250"/>
                                  </p:stCondLst>
                                  <p:iterate type="lt">
                                    <p:tmPct val="10000"/>
                                  </p:iterate>
                                  <p:childTnLst>
                                    <p:set>
                                      <p:cBhvr>
                                        <p:cTn id="37" dur="1" fill="hold">
                                          <p:stCondLst>
                                            <p:cond delay="0"/>
                                          </p:stCondLst>
                                        </p:cTn>
                                        <p:tgtEl>
                                          <p:spTgt spid="21">
                                            <p:txEl>
                                              <p:pRg st="0" end="0"/>
                                            </p:txEl>
                                          </p:spTgt>
                                        </p:tgtEl>
                                        <p:attrNameLst>
                                          <p:attrName>style.visibility</p:attrName>
                                        </p:attrNameLst>
                                      </p:cBhvr>
                                      <p:to>
                                        <p:strVal val="visible"/>
                                      </p:to>
                                    </p:set>
                                    <p:anim calcmode="lin" valueType="num">
                                      <p:cBhvr additive="base">
                                        <p:cTn id="38" dur="75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21">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2">
                                            <p:txEl>
                                              <p:pRg st="0" end="0"/>
                                            </p:txEl>
                                          </p:spTgt>
                                        </p:tgtEl>
                                        <p:attrNameLst>
                                          <p:attrName>style.visibility</p:attrName>
                                        </p:attrNameLst>
                                      </p:cBhvr>
                                      <p:to>
                                        <p:strVal val="visible"/>
                                      </p:to>
                                    </p:set>
                                    <p:anim calcmode="lin" valueType="num">
                                      <p:cBhvr additive="base">
                                        <p:cTn id="42" dur="75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22">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4" decel="100000" fill="hold" grpId="0" nodeType="withEffect">
                                  <p:stCondLst>
                                    <p:cond delay="500"/>
                                  </p:stCondLst>
                                  <p:childTnLst>
                                    <p:set>
                                      <p:cBhvr>
                                        <p:cTn id="45" dur="1" fill="hold">
                                          <p:stCondLst>
                                            <p:cond delay="0"/>
                                          </p:stCondLst>
                                        </p:cTn>
                                        <p:tgtEl>
                                          <p:spTgt spid="23">
                                            <p:txEl>
                                              <p:pRg st="0" end="0"/>
                                            </p:txEl>
                                          </p:spTgt>
                                        </p:tgtEl>
                                        <p:attrNameLst>
                                          <p:attrName>style.visibility</p:attrName>
                                        </p:attrNameLst>
                                      </p:cBhvr>
                                      <p:to>
                                        <p:strVal val="visible"/>
                                      </p:to>
                                    </p:set>
                                    <p:anim calcmode="lin" valueType="num">
                                      <p:cBhvr additive="base">
                                        <p:cTn id="4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3950"/>
                            </p:stCondLst>
                            <p:childTnLst>
                              <p:par>
                                <p:cTn id="49" presetID="2" presetClass="entr" presetSubtype="8" decel="100000" fill="hold" grpId="0" nodeType="afterEffect">
                                  <p:stCondLst>
                                    <p:cond delay="250"/>
                                  </p:stCondLst>
                                  <p:iterate type="lt">
                                    <p:tmPct val="10000"/>
                                  </p:iterate>
                                  <p:childTnLst>
                                    <p:set>
                                      <p:cBhvr>
                                        <p:cTn id="50" dur="1" fill="hold">
                                          <p:stCondLst>
                                            <p:cond delay="0"/>
                                          </p:stCondLst>
                                        </p:cTn>
                                        <p:tgtEl>
                                          <p:spTgt spid="24">
                                            <p:txEl>
                                              <p:pRg st="0" end="0"/>
                                            </p:txEl>
                                          </p:spTgt>
                                        </p:tgtEl>
                                        <p:attrNameLst>
                                          <p:attrName>style.visibility</p:attrName>
                                        </p:attrNameLst>
                                      </p:cBhvr>
                                      <p:to>
                                        <p:strVal val="visible"/>
                                      </p:to>
                                    </p:set>
                                    <p:anim calcmode="lin" valueType="num">
                                      <p:cBhvr additive="base">
                                        <p:cTn id="51"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24">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250"/>
                                  </p:stCondLst>
                                  <p:childTnLst>
                                    <p:set>
                                      <p:cBhvr>
                                        <p:cTn id="54" dur="1" fill="hold">
                                          <p:stCondLst>
                                            <p:cond delay="0"/>
                                          </p:stCondLst>
                                        </p:cTn>
                                        <p:tgtEl>
                                          <p:spTgt spid="25">
                                            <p:txEl>
                                              <p:pRg st="0" end="0"/>
                                            </p:txEl>
                                          </p:spTgt>
                                        </p:tgtEl>
                                        <p:attrNameLst>
                                          <p:attrName>style.visibility</p:attrName>
                                        </p:attrNameLst>
                                      </p:cBhvr>
                                      <p:to>
                                        <p:strVal val="visible"/>
                                      </p:to>
                                    </p:set>
                                    <p:anim calcmode="lin" valueType="num">
                                      <p:cBhvr additive="base">
                                        <p:cTn id="55" dur="75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6" dur="750" fill="hold"/>
                                        <p:tgtEl>
                                          <p:spTgt spid="25">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4" decel="100000" fill="hold" grpId="0" nodeType="withEffect">
                                  <p:stCondLst>
                                    <p:cond delay="50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2"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0-#ppt_w/2"/>
                          </p:val>
                        </p:tav>
                        <p:tav tm="100000">
                          <p:val>
                            <p:strVal val="#ppt_x"/>
                          </p:val>
                        </p:tav>
                      </p:tavLst>
                    </p:anim>
                    <p:anim calcmode="lin" valueType="num">
                      <p:cBhvr additive="base">
                        <p:cTn dur="75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1+#ppt_w/2"/>
                          </p:val>
                        </p:tav>
                        <p:tav tm="100000">
                          <p:val>
                            <p:strVal val="#ppt_x"/>
                          </p:val>
                        </p:tav>
                      </p:tavLst>
                    </p:anim>
                    <p:anim calcmode="lin" valueType="num">
                      <p:cBhvr additive="base">
                        <p:cTn dur="75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1+#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cxnSp>
        <p:nvCxnSpPr>
          <p:cNvPr id="17" name="Straight Connector 16"/>
          <p:cNvCxnSpPr/>
          <p:nvPr userDrawn="1"/>
        </p:nvCxnSpPr>
        <p:spPr>
          <a:xfrm>
            <a:off x="6096000" y="0"/>
            <a:ext cx="0" cy="6858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516681" y="2891296"/>
            <a:ext cx="11158639" cy="1075409"/>
          </a:xfrm>
          <a:solidFill>
            <a:schemeClr val="tx1"/>
          </a:solidFill>
        </p:spPr>
        <p:txBody>
          <a:bodyPr anchor="ctr">
            <a:normAutofit/>
          </a:bodyPr>
          <a:lstStyle>
            <a:lvl1pPr algn="ctr">
              <a:lnSpc>
                <a:spcPct val="100000"/>
              </a:lnSpc>
              <a:defRPr sz="6400" baseline="0">
                <a:latin typeface="Roboto Bold" pitchFamily="2" charset="0"/>
              </a:defRPr>
            </a:lvl1pPr>
          </a:lstStyle>
          <a:p>
            <a:r>
              <a:rPr kumimoji="1" lang="en-US" altLang="ja-JP" dirty="0"/>
              <a:t>Slide Title Goes Here</a:t>
            </a:r>
            <a:endParaRPr kumimoji="1" lang="ja-JP" altLang="en-US" dirty="0"/>
          </a:p>
        </p:txBody>
      </p:sp>
      <p:sp>
        <p:nvSpPr>
          <p:cNvPr id="7" name="テキスト プレースホルダー 5"/>
          <p:cNvSpPr>
            <a:spLocks noGrp="1"/>
          </p:cNvSpPr>
          <p:nvPr>
            <p:ph type="body" sz="quarter" idx="19" hasCustomPrompt="1"/>
          </p:nvPr>
        </p:nvSpPr>
        <p:spPr>
          <a:xfrm>
            <a:off x="3509673" y="326334"/>
            <a:ext cx="2032996" cy="1764045"/>
          </a:xfrm>
        </p:spPr>
        <p:txBody>
          <a:bodyPr numCol="1" spcCol="360000" anchor="ctr">
            <a:noAutofit/>
          </a:bodyPr>
          <a:lstStyle>
            <a:lvl1pPr marL="0" indent="0" algn="r">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A</a:t>
            </a:r>
            <a:endParaRPr kumimoji="1" lang="ja-JP" altLang="en-US" dirty="0"/>
          </a:p>
        </p:txBody>
      </p:sp>
      <p:sp>
        <p:nvSpPr>
          <p:cNvPr id="6" name="テキスト プレースホルダー 5"/>
          <p:cNvSpPr>
            <a:spLocks noGrp="1"/>
          </p:cNvSpPr>
          <p:nvPr>
            <p:ph type="body" sz="quarter" idx="18" hasCustomPrompt="1"/>
          </p:nvPr>
        </p:nvSpPr>
        <p:spPr>
          <a:xfrm>
            <a:off x="810018" y="1437136"/>
            <a:ext cx="4353494" cy="510495"/>
          </a:xfrm>
        </p:spPr>
        <p:txBody>
          <a:bodyPr numCol="1" spcCol="360000" anchor="b">
            <a:no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8" name="テキスト プレースホルダー 5"/>
          <p:cNvSpPr>
            <a:spLocks noGrp="1"/>
          </p:cNvSpPr>
          <p:nvPr>
            <p:ph type="body" sz="quarter" idx="20" hasCustomPrompt="1"/>
          </p:nvPr>
        </p:nvSpPr>
        <p:spPr>
          <a:xfrm>
            <a:off x="810018" y="1947632"/>
            <a:ext cx="4353494" cy="943664"/>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8" name="テキスト プレースホルダー 5"/>
          <p:cNvSpPr>
            <a:spLocks noGrp="1"/>
          </p:cNvSpPr>
          <p:nvPr>
            <p:ph type="body" sz="quarter" idx="21" hasCustomPrompt="1"/>
          </p:nvPr>
        </p:nvSpPr>
        <p:spPr>
          <a:xfrm>
            <a:off x="6649331" y="326334"/>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A</a:t>
            </a:r>
            <a:endParaRPr kumimoji="1" lang="ja-JP" altLang="en-US" dirty="0"/>
          </a:p>
        </p:txBody>
      </p:sp>
      <p:sp>
        <p:nvSpPr>
          <p:cNvPr id="19" name="テキスト プレースホルダー 5"/>
          <p:cNvSpPr>
            <a:spLocks noGrp="1"/>
          </p:cNvSpPr>
          <p:nvPr>
            <p:ph type="body" sz="quarter" idx="22" hasCustomPrompt="1"/>
          </p:nvPr>
        </p:nvSpPr>
        <p:spPr>
          <a:xfrm>
            <a:off x="7028490" y="1437136"/>
            <a:ext cx="4353494" cy="510495"/>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0" name="テキスト プレースホルダー 5"/>
          <p:cNvSpPr>
            <a:spLocks noGrp="1"/>
          </p:cNvSpPr>
          <p:nvPr>
            <p:ph type="body" sz="quarter" idx="23" hasCustomPrompt="1"/>
          </p:nvPr>
        </p:nvSpPr>
        <p:spPr>
          <a:xfrm>
            <a:off x="7028490" y="1947632"/>
            <a:ext cx="4353494" cy="943664"/>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5"/>
          <p:cNvSpPr>
            <a:spLocks noGrp="1"/>
          </p:cNvSpPr>
          <p:nvPr>
            <p:ph type="body" sz="quarter" idx="24" hasCustomPrompt="1"/>
          </p:nvPr>
        </p:nvSpPr>
        <p:spPr>
          <a:xfrm>
            <a:off x="3509673" y="3799566"/>
            <a:ext cx="2032996" cy="1764045"/>
          </a:xfrm>
        </p:spPr>
        <p:txBody>
          <a:bodyPr numCol="1" spcCol="360000" anchor="ctr">
            <a:noAutofit/>
          </a:bodyPr>
          <a:lstStyle>
            <a:lvl1pPr marL="0" indent="0" algn="r">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A</a:t>
            </a:r>
            <a:endParaRPr kumimoji="1" lang="ja-JP" altLang="en-US" dirty="0"/>
          </a:p>
        </p:txBody>
      </p:sp>
      <p:sp>
        <p:nvSpPr>
          <p:cNvPr id="22" name="テキスト プレースホルダー 5"/>
          <p:cNvSpPr>
            <a:spLocks noGrp="1"/>
          </p:cNvSpPr>
          <p:nvPr>
            <p:ph type="body" sz="quarter" idx="25" hasCustomPrompt="1"/>
          </p:nvPr>
        </p:nvSpPr>
        <p:spPr>
          <a:xfrm>
            <a:off x="810018" y="4910368"/>
            <a:ext cx="4353494" cy="510495"/>
          </a:xfrm>
        </p:spPr>
        <p:txBody>
          <a:bodyPr numCol="1" spcCol="360000" anchor="b">
            <a:no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3" name="テキスト プレースホルダー 5"/>
          <p:cNvSpPr>
            <a:spLocks noGrp="1"/>
          </p:cNvSpPr>
          <p:nvPr>
            <p:ph type="body" sz="quarter" idx="26" hasCustomPrompt="1"/>
          </p:nvPr>
        </p:nvSpPr>
        <p:spPr>
          <a:xfrm>
            <a:off x="810018" y="5420864"/>
            <a:ext cx="4353494" cy="943664"/>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4" name="テキスト プレースホルダー 5"/>
          <p:cNvSpPr>
            <a:spLocks noGrp="1"/>
          </p:cNvSpPr>
          <p:nvPr>
            <p:ph type="body" sz="quarter" idx="27" hasCustomPrompt="1"/>
          </p:nvPr>
        </p:nvSpPr>
        <p:spPr>
          <a:xfrm>
            <a:off x="6649331" y="3799566"/>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A</a:t>
            </a:r>
            <a:endParaRPr kumimoji="1" lang="ja-JP" altLang="en-US" dirty="0"/>
          </a:p>
        </p:txBody>
      </p:sp>
      <p:sp>
        <p:nvSpPr>
          <p:cNvPr id="25" name="テキスト プレースホルダー 5"/>
          <p:cNvSpPr>
            <a:spLocks noGrp="1"/>
          </p:cNvSpPr>
          <p:nvPr>
            <p:ph type="body" sz="quarter" idx="28" hasCustomPrompt="1"/>
          </p:nvPr>
        </p:nvSpPr>
        <p:spPr>
          <a:xfrm>
            <a:off x="7028490" y="4910368"/>
            <a:ext cx="4353494" cy="510495"/>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6" name="テキスト プレースホルダー 5"/>
          <p:cNvSpPr>
            <a:spLocks noGrp="1"/>
          </p:cNvSpPr>
          <p:nvPr>
            <p:ph type="body" sz="quarter" idx="29" hasCustomPrompt="1"/>
          </p:nvPr>
        </p:nvSpPr>
        <p:spPr>
          <a:xfrm>
            <a:off x="7028490" y="5420864"/>
            <a:ext cx="4353494" cy="943664"/>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05591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16" presetClass="entr" presetSubtype="42"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outHorizontal)">
                                      <p:cBhvr>
                                        <p:cTn id="12" dur="500"/>
                                        <p:tgtEl>
                                          <p:spTgt spid="17"/>
                                        </p:tgtEl>
                                      </p:cBhvr>
                                    </p:animEffect>
                                  </p:childTnLst>
                                </p:cTn>
                              </p:par>
                            </p:childTnLst>
                          </p:cTn>
                        </p:par>
                        <p:par>
                          <p:cTn id="13" fill="hold">
                            <p:stCondLst>
                              <p:cond delay="1475"/>
                            </p:stCondLst>
                            <p:childTnLst>
                              <p:par>
                                <p:cTn id="14" presetID="2" presetClass="entr" presetSubtype="8" decel="100000" fill="hold" grpId="0" nodeType="afterEffect">
                                  <p:stCondLst>
                                    <p:cond delay="250"/>
                                  </p:stCondLst>
                                  <p:iterate type="lt">
                                    <p:tmPct val="10000"/>
                                  </p:iterate>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25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6">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475"/>
                            </p:stCondLst>
                            <p:childTnLst>
                              <p:par>
                                <p:cTn id="27" presetID="2" presetClass="entr" presetSubtype="8" decel="100000" fill="hold" grpId="0" nodeType="afterEffect">
                                  <p:stCondLst>
                                    <p:cond delay="250"/>
                                  </p:stCondLst>
                                  <p:iterate type="lt">
                                    <p:tmPct val="10000"/>
                                  </p:iterate>
                                  <p:childTnLst>
                                    <p:set>
                                      <p:cBhvr>
                                        <p:cTn id="28" dur="1" fill="hold">
                                          <p:stCondLst>
                                            <p:cond delay="0"/>
                                          </p:stCondLst>
                                        </p:cTn>
                                        <p:tgtEl>
                                          <p:spTgt spid="18">
                                            <p:txEl>
                                              <p:pRg st="0" end="0"/>
                                            </p:txEl>
                                          </p:spTgt>
                                        </p:tgtEl>
                                        <p:attrNameLst>
                                          <p:attrName>style.visibility</p:attrName>
                                        </p:attrNameLst>
                                      </p:cBhvr>
                                      <p:to>
                                        <p:strVal val="visible"/>
                                      </p:to>
                                    </p:set>
                                    <p:anim calcmode="lin" valueType="num">
                                      <p:cBhvr additive="base">
                                        <p:cTn id="29" dur="7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30" dur="750" fill="hold"/>
                                        <p:tgtEl>
                                          <p:spTgt spid="18">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19">
                                            <p:txEl>
                                              <p:pRg st="0" end="0"/>
                                            </p:txEl>
                                          </p:spTgt>
                                        </p:tgtEl>
                                        <p:attrNameLst>
                                          <p:attrName>style.visibility</p:attrName>
                                        </p:attrNameLst>
                                      </p:cBhvr>
                                      <p:to>
                                        <p:strVal val="visible"/>
                                      </p:to>
                                    </p:set>
                                    <p:anim calcmode="lin" valueType="num">
                                      <p:cBhvr additive="base">
                                        <p:cTn id="33" dur="75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34" dur="750" fill="hold"/>
                                        <p:tgtEl>
                                          <p:spTgt spid="19">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4" decel="10000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 calcmode="lin" valueType="num">
                                      <p:cBhvr additive="base">
                                        <p:cTn id="3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475"/>
                            </p:stCondLst>
                            <p:childTnLst>
                              <p:par>
                                <p:cTn id="40" presetID="2" presetClass="entr" presetSubtype="8" decel="100000" fill="hold" grpId="0" nodeType="afterEffect">
                                  <p:stCondLst>
                                    <p:cond delay="250"/>
                                  </p:stCondLst>
                                  <p:iterate type="lt">
                                    <p:tmPct val="10000"/>
                                  </p:iterate>
                                  <p:childTnLst>
                                    <p:set>
                                      <p:cBhvr>
                                        <p:cTn id="41" dur="1" fill="hold">
                                          <p:stCondLst>
                                            <p:cond delay="0"/>
                                          </p:stCondLst>
                                        </p:cTn>
                                        <p:tgtEl>
                                          <p:spTgt spid="21">
                                            <p:txEl>
                                              <p:pRg st="0" end="0"/>
                                            </p:txEl>
                                          </p:spTgt>
                                        </p:tgtEl>
                                        <p:attrNameLst>
                                          <p:attrName>style.visibility</p:attrName>
                                        </p:attrNameLst>
                                      </p:cBhvr>
                                      <p:to>
                                        <p:strVal val="visible"/>
                                      </p:to>
                                    </p:set>
                                    <p:anim calcmode="lin" valueType="num">
                                      <p:cBhvr additive="base">
                                        <p:cTn id="42" dur="75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43" dur="750" fill="hold"/>
                                        <p:tgtEl>
                                          <p:spTgt spid="21">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250"/>
                                  </p:stCondLst>
                                  <p:childTnLst>
                                    <p:set>
                                      <p:cBhvr>
                                        <p:cTn id="45" dur="1" fill="hold">
                                          <p:stCondLst>
                                            <p:cond delay="0"/>
                                          </p:stCondLst>
                                        </p:cTn>
                                        <p:tgtEl>
                                          <p:spTgt spid="22">
                                            <p:txEl>
                                              <p:pRg st="0" end="0"/>
                                            </p:txEl>
                                          </p:spTgt>
                                        </p:tgtEl>
                                        <p:attrNameLst>
                                          <p:attrName>style.visibility</p:attrName>
                                        </p:attrNameLst>
                                      </p:cBhvr>
                                      <p:to>
                                        <p:strVal val="visible"/>
                                      </p:to>
                                    </p:set>
                                    <p:anim calcmode="lin" valueType="num">
                                      <p:cBhvr additive="base">
                                        <p:cTn id="46" dur="75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47" dur="750" fill="hold"/>
                                        <p:tgtEl>
                                          <p:spTgt spid="22">
                                            <p:txEl>
                                              <p:pRg st="0" end="0"/>
                                            </p:txEl>
                                          </p:spTgt>
                                        </p:tgtEl>
                                        <p:attrNameLst>
                                          <p:attrName>ppt_y</p:attrName>
                                        </p:attrNameLst>
                                      </p:cBhvr>
                                      <p:tavLst>
                                        <p:tav tm="0">
                                          <p:val>
                                            <p:strVal val="#ppt_y"/>
                                          </p:val>
                                        </p:tav>
                                        <p:tav tm="100000">
                                          <p:val>
                                            <p:strVal val="#ppt_y"/>
                                          </p:val>
                                        </p:tav>
                                      </p:tavLst>
                                    </p:anim>
                                  </p:childTnLst>
                                </p:cTn>
                              </p:par>
                              <p:par>
                                <p:cTn id="48" presetID="2" presetClass="entr" presetSubtype="4" decel="100000" fill="hold" grpId="0" nodeType="withEffect">
                                  <p:stCondLst>
                                    <p:cond delay="500"/>
                                  </p:stCondLst>
                                  <p:childTnLst>
                                    <p:set>
                                      <p:cBhvr>
                                        <p:cTn id="49" dur="1" fill="hold">
                                          <p:stCondLst>
                                            <p:cond delay="0"/>
                                          </p:stCondLst>
                                        </p:cTn>
                                        <p:tgtEl>
                                          <p:spTgt spid="23">
                                            <p:txEl>
                                              <p:pRg st="0" end="0"/>
                                            </p:txEl>
                                          </p:spTgt>
                                        </p:tgtEl>
                                        <p:attrNameLst>
                                          <p:attrName>style.visibility</p:attrName>
                                        </p:attrNameLst>
                                      </p:cBhvr>
                                      <p:to>
                                        <p:strVal val="visible"/>
                                      </p:to>
                                    </p:set>
                                    <p:anim calcmode="lin" valueType="num">
                                      <p:cBhvr additive="base">
                                        <p:cTn id="5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475"/>
                            </p:stCondLst>
                            <p:childTnLst>
                              <p:par>
                                <p:cTn id="53" presetID="2" presetClass="entr" presetSubtype="8" decel="100000" fill="hold" grpId="0" nodeType="afterEffect">
                                  <p:stCondLst>
                                    <p:cond delay="250"/>
                                  </p:stCondLst>
                                  <p:iterate type="lt">
                                    <p:tmPct val="10000"/>
                                  </p:iterate>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additive="base">
                                        <p:cTn id="55"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56" dur="750" fill="hold"/>
                                        <p:tgtEl>
                                          <p:spTgt spid="24">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childTnLst>
                                    <p:set>
                                      <p:cBhvr>
                                        <p:cTn id="58" dur="1" fill="hold">
                                          <p:stCondLst>
                                            <p:cond delay="0"/>
                                          </p:stCondLst>
                                        </p:cTn>
                                        <p:tgtEl>
                                          <p:spTgt spid="25">
                                            <p:txEl>
                                              <p:pRg st="0" end="0"/>
                                            </p:txEl>
                                          </p:spTgt>
                                        </p:tgtEl>
                                        <p:attrNameLst>
                                          <p:attrName>style.visibility</p:attrName>
                                        </p:attrNameLst>
                                      </p:cBhvr>
                                      <p:to>
                                        <p:strVal val="visible"/>
                                      </p:to>
                                    </p:set>
                                    <p:anim calcmode="lin" valueType="num">
                                      <p:cBhvr additive="base">
                                        <p:cTn id="59" dur="75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60" dur="750" fill="hold"/>
                                        <p:tgtEl>
                                          <p:spTgt spid="25">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4" decel="100000" fill="hold" grpId="0" nodeType="withEffect">
                                  <p:stCondLst>
                                    <p:cond delay="500"/>
                                  </p:stCondLst>
                                  <p:childTnLst>
                                    <p:set>
                                      <p:cBhvr>
                                        <p:cTn id="62" dur="1" fill="hold">
                                          <p:stCondLst>
                                            <p:cond delay="0"/>
                                          </p:stCondLst>
                                        </p:cTn>
                                        <p:tgtEl>
                                          <p:spTgt spid="26">
                                            <p:txEl>
                                              <p:pRg st="0" end="0"/>
                                            </p:txEl>
                                          </p:spTgt>
                                        </p:tgtEl>
                                        <p:attrNameLst>
                                          <p:attrName>style.visibility</p:attrName>
                                        </p:attrNameLst>
                                      </p:cBhvr>
                                      <p:to>
                                        <p:strVal val="visible"/>
                                      </p:to>
                                    </p:set>
                                    <p:anim calcmode="lin" valueType="num">
                                      <p:cBhvr additive="base">
                                        <p:cTn id="6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2"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4"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0-#ppt_w/2"/>
                          </p:val>
                        </p:tav>
                        <p:tav tm="100000">
                          <p:val>
                            <p:strVal val="#ppt_x"/>
                          </p:val>
                        </p:tav>
                      </p:tavLst>
                    </p:anim>
                    <p:anim calcmode="lin" valueType="num">
                      <p:cBhvr additive="base">
                        <p:cTn dur="75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1+#ppt_w/2"/>
                          </p:val>
                        </p:tav>
                        <p:tav tm="100000">
                          <p:val>
                            <p:strVal val="#ppt_x"/>
                          </p:val>
                        </p:tav>
                      </p:tavLst>
                    </p:anim>
                    <p:anim calcmode="lin" valueType="num">
                      <p:cBhvr additive="base">
                        <p:cTn dur="75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1+#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28A90-35F9-4271-B9F0-F31942768BD7}" type="datetimeFigureOut">
              <a:rPr lang="en-US" smtClean="0"/>
              <a:t>12/11/2019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2BF024-2D36-4E7E-A62E-24B5CFB9B5EE}" type="slidenum">
              <a:rPr lang="en-US" smtClean="0"/>
              <a:t>‹#›</a:t>
            </a:fld>
            <a:endParaRPr lang="en-US"/>
          </a:p>
        </p:txBody>
      </p:sp>
    </p:spTree>
    <p:extLst>
      <p:ext uri="{BB962C8B-B14F-4D97-AF65-F5344CB8AC3E}">
        <p14:creationId xmlns:p14="http://schemas.microsoft.com/office/powerpoint/2010/main" val="20287534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low start">
    <p:spTree>
      <p:nvGrpSpPr>
        <p:cNvPr id="1" name=""/>
        <p:cNvGrpSpPr/>
        <p:nvPr/>
      </p:nvGrpSpPr>
      <p:grpSpPr>
        <a:xfrm>
          <a:off x="0" y="0"/>
          <a:ext cx="0" cy="0"/>
          <a:chOff x="0" y="0"/>
          <a:chExt cx="0" cy="0"/>
        </a:xfrm>
      </p:grpSpPr>
      <p:sp>
        <p:nvSpPr>
          <p:cNvPr id="23" name="Picture Placeholder 6"/>
          <p:cNvSpPr>
            <a:spLocks noGrp="1"/>
          </p:cNvSpPr>
          <p:nvPr>
            <p:ph type="pic" sz="quarter" idx="13" hasCustomPrompt="1"/>
          </p:nvPr>
        </p:nvSpPr>
        <p:spPr>
          <a:xfrm>
            <a:off x="290286" y="300008"/>
            <a:ext cx="5805714" cy="3128463"/>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11" name="タイトル 1"/>
          <p:cNvSpPr>
            <a:spLocks noGrp="1"/>
          </p:cNvSpPr>
          <p:nvPr>
            <p:ph type="title" hasCustomPrompt="1"/>
          </p:nvPr>
        </p:nvSpPr>
        <p:spPr>
          <a:xfrm>
            <a:off x="67732" y="3595565"/>
            <a:ext cx="6096000" cy="2646540"/>
          </a:xfrm>
        </p:spPr>
        <p:txBody>
          <a:bodyPr anchor="t">
            <a:normAutofit/>
          </a:bodyPr>
          <a:lstStyle>
            <a:lvl1pPr algn="r">
              <a:lnSpc>
                <a:spcPct val="80000"/>
              </a:lnSpc>
              <a:defRPr sz="6400" baseline="0">
                <a:latin typeface="Roboto Bold" pitchFamily="2" charset="0"/>
              </a:defRPr>
            </a:lvl1pPr>
          </a:lstStyle>
          <a:p>
            <a:r>
              <a:rPr kumimoji="1" lang="en-US" altLang="ja-JP" dirty="0"/>
              <a:t>Slide Title Goes Here</a:t>
            </a:r>
            <a:endParaRPr kumimoji="1" lang="ja-JP" altLang="en-US" dirty="0"/>
          </a:p>
        </p:txBody>
      </p:sp>
      <p:sp>
        <p:nvSpPr>
          <p:cNvPr id="12" name="Right Triangle 11"/>
          <p:cNvSpPr/>
          <p:nvPr userDrawn="1"/>
        </p:nvSpPr>
        <p:spPr>
          <a:xfrm rot="13500000">
            <a:off x="6004798" y="3231201"/>
            <a:ext cx="395662" cy="39560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Rectangle 13"/>
          <p:cNvSpPr/>
          <p:nvPr userDrawn="1"/>
        </p:nvSpPr>
        <p:spPr>
          <a:xfrm>
            <a:off x="8638505" y="3306532"/>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15" name="Straight Connector 14"/>
          <p:cNvCxnSpPr>
            <a:stCxn id="12" idx="2"/>
            <a:endCxn id="14" idx="1"/>
          </p:cNvCxnSpPr>
          <p:nvPr userDrawn="1"/>
        </p:nvCxnSpPr>
        <p:spPr>
          <a:xfrm flipV="1">
            <a:off x="6482362" y="3428471"/>
            <a:ext cx="2156143" cy="53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3"/>
          </p:cNvCxnSpPr>
          <p:nvPr userDrawn="1"/>
        </p:nvCxnSpPr>
        <p:spPr>
          <a:xfrm>
            <a:off x="8882345" y="3428471"/>
            <a:ext cx="330965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テキスト プレースホルダー 5"/>
          <p:cNvSpPr>
            <a:spLocks noGrp="1"/>
          </p:cNvSpPr>
          <p:nvPr>
            <p:ph type="body" sz="quarter" idx="19" hasCustomPrompt="1"/>
          </p:nvPr>
        </p:nvSpPr>
        <p:spPr>
          <a:xfrm>
            <a:off x="7775900" y="1603457"/>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24" name="テキスト プレースホルダー 5"/>
          <p:cNvSpPr>
            <a:spLocks noGrp="1"/>
          </p:cNvSpPr>
          <p:nvPr>
            <p:ph type="body" sz="quarter" idx="18" hasCustomPrompt="1"/>
          </p:nvPr>
        </p:nvSpPr>
        <p:spPr>
          <a:xfrm>
            <a:off x="8162262" y="2674099"/>
            <a:ext cx="3344298" cy="510495"/>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9" name="テキスト プレースホルダー 5"/>
          <p:cNvSpPr>
            <a:spLocks noGrp="1"/>
          </p:cNvSpPr>
          <p:nvPr>
            <p:ph type="body" sz="quarter" idx="26" hasCustomPrompt="1"/>
          </p:nvPr>
        </p:nvSpPr>
        <p:spPr>
          <a:xfrm>
            <a:off x="8571985" y="3677559"/>
            <a:ext cx="2868055" cy="2380293"/>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6674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2" presetClass="entr" presetSubtype="4" decel="100000" fill="hold" grpId="0" nodeType="withEffect">
                                  <p:stCondLst>
                                    <p:cond delay="0"/>
                                  </p:stCondLst>
                                  <p:iterate type="wd">
                                    <p:tmPct val="10000"/>
                                  </p:iterate>
                                  <p:childTnLst>
                                    <p:set>
                                      <p:cBhvr>
                                        <p:cTn id="9" dur="1" fill="hold">
                                          <p:stCondLst>
                                            <p:cond delay="0"/>
                                          </p:stCondLst>
                                        </p:cTn>
                                        <p:tgtEl>
                                          <p:spTgt spid="11"/>
                                        </p:tgtEl>
                                        <p:attrNameLst>
                                          <p:attrName>style.visibility</p:attrName>
                                        </p:attrNameLst>
                                      </p:cBhvr>
                                      <p:to>
                                        <p:strVal val="visible"/>
                                      </p:to>
                                    </p:set>
                                    <p:anim calcmode="lin" valueType="num">
                                      <p:cBhvr additive="base">
                                        <p:cTn id="10" dur="750" fill="hold"/>
                                        <p:tgtEl>
                                          <p:spTgt spid="11"/>
                                        </p:tgtEl>
                                        <p:attrNameLst>
                                          <p:attrName>ppt_x</p:attrName>
                                        </p:attrNameLst>
                                      </p:cBhvr>
                                      <p:tavLst>
                                        <p:tav tm="0">
                                          <p:val>
                                            <p:strVal val="#ppt_x"/>
                                          </p:val>
                                        </p:tav>
                                        <p:tav tm="100000">
                                          <p:val>
                                            <p:strVal val="#ppt_x"/>
                                          </p:val>
                                        </p:tav>
                                      </p:tavLst>
                                    </p:anim>
                                    <p:anim calcmode="lin" valueType="num">
                                      <p:cBhvr additive="base">
                                        <p:cTn id="11" dur="750" fill="hold"/>
                                        <p:tgtEl>
                                          <p:spTgt spid="11"/>
                                        </p:tgtEl>
                                        <p:attrNameLst>
                                          <p:attrName>ppt_y</p:attrName>
                                        </p:attrNameLst>
                                      </p:cBhvr>
                                      <p:tavLst>
                                        <p:tav tm="0">
                                          <p:val>
                                            <p:strVal val="1+#ppt_h/2"/>
                                          </p:val>
                                        </p:tav>
                                        <p:tav tm="100000">
                                          <p:val>
                                            <p:strVal val="#ppt_y"/>
                                          </p:val>
                                        </p:tav>
                                      </p:tavLst>
                                    </p:anim>
                                  </p:childTnLst>
                                </p:cTn>
                              </p:par>
                            </p:childTnLst>
                          </p:cTn>
                        </p:par>
                        <p:par>
                          <p:cTn id="12" fill="hold">
                            <p:stCondLst>
                              <p:cond delay="975"/>
                            </p:stCondLst>
                            <p:childTnLst>
                              <p:par>
                                <p:cTn id="13" presetID="2" presetClass="entr" presetSubtype="8"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475"/>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975"/>
                            </p:stCondLst>
                            <p:childTnLst>
                              <p:par>
                                <p:cTn id="22" presetID="2" presetClass="entr" presetSubtype="8" decel="10000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750" fill="hold"/>
                                        <p:tgtEl>
                                          <p:spTgt spid="14"/>
                                        </p:tgtEl>
                                        <p:attrNameLst>
                                          <p:attrName>ppt_x</p:attrName>
                                        </p:attrNameLst>
                                      </p:cBhvr>
                                      <p:tavLst>
                                        <p:tav tm="0">
                                          <p:val>
                                            <p:strVal val="0-#ppt_w/2"/>
                                          </p:val>
                                        </p:tav>
                                        <p:tav tm="100000">
                                          <p:val>
                                            <p:strVal val="#ppt_x"/>
                                          </p:val>
                                        </p:tav>
                                      </p:tavLst>
                                    </p:anim>
                                    <p:anim calcmode="lin" valueType="num">
                                      <p:cBhvr additive="base">
                                        <p:cTn id="25" dur="75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2725"/>
                            </p:stCondLst>
                            <p:childTnLst>
                              <p:par>
                                <p:cTn id="27" presetID="2" presetClass="entr" presetSubtype="1" decel="100000" fill="hold" grpId="0" nodeType="afterEffect">
                                  <p:stCondLst>
                                    <p:cond delay="0"/>
                                  </p:stCondLst>
                                  <p:iterate type="lt">
                                    <p:tmPct val="10000"/>
                                  </p:iterate>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additive="base">
                                        <p:cTn id="29" dur="75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0" dur="750" fill="hold"/>
                                        <p:tgtEl>
                                          <p:spTgt spid="25">
                                            <p:txEl>
                                              <p:pRg st="0" end="0"/>
                                            </p:txEl>
                                          </p:spTgt>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75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34" dur="750" fill="hold"/>
                                        <p:tgtEl>
                                          <p:spTgt spid="24">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4" decel="100000" fill="hold" grpId="0" nodeType="withEffect">
                                  <p:stCondLst>
                                    <p:cond delay="500"/>
                                  </p:stCondLst>
                                  <p:childTnLst>
                                    <p:set>
                                      <p:cBhvr>
                                        <p:cTn id="36" dur="1" fill="hold">
                                          <p:stCondLst>
                                            <p:cond delay="0"/>
                                          </p:stCondLst>
                                        </p:cTn>
                                        <p:tgtEl>
                                          <p:spTgt spid="29">
                                            <p:txEl>
                                              <p:pRg st="0" end="0"/>
                                            </p:txEl>
                                          </p:spTgt>
                                        </p:tgtEl>
                                        <p:attrNameLst>
                                          <p:attrName>style.visibility</p:attrName>
                                        </p:attrNameLst>
                                      </p:cBhvr>
                                      <p:to>
                                        <p:strVal val="visible"/>
                                      </p:to>
                                    </p:set>
                                    <p:anim calcmode="lin" valueType="num">
                                      <p:cBhvr additive="base">
                                        <p:cTn id="3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725"/>
                            </p:stCondLst>
                            <p:childTnLst>
                              <p:par>
                                <p:cTn id="40" presetID="22" presetClass="entr" presetSubtype="8" fill="hold" nodeType="afterEffect">
                                  <p:stCondLst>
                                    <p:cond delay="50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p:bldP spid="12" grpId="0" animBg="1"/>
      <p:bldP spid="14" grpId="0" animBg="1"/>
      <p:bldP spid="25"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ppt_x"/>
                          </p:val>
                        </p:tav>
                        <p:tav tm="100000">
                          <p:val>
                            <p:strVal val="#ppt_x"/>
                          </p:val>
                        </p:tav>
                      </p:tavLst>
                    </p:anim>
                    <p:anim calcmode="lin" valueType="num">
                      <p:cBhvr additive="base">
                        <p:cTn dur="750" fill="hold"/>
                        <p:tgtEl>
                          <p:spTgt spid="25"/>
                        </p:tgtEl>
                        <p:attrNameLst>
                          <p:attrName>ppt_y</p:attrName>
                        </p:attrNameLst>
                      </p:cBhvr>
                      <p:tavLst>
                        <p:tav tm="0">
                          <p:val>
                            <p:strVal val="0-#ppt_h/2"/>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1+#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low middle part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cxnSp>
        <p:nvCxnSpPr>
          <p:cNvPr id="5" name="Straight Connector 4"/>
          <p:cNvCxnSpPr>
            <a:endCxn id="6" idx="1"/>
          </p:cNvCxnSpPr>
          <p:nvPr userDrawn="1"/>
        </p:nvCxnSpPr>
        <p:spPr>
          <a:xfrm flipV="1">
            <a:off x="0" y="3428471"/>
            <a:ext cx="2916650" cy="5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2916650" y="3306532"/>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Rectangle 8"/>
          <p:cNvSpPr/>
          <p:nvPr userDrawn="1"/>
        </p:nvSpPr>
        <p:spPr>
          <a:xfrm>
            <a:off x="5974080" y="3306532"/>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10" name="Straight Connector 9"/>
          <p:cNvCxnSpPr>
            <a:stCxn id="6" idx="3"/>
            <a:endCxn id="9" idx="1"/>
          </p:cNvCxnSpPr>
          <p:nvPr userDrawn="1"/>
        </p:nvCxnSpPr>
        <p:spPr>
          <a:xfrm>
            <a:off x="3160490" y="3428471"/>
            <a:ext cx="281359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9" idx="2"/>
          </p:cNvCxnSpPr>
          <p:nvPr userDrawn="1"/>
        </p:nvCxnSpPr>
        <p:spPr>
          <a:xfrm flipV="1">
            <a:off x="6096000" y="3550410"/>
            <a:ext cx="0" cy="330759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テキスト プレースホルダー 5"/>
          <p:cNvSpPr>
            <a:spLocks noGrp="1"/>
          </p:cNvSpPr>
          <p:nvPr>
            <p:ph type="body" sz="quarter" idx="19" hasCustomPrompt="1"/>
          </p:nvPr>
        </p:nvSpPr>
        <p:spPr>
          <a:xfrm>
            <a:off x="2066712" y="1603457"/>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19" name="テキスト プレースホルダー 5"/>
          <p:cNvSpPr>
            <a:spLocks noGrp="1"/>
          </p:cNvSpPr>
          <p:nvPr>
            <p:ph type="body" sz="quarter" idx="18" hasCustomPrompt="1"/>
          </p:nvPr>
        </p:nvSpPr>
        <p:spPr>
          <a:xfrm>
            <a:off x="2453074" y="2674099"/>
            <a:ext cx="3344298" cy="510495"/>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0" name="テキスト プレースホルダー 5"/>
          <p:cNvSpPr>
            <a:spLocks noGrp="1"/>
          </p:cNvSpPr>
          <p:nvPr>
            <p:ph type="body" sz="quarter" idx="26" hasCustomPrompt="1"/>
          </p:nvPr>
        </p:nvSpPr>
        <p:spPr>
          <a:xfrm>
            <a:off x="2929317" y="3677559"/>
            <a:ext cx="2868055" cy="2380293"/>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2" name="Picture Placeholder 6"/>
          <p:cNvSpPr>
            <a:spLocks noGrp="1"/>
          </p:cNvSpPr>
          <p:nvPr>
            <p:ph type="pic" sz="quarter" idx="13" hasCustomPrompt="1"/>
          </p:nvPr>
        </p:nvSpPr>
        <p:spPr>
          <a:xfrm>
            <a:off x="6365956" y="783892"/>
            <a:ext cx="5807184" cy="347970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23" name="テキスト プレースホルダー 5"/>
          <p:cNvSpPr>
            <a:spLocks noGrp="1"/>
          </p:cNvSpPr>
          <p:nvPr>
            <p:ph type="body" sz="quarter" idx="27" hasCustomPrompt="1"/>
          </p:nvPr>
        </p:nvSpPr>
        <p:spPr>
          <a:xfrm>
            <a:off x="6365956" y="2499548"/>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24" name="テキスト プレースホルダー 5"/>
          <p:cNvSpPr>
            <a:spLocks noGrp="1"/>
          </p:cNvSpPr>
          <p:nvPr>
            <p:ph type="body" sz="quarter" idx="28" hasCustomPrompt="1"/>
          </p:nvPr>
        </p:nvSpPr>
        <p:spPr>
          <a:xfrm>
            <a:off x="6786505" y="3493034"/>
            <a:ext cx="4595479" cy="636027"/>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Caption</a:t>
            </a:r>
            <a:endParaRPr kumimoji="1" lang="ja-JP" altLang="en-US" dirty="0"/>
          </a:p>
        </p:txBody>
      </p:sp>
      <p:sp>
        <p:nvSpPr>
          <p:cNvPr id="25" name="テキスト プレースホルダー 5"/>
          <p:cNvSpPr>
            <a:spLocks noGrp="1"/>
          </p:cNvSpPr>
          <p:nvPr>
            <p:ph type="body" sz="quarter" idx="29" hasCustomPrompt="1"/>
          </p:nvPr>
        </p:nvSpPr>
        <p:spPr>
          <a:xfrm>
            <a:off x="6365956" y="4356025"/>
            <a:ext cx="5508718" cy="1933112"/>
          </a:xfrm>
        </p:spPr>
        <p:txBody>
          <a:bodyPr numCol="1" spcCol="360000" anchor="t">
            <a:normAutofit/>
          </a:bodyPr>
          <a:lstStyle>
            <a:lvl1pPr marL="190510" indent="-190510" algn="l">
              <a:lnSpc>
                <a:spcPct val="130000"/>
              </a:lnSpc>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56734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decel="100000" fill="hold" grpId="0" nodeType="afterEffect">
                                  <p:stCondLst>
                                    <p:cond delay="0"/>
                                  </p:stCondLst>
                                  <p:iterate type="lt">
                                    <p:tmPct val="10000"/>
                                  </p:iterate>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additive="base">
                                        <p:cTn id="12"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 calcmode="lin" valueType="num">
                                      <p:cBhvr additive="base">
                                        <p:cTn id="16" dur="75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1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20">
                                            <p:txEl>
                                              <p:pRg st="0" end="0"/>
                                            </p:txEl>
                                          </p:spTgt>
                                        </p:tgtEl>
                                        <p:attrNameLst>
                                          <p:attrName>style.visibility</p:attrName>
                                        </p:attrNameLst>
                                      </p:cBhvr>
                                      <p:to>
                                        <p:strVal val="visible"/>
                                      </p:to>
                                    </p:set>
                                    <p:anim calcmode="lin" valueType="num">
                                      <p:cBhvr additive="base">
                                        <p:cTn id="20"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825"/>
                            </p:stCondLst>
                            <p:childTnLst>
                              <p:par>
                                <p:cTn id="23" presetID="22" presetClass="entr" presetSubtype="8" fill="hold" nodeType="after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2825"/>
                            </p:stCondLst>
                            <p:childTnLst>
                              <p:par>
                                <p:cTn id="27" presetID="2" presetClass="entr" presetSubtype="8"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750" fill="hold"/>
                                        <p:tgtEl>
                                          <p:spTgt spid="9"/>
                                        </p:tgtEl>
                                        <p:attrNameLst>
                                          <p:attrName>ppt_x</p:attrName>
                                        </p:attrNameLst>
                                      </p:cBhvr>
                                      <p:tavLst>
                                        <p:tav tm="0">
                                          <p:val>
                                            <p:strVal val="0-#ppt_w/2"/>
                                          </p:val>
                                        </p:tav>
                                        <p:tav tm="100000">
                                          <p:val>
                                            <p:strVal val="#ppt_x"/>
                                          </p:val>
                                        </p:tav>
                                      </p:tavLst>
                                    </p:anim>
                                    <p:anim calcmode="lin" valueType="num">
                                      <p:cBhvr additive="base">
                                        <p:cTn id="30" dur="75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3575"/>
                            </p:stCondLst>
                            <p:childTnLst>
                              <p:par>
                                <p:cTn id="32" presetID="14" presetClass="entr" presetSubtype="1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par>
                          <p:cTn id="35" fill="hold">
                            <p:stCondLst>
                              <p:cond delay="4075"/>
                            </p:stCondLst>
                            <p:childTnLst>
                              <p:par>
                                <p:cTn id="36" presetID="2" presetClass="entr" presetSubtype="1" decel="100000" fill="hold" grpId="0" nodeType="afterEffect">
                                  <p:stCondLst>
                                    <p:cond delay="0"/>
                                  </p:stCondLst>
                                  <p:iterate type="lt">
                                    <p:tmPct val="10000"/>
                                  </p:iterate>
                                  <p:childTnLst>
                                    <p:set>
                                      <p:cBhvr>
                                        <p:cTn id="37" dur="1" fill="hold">
                                          <p:stCondLst>
                                            <p:cond delay="0"/>
                                          </p:stCondLst>
                                        </p:cTn>
                                        <p:tgtEl>
                                          <p:spTgt spid="23">
                                            <p:txEl>
                                              <p:pRg st="0" end="0"/>
                                            </p:txEl>
                                          </p:spTgt>
                                        </p:tgtEl>
                                        <p:attrNameLst>
                                          <p:attrName>style.visibility</p:attrName>
                                        </p:attrNameLst>
                                      </p:cBhvr>
                                      <p:to>
                                        <p:strVal val="visible"/>
                                      </p:to>
                                    </p:set>
                                    <p:anim calcmode="lin" valueType="num">
                                      <p:cBhvr additive="base">
                                        <p:cTn id="38"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23">
                                            <p:txEl>
                                              <p:pRg st="0" end="0"/>
                                            </p:txEl>
                                          </p:spTgt>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75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24">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4" decel="100000" fill="hold" grpId="0" nodeType="withEffect">
                                  <p:stCondLst>
                                    <p:cond delay="500"/>
                                  </p:stCondLst>
                                  <p:childTnLst>
                                    <p:set>
                                      <p:cBhvr>
                                        <p:cTn id="45" dur="1" fill="hold">
                                          <p:stCondLst>
                                            <p:cond delay="0"/>
                                          </p:stCondLst>
                                        </p:cTn>
                                        <p:tgtEl>
                                          <p:spTgt spid="25">
                                            <p:txEl>
                                              <p:pRg st="0" end="0"/>
                                            </p:txEl>
                                          </p:spTgt>
                                        </p:tgtEl>
                                        <p:attrNameLst>
                                          <p:attrName>style.visibility</p:attrName>
                                        </p:attrNameLst>
                                      </p:cBhvr>
                                      <p:to>
                                        <p:strVal val="visible"/>
                                      </p:to>
                                    </p:set>
                                    <p:anim calcmode="lin" valueType="num">
                                      <p:cBhvr additive="base">
                                        <p:cTn id="46"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5075"/>
                            </p:stCondLst>
                            <p:childTnLst>
                              <p:par>
                                <p:cTn id="49" presetID="22" presetClass="entr" presetSubtype="1"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1+#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4" decel="10000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low middle part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cxnSp>
        <p:nvCxnSpPr>
          <p:cNvPr id="5" name="Straight Connector 4"/>
          <p:cNvCxnSpPr/>
          <p:nvPr userDrawn="1"/>
        </p:nvCxnSpPr>
        <p:spPr>
          <a:xfrm flipV="1">
            <a:off x="6096000" y="1"/>
            <a:ext cx="0" cy="12100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74080" y="1210008"/>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テキスト プレースホルダー 5"/>
          <p:cNvSpPr>
            <a:spLocks noGrp="1"/>
          </p:cNvSpPr>
          <p:nvPr>
            <p:ph type="body" sz="quarter" idx="19" hasCustomPrompt="1"/>
          </p:nvPr>
        </p:nvSpPr>
        <p:spPr>
          <a:xfrm>
            <a:off x="3880124" y="327986"/>
            <a:ext cx="2032996" cy="1764045"/>
          </a:xfrm>
        </p:spPr>
        <p:txBody>
          <a:bodyPr numCol="1" spcCol="360000" anchor="ctr">
            <a:noAutofit/>
          </a:bodyPr>
          <a:lstStyle>
            <a:lvl1pPr marL="0" indent="0" algn="r">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11" name="テキスト プレースホルダー 5"/>
          <p:cNvSpPr>
            <a:spLocks noGrp="1"/>
          </p:cNvSpPr>
          <p:nvPr>
            <p:ph type="body" sz="quarter" idx="18" hasCustomPrompt="1"/>
          </p:nvPr>
        </p:nvSpPr>
        <p:spPr>
          <a:xfrm>
            <a:off x="2486975" y="1398628"/>
            <a:ext cx="3344298" cy="510495"/>
          </a:xfrm>
        </p:spPr>
        <p:txBody>
          <a:bodyPr numCol="1" spcCol="360000" anchor="b">
            <a:no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12" name="Picture Placeholder 6"/>
          <p:cNvSpPr>
            <a:spLocks noGrp="1"/>
          </p:cNvSpPr>
          <p:nvPr>
            <p:ph type="pic" sz="quarter" idx="13" hasCustomPrompt="1"/>
          </p:nvPr>
        </p:nvSpPr>
        <p:spPr>
          <a:xfrm>
            <a:off x="3563816" y="1965713"/>
            <a:ext cx="2267457" cy="2733622"/>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3" name="Picture Placeholder 6"/>
          <p:cNvSpPr>
            <a:spLocks noGrp="1"/>
          </p:cNvSpPr>
          <p:nvPr>
            <p:ph type="pic" sz="quarter" idx="20" hasCustomPrompt="1"/>
          </p:nvPr>
        </p:nvSpPr>
        <p:spPr>
          <a:xfrm>
            <a:off x="58057" y="1965713"/>
            <a:ext cx="3437036" cy="1289115"/>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4" name="テキスト プレースホルダー 5"/>
          <p:cNvSpPr>
            <a:spLocks noGrp="1"/>
          </p:cNvSpPr>
          <p:nvPr>
            <p:ph type="body" sz="quarter" idx="29" hasCustomPrompt="1"/>
          </p:nvPr>
        </p:nvSpPr>
        <p:spPr>
          <a:xfrm>
            <a:off x="557591" y="3332524"/>
            <a:ext cx="2937503" cy="2899904"/>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5" name="Rectangle 14"/>
          <p:cNvSpPr/>
          <p:nvPr userDrawn="1"/>
        </p:nvSpPr>
        <p:spPr>
          <a:xfrm>
            <a:off x="5974080" y="3332524"/>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16" name="Straight Connector 15"/>
          <p:cNvCxnSpPr>
            <a:stCxn id="15" idx="0"/>
            <a:endCxn id="8" idx="2"/>
          </p:cNvCxnSpPr>
          <p:nvPr userDrawn="1"/>
        </p:nvCxnSpPr>
        <p:spPr>
          <a:xfrm flipV="1">
            <a:off x="6096000" y="1453886"/>
            <a:ext cx="0" cy="18786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テキスト プレースホルダー 5"/>
          <p:cNvSpPr>
            <a:spLocks noGrp="1"/>
          </p:cNvSpPr>
          <p:nvPr>
            <p:ph type="body" sz="quarter" idx="30" hasCustomPrompt="1"/>
          </p:nvPr>
        </p:nvSpPr>
        <p:spPr>
          <a:xfrm>
            <a:off x="6275259" y="2605928"/>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24" name="テキスト プレースホルダー 5"/>
          <p:cNvSpPr>
            <a:spLocks noGrp="1"/>
          </p:cNvSpPr>
          <p:nvPr>
            <p:ph type="body" sz="quarter" idx="31" hasCustomPrompt="1"/>
          </p:nvPr>
        </p:nvSpPr>
        <p:spPr>
          <a:xfrm>
            <a:off x="6360727" y="3676570"/>
            <a:ext cx="3344298" cy="510495"/>
          </a:xfrm>
        </p:spPr>
        <p:txBody>
          <a:bodyPr numCol="1" spcCol="360000" anchor="b">
            <a:no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cxnSp>
        <p:nvCxnSpPr>
          <p:cNvPr id="25" name="Straight Connector 24"/>
          <p:cNvCxnSpPr>
            <a:endCxn id="15" idx="2"/>
          </p:cNvCxnSpPr>
          <p:nvPr userDrawn="1"/>
        </p:nvCxnSpPr>
        <p:spPr>
          <a:xfrm flipV="1">
            <a:off x="6096000" y="3576402"/>
            <a:ext cx="1" cy="328159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テキスト プレースホルダー 5"/>
          <p:cNvSpPr>
            <a:spLocks noGrp="1"/>
          </p:cNvSpPr>
          <p:nvPr>
            <p:ph type="body" sz="quarter" idx="32" hasCustomPrompt="1"/>
          </p:nvPr>
        </p:nvSpPr>
        <p:spPr>
          <a:xfrm>
            <a:off x="9066591" y="4235452"/>
            <a:ext cx="2798407" cy="185676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9" name="Picture Placeholder 6"/>
          <p:cNvSpPr>
            <a:spLocks noGrp="1"/>
          </p:cNvSpPr>
          <p:nvPr>
            <p:ph type="pic" sz="quarter" idx="33" hasCustomPrompt="1"/>
          </p:nvPr>
        </p:nvSpPr>
        <p:spPr>
          <a:xfrm>
            <a:off x="6360727" y="4239375"/>
            <a:ext cx="2638131" cy="1852847"/>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val="89497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10">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1">
                                            <p:txEl>
                                              <p:pRg st="0" end="0"/>
                                            </p:txEl>
                                          </p:spTgt>
                                        </p:tgtEl>
                                        <p:attrNameLst>
                                          <p:attrName>style.visibility</p:attrName>
                                        </p:attrNameLst>
                                      </p:cBhvr>
                                      <p:to>
                                        <p:strVal val="visible"/>
                                      </p:to>
                                    </p:set>
                                    <p:anim calcmode="lin" valueType="num">
                                      <p:cBhvr additive="base">
                                        <p:cTn id="16"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14"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10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2350"/>
                            </p:stCondLst>
                            <p:childTnLst>
                              <p:par>
                                <p:cTn id="26" presetID="2" presetClass="entr" presetSubtype="8" decel="100000" fill="hold" grpId="0" nodeType="afterEffect">
                                  <p:stCondLst>
                                    <p:cond delay="250"/>
                                  </p:stCondLst>
                                  <p:childTnLst>
                                    <p:set>
                                      <p:cBhvr>
                                        <p:cTn id="27" dur="1" fill="hold">
                                          <p:stCondLst>
                                            <p:cond delay="0"/>
                                          </p:stCondLst>
                                        </p:cTn>
                                        <p:tgtEl>
                                          <p:spTgt spid="14">
                                            <p:txEl>
                                              <p:pRg st="0" end="0"/>
                                            </p:txEl>
                                          </p:spTgt>
                                        </p:tgtEl>
                                        <p:attrNameLst>
                                          <p:attrName>style.visibility</p:attrName>
                                        </p:attrNameLst>
                                      </p:cBhvr>
                                      <p:to>
                                        <p:strVal val="visible"/>
                                      </p:to>
                                    </p:set>
                                    <p:anim calcmode="lin" valueType="num">
                                      <p:cBhvr additive="base">
                                        <p:cTn id="28"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22" presetClass="entr" presetSubtype="1" fill="hold" nodeType="afterEffect">
                                  <p:stCondLst>
                                    <p:cond delay="50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childTnLst>
                          </p:cTn>
                        </p:par>
                        <p:par>
                          <p:cTn id="34" fill="hold">
                            <p:stCondLst>
                              <p:cond delay="4100"/>
                            </p:stCondLst>
                            <p:childTnLst>
                              <p:par>
                                <p:cTn id="35" presetID="2" presetClass="entr" presetSubtype="1" decel="10000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750" fill="hold"/>
                                        <p:tgtEl>
                                          <p:spTgt spid="15"/>
                                        </p:tgtEl>
                                        <p:attrNameLst>
                                          <p:attrName>ppt_x</p:attrName>
                                        </p:attrNameLst>
                                      </p:cBhvr>
                                      <p:tavLst>
                                        <p:tav tm="0">
                                          <p:val>
                                            <p:strVal val="#ppt_x"/>
                                          </p:val>
                                        </p:tav>
                                        <p:tav tm="100000">
                                          <p:val>
                                            <p:strVal val="#ppt_x"/>
                                          </p:val>
                                        </p:tav>
                                      </p:tavLst>
                                    </p:anim>
                                    <p:anim calcmode="lin" valueType="num">
                                      <p:cBhvr additive="base">
                                        <p:cTn id="38" dur="750" fill="hold"/>
                                        <p:tgtEl>
                                          <p:spTgt spid="15"/>
                                        </p:tgtEl>
                                        <p:attrNameLst>
                                          <p:attrName>ppt_y</p:attrName>
                                        </p:attrNameLst>
                                      </p:cBhvr>
                                      <p:tavLst>
                                        <p:tav tm="0">
                                          <p:val>
                                            <p:strVal val="0-#ppt_h/2"/>
                                          </p:val>
                                        </p:tav>
                                        <p:tav tm="100000">
                                          <p:val>
                                            <p:strVal val="#ppt_y"/>
                                          </p:val>
                                        </p:tav>
                                      </p:tavLst>
                                    </p:anim>
                                  </p:childTnLst>
                                </p:cTn>
                              </p:par>
                            </p:childTnLst>
                          </p:cTn>
                        </p:par>
                        <p:par>
                          <p:cTn id="39" fill="hold">
                            <p:stCondLst>
                              <p:cond delay="4850"/>
                            </p:stCondLst>
                            <p:childTnLst>
                              <p:par>
                                <p:cTn id="40" presetID="2" presetClass="entr" presetSubtype="2" decel="100000" fill="hold" grpId="0" nodeType="afterEffect">
                                  <p:stCondLst>
                                    <p:cond delay="0"/>
                                  </p:stCondLst>
                                  <p:iterate type="lt">
                                    <p:tmPct val="10000"/>
                                  </p:iterate>
                                  <p:childTnLst>
                                    <p:set>
                                      <p:cBhvr>
                                        <p:cTn id="41" dur="1" fill="hold">
                                          <p:stCondLst>
                                            <p:cond delay="0"/>
                                          </p:stCondLst>
                                        </p:cTn>
                                        <p:tgtEl>
                                          <p:spTgt spid="23">
                                            <p:txEl>
                                              <p:pRg st="0" end="0"/>
                                            </p:txEl>
                                          </p:spTgt>
                                        </p:tgtEl>
                                        <p:attrNameLst>
                                          <p:attrName>style.visibility</p:attrName>
                                        </p:attrNameLst>
                                      </p:cBhvr>
                                      <p:to>
                                        <p:strVal val="visible"/>
                                      </p:to>
                                    </p:set>
                                    <p:anim calcmode="lin" valueType="num">
                                      <p:cBhvr additive="base">
                                        <p:cTn id="42" dur="75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23">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75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7" dur="75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5850"/>
                            </p:stCondLst>
                            <p:childTnLst>
                              <p:par>
                                <p:cTn id="49" presetID="14" presetClass="entr" presetSubtype="1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randombar(horizontal)">
                                      <p:cBhvr>
                                        <p:cTn id="51" dur="500"/>
                                        <p:tgtEl>
                                          <p:spTgt spid="29"/>
                                        </p:tgtEl>
                                      </p:cBhvr>
                                    </p:animEffect>
                                  </p:childTnLst>
                                </p:cTn>
                              </p:par>
                            </p:childTnLst>
                          </p:cTn>
                        </p:par>
                        <p:par>
                          <p:cTn id="52" fill="hold">
                            <p:stCondLst>
                              <p:cond delay="6350"/>
                            </p:stCondLst>
                            <p:childTnLst>
                              <p:par>
                                <p:cTn id="53" presetID="2" presetClass="entr" presetSubtype="2" decel="100000" fill="hold" grpId="0" nodeType="afterEffect">
                                  <p:stCondLst>
                                    <p:cond delay="0"/>
                                  </p:stCondLst>
                                  <p:childTnLst>
                                    <p:set>
                                      <p:cBhvr>
                                        <p:cTn id="54" dur="1" fill="hold">
                                          <p:stCondLst>
                                            <p:cond delay="0"/>
                                          </p:stCondLst>
                                        </p:cTn>
                                        <p:tgtEl>
                                          <p:spTgt spid="28">
                                            <p:txEl>
                                              <p:pRg st="0" end="0"/>
                                            </p:txEl>
                                          </p:spTgt>
                                        </p:tgtEl>
                                        <p:attrNameLst>
                                          <p:attrName>style.visibility</p:attrName>
                                        </p:attrNameLst>
                                      </p:cBhvr>
                                      <p:to>
                                        <p:strVal val="visible"/>
                                      </p:to>
                                    </p:set>
                                    <p:anim calcmode="lin" valueType="num">
                                      <p:cBhvr additive="base">
                                        <p:cTn id="55"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6850"/>
                            </p:stCondLst>
                            <p:childTnLst>
                              <p:par>
                                <p:cTn id="58" presetID="22" presetClass="entr" presetSubtype="1"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up)">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2"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bldP spid="13" grpId="0" animBg="1"/>
      <p:bldP spid="14" grpId="0" build="p">
        <p:tmplLst>
          <p:tmpl lvl="1">
            <p:tnLst>
              <p:par>
                <p:cTn presetID="2" presetClass="entr" presetSubtype="8"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animBg="1"/>
      <p:bldP spid="2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1+#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1+#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animBg="1"/>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low middle part 3">
    <p:spTree>
      <p:nvGrpSpPr>
        <p:cNvPr id="1" name=""/>
        <p:cNvGrpSpPr/>
        <p:nvPr/>
      </p:nvGrpSpPr>
      <p:grpSpPr>
        <a:xfrm>
          <a:off x="0" y="0"/>
          <a:ext cx="0" cy="0"/>
          <a:chOff x="0" y="0"/>
          <a:chExt cx="0" cy="0"/>
        </a:xfrm>
      </p:grpSpPr>
      <p:sp>
        <p:nvSpPr>
          <p:cNvPr id="10" name="テキスト プレースホルダー 5"/>
          <p:cNvSpPr>
            <a:spLocks noGrp="1"/>
          </p:cNvSpPr>
          <p:nvPr>
            <p:ph type="body" sz="quarter" idx="30" hasCustomPrompt="1"/>
          </p:nvPr>
        </p:nvSpPr>
        <p:spPr>
          <a:xfrm>
            <a:off x="765344" y="124907"/>
            <a:ext cx="2032996" cy="1764045"/>
          </a:xfrm>
        </p:spPr>
        <p:txBody>
          <a:bodyPr numCol="1" spcCol="360000" anchor="ctr">
            <a:noAutofit/>
          </a:bodyPr>
          <a:lstStyle>
            <a:lvl1pPr marL="0" indent="0" algn="l">
              <a:lnSpc>
                <a:spcPct val="100000"/>
              </a:lnSpc>
              <a:spcBef>
                <a:spcPts val="0"/>
              </a:spcBef>
              <a:buClr>
                <a:schemeClr val="accent1"/>
              </a:buClr>
              <a:buFontTx/>
              <a:buNone/>
              <a:defRPr sz="13334"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20" hasCustomPrompt="1"/>
          </p:nvPr>
        </p:nvSpPr>
        <p:spPr>
          <a:xfrm>
            <a:off x="1533677" y="1210008"/>
            <a:ext cx="9124647" cy="3474289"/>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6" name="テキスト プレースホルダー 5"/>
          <p:cNvSpPr>
            <a:spLocks noGrp="1"/>
          </p:cNvSpPr>
          <p:nvPr>
            <p:ph type="body" sz="quarter" idx="28" hasCustomPrompt="1"/>
          </p:nvPr>
        </p:nvSpPr>
        <p:spPr>
          <a:xfrm>
            <a:off x="3107805" y="4366283"/>
            <a:ext cx="5976391" cy="636027"/>
          </a:xfrm>
          <a:solidFill>
            <a:schemeClr val="tx1"/>
          </a:solidFill>
        </p:spPr>
        <p:txBody>
          <a:bodyPr numCol="1" spcCol="360000" anchor="ctr">
            <a:no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Caption</a:t>
            </a:r>
            <a:endParaRPr kumimoji="1" lang="ja-JP" altLang="en-US" dirty="0"/>
          </a:p>
        </p:txBody>
      </p:sp>
      <p:cxnSp>
        <p:nvCxnSpPr>
          <p:cNvPr id="7" name="Straight Connector 6"/>
          <p:cNvCxnSpPr>
            <a:stCxn id="5" idx="0"/>
          </p:cNvCxnSpPr>
          <p:nvPr userDrawn="1"/>
        </p:nvCxnSpPr>
        <p:spPr>
          <a:xfrm flipV="1">
            <a:off x="6096000" y="1"/>
            <a:ext cx="0" cy="12100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テキスト プレースホルダー 5"/>
          <p:cNvSpPr>
            <a:spLocks noGrp="1"/>
          </p:cNvSpPr>
          <p:nvPr>
            <p:ph type="body" sz="quarter" idx="32" hasCustomPrompt="1"/>
          </p:nvPr>
        </p:nvSpPr>
        <p:spPr>
          <a:xfrm>
            <a:off x="6318554" y="5090461"/>
            <a:ext cx="4986025" cy="1001760"/>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2" name="Rectangle 11"/>
          <p:cNvSpPr/>
          <p:nvPr userDrawn="1"/>
        </p:nvSpPr>
        <p:spPr>
          <a:xfrm>
            <a:off x="5974080" y="5090461"/>
            <a:ext cx="243840" cy="24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13" name="Straight Connector 12"/>
          <p:cNvCxnSpPr>
            <a:endCxn id="12" idx="2"/>
          </p:cNvCxnSpPr>
          <p:nvPr userDrawn="1"/>
        </p:nvCxnSpPr>
        <p:spPr>
          <a:xfrm flipV="1">
            <a:off x="6096000" y="5334339"/>
            <a:ext cx="0" cy="1523661"/>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1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2" presetClass="entr" presetSubtype="1" decel="100000" fill="hold" grpId="0" nodeType="withEffect">
                                  <p:stCondLst>
                                    <p:cond delay="100"/>
                                  </p:stCondLst>
                                  <p:iterate type="lt">
                                    <p:tmPct val="10000"/>
                                  </p:iterate>
                                  <p:childTnLst>
                                    <p:set>
                                      <p:cBhvr>
                                        <p:cTn id="9" dur="1" fill="hold">
                                          <p:stCondLst>
                                            <p:cond delay="0"/>
                                          </p:stCondLst>
                                        </p:cTn>
                                        <p:tgtEl>
                                          <p:spTgt spid="10">
                                            <p:txEl>
                                              <p:pRg st="0" end="0"/>
                                            </p:txEl>
                                          </p:spTgt>
                                        </p:tgtEl>
                                        <p:attrNameLst>
                                          <p:attrName>style.visibility</p:attrName>
                                        </p:attrNameLst>
                                      </p:cBhvr>
                                      <p:to>
                                        <p:strVal val="visible"/>
                                      </p:to>
                                    </p:set>
                                    <p:anim calcmode="lin" valueType="num">
                                      <p:cBhvr additive="base">
                                        <p:cTn id="10"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1" dur="75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par>
                          <p:cTn id="12" fill="hold">
                            <p:stCondLst>
                              <p:cond delay="925"/>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425"/>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2" presetClass="entr" presetSubtype="2" decel="100000" fill="hold" grpId="0" nodeType="withEffect">
                                  <p:stCondLst>
                                    <p:cond delay="25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additive="base">
                                        <p:cTn id="22"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175"/>
                            </p:stCondLst>
                            <p:childTnLst>
                              <p:par>
                                <p:cTn id="25" presetID="22" presetClass="entr" presetSubtype="1" fill="hold" nodeType="after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 presetClass="entr" presetSubtype="1" decel="100000" fill="hold" nodeType="withEffect">
                  <p:stCondLst>
                    <p:cond delay="10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0-#ppt_h/2"/>
                          </p:val>
                        </p:tav>
                        <p:tav tm="100000">
                          <p:val>
                            <p:strVal val="#ppt_y"/>
                          </p:val>
                        </p:tav>
                      </p:tavLst>
                    </p:anim>
                  </p:childTnLst>
                </p:cTn>
              </p:par>
            </p:tnLst>
          </p:tmpl>
        </p:tmplLst>
      </p:bldP>
      <p:bldP spid="5" grpId="0" animBg="1"/>
      <p:bldP spid="6" grpId="0" animBg="1">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1" grpId="0" build="p">
        <p:tmplLst>
          <p:tmpl lvl="1">
            <p:tnLst>
              <p:par>
                <p:cTn presetID="2" presetClass="entr" presetSubtype="2"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low middle part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cxnSp>
        <p:nvCxnSpPr>
          <p:cNvPr id="5" name="Straight Connector 4"/>
          <p:cNvCxnSpPr>
            <a:stCxn id="15" idx="0"/>
          </p:cNvCxnSpPr>
          <p:nvPr userDrawn="1"/>
        </p:nvCxnSpPr>
        <p:spPr>
          <a:xfrm flipH="1" flipV="1">
            <a:off x="6096000" y="1"/>
            <a:ext cx="1" cy="32924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15" idx="3"/>
          </p:cNvCxnSpPr>
          <p:nvPr userDrawn="1"/>
        </p:nvCxnSpPr>
        <p:spPr>
          <a:xfrm flipH="1">
            <a:off x="6232525" y="3429000"/>
            <a:ext cx="595947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Diamond 14"/>
          <p:cNvSpPr/>
          <p:nvPr userDrawn="1"/>
        </p:nvSpPr>
        <p:spPr>
          <a:xfrm>
            <a:off x="5959476" y="3292454"/>
            <a:ext cx="273050" cy="273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21" name="Straight Connector 20"/>
          <p:cNvCxnSpPr>
            <a:endCxn id="15" idx="1"/>
          </p:cNvCxnSpPr>
          <p:nvPr userDrawn="1"/>
        </p:nvCxnSpPr>
        <p:spPr>
          <a:xfrm>
            <a:off x="1" y="3429000"/>
            <a:ext cx="5959475" cy="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7" name="テキスト プレースホルダー 5"/>
          <p:cNvSpPr>
            <a:spLocks noGrp="1"/>
          </p:cNvSpPr>
          <p:nvPr>
            <p:ph type="body" sz="quarter" idx="32" hasCustomPrompt="1"/>
          </p:nvPr>
        </p:nvSpPr>
        <p:spPr>
          <a:xfrm>
            <a:off x="3135086" y="2817987"/>
            <a:ext cx="2824389" cy="660124"/>
          </a:xfrm>
        </p:spPr>
        <p:txBody>
          <a:bodyPr numCol="1" spcCol="360000" anchor="ctr">
            <a:normAutofit/>
          </a:bodyPr>
          <a:lstStyle>
            <a:lvl1pPr marL="0" indent="0" algn="r">
              <a:lnSpc>
                <a:spcPct val="130000"/>
              </a:lnSpc>
              <a:spcBef>
                <a:spcPts val="0"/>
              </a:spcBef>
              <a:buClr>
                <a:schemeClr val="accent1"/>
              </a:buClr>
              <a:buFontTx/>
              <a:buNone/>
              <a:defRPr sz="2933" i="1">
                <a:solidFill>
                  <a:schemeClr val="tx1">
                    <a:lumMod val="75000"/>
                    <a:lumOff val="25000"/>
                  </a:schemeClr>
                </a:solidFill>
              </a:defRPr>
            </a:lvl1pPr>
          </a:lstStyle>
          <a:p>
            <a:pPr lvl="0"/>
            <a:r>
              <a:rPr kumimoji="1" lang="en-US" altLang="ja-JP" dirty="0"/>
              <a:t>Text Goes Here</a:t>
            </a:r>
            <a:endParaRPr kumimoji="1" lang="ja-JP" altLang="en-US" dirty="0"/>
          </a:p>
        </p:txBody>
      </p:sp>
      <p:sp>
        <p:nvSpPr>
          <p:cNvPr id="28" name="テキスト プレースホルダー 5"/>
          <p:cNvSpPr>
            <a:spLocks noGrp="1"/>
          </p:cNvSpPr>
          <p:nvPr>
            <p:ph type="body" sz="quarter" idx="33" hasCustomPrompt="1"/>
          </p:nvPr>
        </p:nvSpPr>
        <p:spPr>
          <a:xfrm>
            <a:off x="6270172" y="2817986"/>
            <a:ext cx="2824389" cy="660124"/>
          </a:xfrm>
        </p:spPr>
        <p:txBody>
          <a:bodyPr numCol="1" spcCol="360000" anchor="ctr">
            <a:normAutofit/>
          </a:bodyPr>
          <a:lstStyle>
            <a:lvl1pPr marL="0" indent="0" algn="l">
              <a:lnSpc>
                <a:spcPct val="130000"/>
              </a:lnSpc>
              <a:spcBef>
                <a:spcPts val="0"/>
              </a:spcBef>
              <a:buClr>
                <a:schemeClr val="accent1"/>
              </a:buClr>
              <a:buFontTx/>
              <a:buNone/>
              <a:defRPr sz="2933" i="1">
                <a:solidFill>
                  <a:schemeClr val="accent1"/>
                </a:solidFill>
              </a:defRPr>
            </a:lvl1pPr>
          </a:lstStyle>
          <a:p>
            <a:pPr lvl="0"/>
            <a:r>
              <a:rPr kumimoji="1" lang="en-US" altLang="ja-JP" dirty="0"/>
              <a:t>Text Goes Here</a:t>
            </a:r>
            <a:endParaRPr kumimoji="1" lang="ja-JP" altLang="en-US" dirty="0"/>
          </a:p>
        </p:txBody>
      </p:sp>
      <p:sp>
        <p:nvSpPr>
          <p:cNvPr id="30" name="テキスト プレースホルダー 5"/>
          <p:cNvSpPr>
            <a:spLocks noGrp="1"/>
          </p:cNvSpPr>
          <p:nvPr>
            <p:ph type="body" sz="quarter" idx="18" hasCustomPrompt="1"/>
          </p:nvPr>
        </p:nvSpPr>
        <p:spPr>
          <a:xfrm>
            <a:off x="3846744" y="3706854"/>
            <a:ext cx="4498513" cy="390961"/>
          </a:xfrm>
        </p:spPr>
        <p:txBody>
          <a:bodyPr numCol="1" spcCol="360000" anchor="b">
            <a:no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Text Goes Here</a:t>
            </a:r>
            <a:endParaRPr kumimoji="1" lang="ja-JP" altLang="en-US" dirty="0"/>
          </a:p>
        </p:txBody>
      </p:sp>
      <p:sp>
        <p:nvSpPr>
          <p:cNvPr id="31" name="テキスト プレースホルダー 5"/>
          <p:cNvSpPr>
            <a:spLocks noGrp="1"/>
          </p:cNvSpPr>
          <p:nvPr>
            <p:ph type="body" sz="quarter" idx="26" hasCustomPrompt="1"/>
          </p:nvPr>
        </p:nvSpPr>
        <p:spPr>
          <a:xfrm>
            <a:off x="3846744" y="4166056"/>
            <a:ext cx="4498513" cy="1872818"/>
          </a:xfrm>
        </p:spPr>
        <p:txBody>
          <a:bodyPr numCol="1" spcCol="360000" anchor="t">
            <a:normAutofit/>
          </a:bodyPr>
          <a:lstStyle>
            <a:lvl1pPr marL="0" indent="0" algn="ct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32" name="テキスト プレースホルダー 5"/>
          <p:cNvSpPr>
            <a:spLocks noGrp="1"/>
          </p:cNvSpPr>
          <p:nvPr>
            <p:ph type="body" sz="quarter" idx="34" hasCustomPrompt="1"/>
          </p:nvPr>
        </p:nvSpPr>
        <p:spPr>
          <a:xfrm>
            <a:off x="329449" y="3448355"/>
            <a:ext cx="3008837" cy="373271"/>
          </a:xfrm>
        </p:spPr>
        <p:txBody>
          <a:bodyPr numCol="1" spcCol="360000" anchor="t">
            <a:normAutofit/>
          </a:bodyPr>
          <a:lstStyle>
            <a:lvl1pPr marL="0" indent="0" algn="l">
              <a:lnSpc>
                <a:spcPct val="130000"/>
              </a:lnSpc>
              <a:spcBef>
                <a:spcPts val="0"/>
              </a:spcBef>
              <a:buClr>
                <a:schemeClr val="accent1"/>
              </a:buClr>
              <a:buFontTx/>
              <a:buNone/>
              <a:defRPr sz="1200" i="1">
                <a:solidFill>
                  <a:schemeClr val="bg2">
                    <a:lumMod val="9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2344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4" decel="100000" fill="hold" grpId="0" nodeType="after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 calcmode="lin" valueType="num">
                                      <p:cBhvr additive="base">
                                        <p:cTn id="12" dur="75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30">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250"/>
                                  </p:stCondLst>
                                  <p:childTnLst>
                                    <p:set>
                                      <p:cBhvr>
                                        <p:cTn id="15" dur="1" fill="hold">
                                          <p:stCondLst>
                                            <p:cond delay="0"/>
                                          </p:stCondLst>
                                        </p:cTn>
                                        <p:tgtEl>
                                          <p:spTgt spid="31">
                                            <p:txEl>
                                              <p:pRg st="0" end="0"/>
                                            </p:txEl>
                                          </p:spTgt>
                                        </p:tgtEl>
                                        <p:attrNameLst>
                                          <p:attrName>style.visibility</p:attrName>
                                        </p:attrNameLst>
                                      </p:cBhvr>
                                      <p:to>
                                        <p:strVal val="visible"/>
                                      </p:to>
                                    </p:set>
                                    <p:anim calcmode="lin" valueType="num">
                                      <p:cBhvr additive="base">
                                        <p:cTn id="16"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2" fill="hold" grpId="0" nodeType="afterEffect">
                                  <p:stCondLst>
                                    <p:cond delay="250"/>
                                  </p:stCondLst>
                                  <p:childTnLst>
                                    <p:set>
                                      <p:cBhvr>
                                        <p:cTn id="20" dur="1" fill="hold">
                                          <p:stCondLst>
                                            <p:cond delay="0"/>
                                          </p:stCondLst>
                                        </p:cTn>
                                        <p:tgtEl>
                                          <p:spTgt spid="27">
                                            <p:txEl>
                                              <p:pRg st="0" end="0"/>
                                            </p:txEl>
                                          </p:spTgt>
                                        </p:tgtEl>
                                        <p:attrNameLst>
                                          <p:attrName>style.visibility</p:attrName>
                                        </p:attrNameLst>
                                      </p:cBhvr>
                                      <p:to>
                                        <p:strVal val="visible"/>
                                      </p:to>
                                    </p:set>
                                    <p:animEffect transition="in" filter="wipe(right)">
                                      <p:cBhvr>
                                        <p:cTn id="21" dur="500"/>
                                        <p:tgtEl>
                                          <p:spTgt spid="27">
                                            <p:txEl>
                                              <p:pRg st="0" end="0"/>
                                            </p:txEl>
                                          </p:spTgt>
                                        </p:tgtEl>
                                      </p:cBhvr>
                                    </p:animEffect>
                                  </p:childTnLst>
                                </p:cTn>
                              </p:par>
                              <p:par>
                                <p:cTn id="22" presetID="22" presetClass="entr" presetSubtype="2" fill="hold" nodeType="withEffect">
                                  <p:stCondLst>
                                    <p:cond delay="250"/>
                                  </p:stCondLst>
                                  <p:childTnLst>
                                    <p:set>
                                      <p:cBhvr>
                                        <p:cTn id="23" dur="1" fill="hold">
                                          <p:stCondLst>
                                            <p:cond delay="0"/>
                                          </p:stCondLst>
                                        </p:cTn>
                                        <p:tgtEl>
                                          <p:spTgt spid="21"/>
                                        </p:tgtEl>
                                        <p:attrNameLst>
                                          <p:attrName>style.visibility</p:attrName>
                                        </p:attrNameLst>
                                      </p:cBhvr>
                                      <p:to>
                                        <p:strVal val="visible"/>
                                      </p:to>
                                    </p:set>
                                    <p:animEffect transition="in" filter="wipe(right)">
                                      <p:cBhvr>
                                        <p:cTn id="24" dur="500"/>
                                        <p:tgtEl>
                                          <p:spTgt spid="21"/>
                                        </p:tgtEl>
                                      </p:cBhvr>
                                    </p:animEffect>
                                  </p:childTnLst>
                                </p:cTn>
                              </p:par>
                            </p:childTnLst>
                          </p:cTn>
                        </p:par>
                        <p:par>
                          <p:cTn id="25" fill="hold">
                            <p:stCondLst>
                              <p:cond delay="2250"/>
                            </p:stCondLst>
                            <p:childTnLst>
                              <p:par>
                                <p:cTn id="26" presetID="22" presetClass="entr" presetSubtype="2" fill="hold" grpId="0" nodeType="after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wipe(right)">
                                      <p:cBhvr>
                                        <p:cTn id="28" dur="500"/>
                                        <p:tgtEl>
                                          <p:spTgt spid="32">
                                            <p:txEl>
                                              <p:pRg st="0" end="0"/>
                                            </p:txEl>
                                          </p:spTgt>
                                        </p:tgtEl>
                                      </p:cBhvr>
                                    </p:animEffect>
                                  </p:childTnLst>
                                </p:cTn>
                              </p:par>
                            </p:childTnLst>
                          </p:cTn>
                        </p:par>
                        <p:par>
                          <p:cTn id="29" fill="hold">
                            <p:stCondLst>
                              <p:cond delay="2750"/>
                            </p:stCondLst>
                            <p:childTnLst>
                              <p:par>
                                <p:cTn id="30" presetID="22" presetClass="entr" presetSubtype="8" fill="hold" grpId="0" nodeType="afterEffect">
                                  <p:stCondLst>
                                    <p:cond delay="50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wipe(left)">
                                      <p:cBhvr>
                                        <p:cTn id="32" dur="500"/>
                                        <p:tgtEl>
                                          <p:spTgt spid="28">
                                            <p:txEl>
                                              <p:pRg st="0" end="0"/>
                                            </p:txEl>
                                          </p:spTgt>
                                        </p:tgtEl>
                                      </p:cBhvr>
                                    </p:animEffect>
                                  </p:childTnLst>
                                </p:cTn>
                              </p:par>
                              <p:par>
                                <p:cTn id="33" presetID="22" presetClass="entr" presetSubtype="8" fill="hold" nodeType="withEffect">
                                  <p:stCondLst>
                                    <p:cond delay="50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7" grpId="0" build="p">
        <p:tmplLst>
          <p:tmpl lvl="1">
            <p:tnLst>
              <p:par>
                <p:cTn presetID="22" presetClass="entr" presetSubtype="2"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Lst>
      </p:bldP>
      <p:bldP spid="28" grpId="0" build="p">
        <p:tmplLst>
          <p:tmpl lvl="1">
            <p:tnLst>
              <p:par>
                <p:cTn presetID="22" presetClass="entr" presetSubtype="8" fill="hold" nodeType="afterEffect">
                  <p:stCondLst>
                    <p:cond delay="50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30" grpId="0" build="p">
        <p:tmplLst>
          <p:tmpl lvl="1">
            <p:tnLst>
              <p:par>
                <p:cTn presetID="2" presetClass="entr" presetSubtype="4"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ppt_x"/>
                          </p:val>
                        </p:tav>
                        <p:tav tm="100000">
                          <p:val>
                            <p:strVal val="#ppt_x"/>
                          </p:val>
                        </p:tav>
                      </p:tavLst>
                    </p:anim>
                    <p:anim calcmode="lin" valueType="num">
                      <p:cBhvr additive="base">
                        <p:cTn dur="75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2" presetClass="entr" presetSubtype="2"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right)">
                      <p:cBhvr>
                        <p:cTn dur="500"/>
                        <p:tgtEl>
                          <p:spTgt spid="32"/>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low en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6105676" y="300008"/>
            <a:ext cx="5768998" cy="5937631"/>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7" name="Right Triangle 6"/>
          <p:cNvSpPr/>
          <p:nvPr userDrawn="1"/>
        </p:nvSpPr>
        <p:spPr>
          <a:xfrm rot="2700000">
            <a:off x="5795938" y="3231201"/>
            <a:ext cx="395662" cy="39560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9" name="Straight Connector 8"/>
          <p:cNvCxnSpPr>
            <a:stCxn id="7" idx="2"/>
          </p:cNvCxnSpPr>
          <p:nvPr userDrawn="1"/>
        </p:nvCxnSpPr>
        <p:spPr>
          <a:xfrm flipH="1" flipV="1">
            <a:off x="2573469" y="3428471"/>
            <a:ext cx="3140567" cy="53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テキスト プレースホルダー 5"/>
          <p:cNvSpPr>
            <a:spLocks noGrp="1"/>
          </p:cNvSpPr>
          <p:nvPr>
            <p:ph type="body" sz="quarter" idx="26" hasCustomPrompt="1"/>
          </p:nvPr>
        </p:nvSpPr>
        <p:spPr>
          <a:xfrm>
            <a:off x="394305" y="3532394"/>
            <a:ext cx="5024362" cy="2705245"/>
          </a:xfrm>
        </p:spPr>
        <p:txBody>
          <a:bodyPr numCol="1" spcCol="360000" anchor="t">
            <a:normAutofit/>
          </a:bodyPr>
          <a:lstStyle>
            <a:lvl1pPr marL="190510" indent="-190510" algn="l">
              <a:lnSpc>
                <a:spcPct val="130000"/>
              </a:lnSpc>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cxnSp>
        <p:nvCxnSpPr>
          <p:cNvPr id="18" name="Straight Connector 17"/>
          <p:cNvCxnSpPr>
            <a:endCxn id="7" idx="2"/>
          </p:cNvCxnSpPr>
          <p:nvPr userDrawn="1"/>
        </p:nvCxnSpPr>
        <p:spPr>
          <a:xfrm>
            <a:off x="0" y="3427940"/>
            <a:ext cx="5714036" cy="106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タイトル 1"/>
          <p:cNvSpPr>
            <a:spLocks noGrp="1"/>
          </p:cNvSpPr>
          <p:nvPr>
            <p:ph type="title" hasCustomPrompt="1"/>
          </p:nvPr>
        </p:nvSpPr>
        <p:spPr>
          <a:xfrm>
            <a:off x="394304" y="459305"/>
            <a:ext cx="6628191" cy="2586529"/>
          </a:xfrm>
        </p:spPr>
        <p:txBody>
          <a:bodyPr anchor="b">
            <a:normAutofit/>
          </a:bodyPr>
          <a:lstStyle>
            <a:lvl1pPr algn="l">
              <a:lnSpc>
                <a:spcPct val="80000"/>
              </a:lnSpc>
              <a:defRPr sz="6400" baseline="0">
                <a:latin typeface="Roboto Bold" pitchFamily="2" charset="0"/>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60963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250"/>
                            </p:stCondLst>
                            <p:childTnLst>
                              <p:par>
                                <p:cTn id="14" presetID="2" presetClass="entr" presetSubtype="1" decel="100000" fill="hold" grpId="0" nodeType="afterEffect">
                                  <p:stCondLst>
                                    <p:cond delay="0"/>
                                  </p:stCondLst>
                                  <p:iterate type="wd">
                                    <p:tmPct val="10000"/>
                                  </p:iterate>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750" fill="hold"/>
                                        <p:tgtEl>
                                          <p:spTgt spid="23"/>
                                        </p:tgtEl>
                                        <p:attrNameLst>
                                          <p:attrName>ppt_x</p:attrName>
                                        </p:attrNameLst>
                                      </p:cBhvr>
                                      <p:tavLst>
                                        <p:tav tm="0">
                                          <p:val>
                                            <p:strVal val="#ppt_x"/>
                                          </p:val>
                                        </p:tav>
                                        <p:tav tm="100000">
                                          <p:val>
                                            <p:strVal val="#ppt_x"/>
                                          </p:val>
                                        </p:tav>
                                      </p:tavLst>
                                    </p:anim>
                                    <p:anim calcmode="lin" valueType="num">
                                      <p:cBhvr additive="base">
                                        <p:cTn id="17" dur="750" fill="hold"/>
                                        <p:tgtEl>
                                          <p:spTgt spid="23"/>
                                        </p:tgtEl>
                                        <p:attrNameLst>
                                          <p:attrName>ppt_y</p:attrName>
                                        </p:attrNameLst>
                                      </p:cBhvr>
                                      <p:tavLst>
                                        <p:tav tm="0">
                                          <p:val>
                                            <p:strVal val="0-#ppt_h/2"/>
                                          </p:val>
                                        </p:tav>
                                        <p:tav tm="100000">
                                          <p:val>
                                            <p:strVal val="#ppt_y"/>
                                          </p:val>
                                        </p:tav>
                                      </p:tavLst>
                                    </p:anim>
                                  </p:childTnLst>
                                </p:cTn>
                              </p:par>
                            </p:childTnLst>
                          </p:cTn>
                        </p:par>
                        <p:par>
                          <p:cTn id="18" fill="hold">
                            <p:stCondLst>
                              <p:cond delay="2225"/>
                            </p:stCondLst>
                            <p:childTnLst>
                              <p:par>
                                <p:cTn id="19" presetID="22" presetClass="entr" presetSubtype="8" fill="hold" grpId="0"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wipe(left)">
                                      <p:cBhvr>
                                        <p:cTn id="2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23"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point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cxnSp>
        <p:nvCxnSpPr>
          <p:cNvPr id="5" name="Straight Connector 4"/>
          <p:cNvCxnSpPr/>
          <p:nvPr userDrawn="1"/>
        </p:nvCxnSpPr>
        <p:spPr>
          <a:xfrm flipV="1">
            <a:off x="3930847" y="494976"/>
            <a:ext cx="5602620" cy="562912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タイトル 1"/>
          <p:cNvSpPr>
            <a:spLocks noGrp="1"/>
          </p:cNvSpPr>
          <p:nvPr>
            <p:ph type="title" hasCustomPrompt="1"/>
          </p:nvPr>
        </p:nvSpPr>
        <p:spPr>
          <a:xfrm>
            <a:off x="394305" y="459305"/>
            <a:ext cx="5134429" cy="2586529"/>
          </a:xfrm>
        </p:spPr>
        <p:txBody>
          <a:bodyPr anchor="t">
            <a:normAutofit/>
          </a:bodyPr>
          <a:lstStyle>
            <a:lvl1pPr algn="l">
              <a:lnSpc>
                <a:spcPct val="80000"/>
              </a:lnSpc>
              <a:defRPr sz="6400" baseline="0">
                <a:latin typeface="Roboto Bold" pitchFamily="2" charset="0"/>
              </a:defRPr>
            </a:lvl1pPr>
          </a:lstStyle>
          <a:p>
            <a:r>
              <a:rPr kumimoji="1" lang="en-US" altLang="ja-JP" dirty="0"/>
              <a:t>Slide Title Goes Here</a:t>
            </a:r>
            <a:endParaRPr kumimoji="1" lang="ja-JP" altLang="en-US" dirty="0"/>
          </a:p>
        </p:txBody>
      </p:sp>
      <p:sp>
        <p:nvSpPr>
          <p:cNvPr id="19" name="Diamond 18"/>
          <p:cNvSpPr/>
          <p:nvPr userDrawn="1"/>
        </p:nvSpPr>
        <p:spPr>
          <a:xfrm rot="2700000">
            <a:off x="4731787" y="5052221"/>
            <a:ext cx="273092" cy="27305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Diamond 20"/>
          <p:cNvSpPr/>
          <p:nvPr userDrawn="1"/>
        </p:nvSpPr>
        <p:spPr>
          <a:xfrm rot="2700000">
            <a:off x="6433587" y="3351678"/>
            <a:ext cx="273092" cy="27305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2" name="Diamond 21"/>
          <p:cNvSpPr/>
          <p:nvPr userDrawn="1"/>
        </p:nvSpPr>
        <p:spPr>
          <a:xfrm rot="2700000">
            <a:off x="8161577" y="1616044"/>
            <a:ext cx="273092" cy="27305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テキスト プレースホルダー 5"/>
          <p:cNvSpPr>
            <a:spLocks noGrp="1"/>
          </p:cNvSpPr>
          <p:nvPr>
            <p:ph type="body" sz="quarter" idx="18" hasCustomPrompt="1"/>
          </p:nvPr>
        </p:nvSpPr>
        <p:spPr>
          <a:xfrm>
            <a:off x="2269067" y="4985285"/>
            <a:ext cx="2406190" cy="390961"/>
          </a:xfrm>
        </p:spPr>
        <p:txBody>
          <a:bodyPr numCol="1" spcCol="360000" anchor="b">
            <a:no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4" name="テキスト プレースホルダー 5"/>
          <p:cNvSpPr>
            <a:spLocks noGrp="1"/>
          </p:cNvSpPr>
          <p:nvPr>
            <p:ph type="body" sz="quarter" idx="26" hasCustomPrompt="1"/>
          </p:nvPr>
        </p:nvSpPr>
        <p:spPr>
          <a:xfrm>
            <a:off x="5101429" y="5029512"/>
            <a:ext cx="3389769" cy="11162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5" name="テキスト プレースホルダー 5"/>
          <p:cNvSpPr>
            <a:spLocks noGrp="1"/>
          </p:cNvSpPr>
          <p:nvPr>
            <p:ph type="body" sz="quarter" idx="27" hasCustomPrompt="1"/>
          </p:nvPr>
        </p:nvSpPr>
        <p:spPr>
          <a:xfrm>
            <a:off x="3930847" y="3285411"/>
            <a:ext cx="2406190" cy="390961"/>
          </a:xfrm>
        </p:spPr>
        <p:txBody>
          <a:bodyPr numCol="1" spcCol="360000" anchor="b">
            <a:no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6" name="テキスト プレースホルダー 5"/>
          <p:cNvSpPr>
            <a:spLocks noGrp="1"/>
          </p:cNvSpPr>
          <p:nvPr>
            <p:ph type="body" sz="quarter" idx="28" hasCustomPrompt="1"/>
          </p:nvPr>
        </p:nvSpPr>
        <p:spPr>
          <a:xfrm>
            <a:off x="6763209" y="3329637"/>
            <a:ext cx="3389769" cy="11162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27" name="テキスト プレースホルダー 5"/>
          <p:cNvSpPr>
            <a:spLocks noGrp="1"/>
          </p:cNvSpPr>
          <p:nvPr>
            <p:ph type="body" sz="quarter" idx="29" hasCustomPrompt="1"/>
          </p:nvPr>
        </p:nvSpPr>
        <p:spPr>
          <a:xfrm>
            <a:off x="5630334" y="1549306"/>
            <a:ext cx="2406190" cy="390961"/>
          </a:xfrm>
        </p:spPr>
        <p:txBody>
          <a:bodyPr numCol="1" spcCol="360000" anchor="b">
            <a:no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8" name="テキスト プレースホルダー 5"/>
          <p:cNvSpPr>
            <a:spLocks noGrp="1"/>
          </p:cNvSpPr>
          <p:nvPr>
            <p:ph type="body" sz="quarter" idx="30" hasCustomPrompt="1"/>
          </p:nvPr>
        </p:nvSpPr>
        <p:spPr>
          <a:xfrm>
            <a:off x="8462696" y="1593532"/>
            <a:ext cx="3389769" cy="1116219"/>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cxnSp>
        <p:nvCxnSpPr>
          <p:cNvPr id="31" name="Straight Connector 30"/>
          <p:cNvCxnSpPr/>
          <p:nvPr userDrawn="1"/>
        </p:nvCxnSpPr>
        <p:spPr>
          <a:xfrm flipH="1">
            <a:off x="0" y="6124099"/>
            <a:ext cx="393084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a:off x="9533467" y="494976"/>
            <a:ext cx="2658533" cy="1"/>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05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2" presetClass="entr" presetSubtype="8" decel="100000" fill="hold" grpId="0" nodeType="after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75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24" dur="75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24">
                                            <p:txEl>
                                              <p:pRg st="0" end="0"/>
                                            </p:txEl>
                                          </p:spTgt>
                                        </p:tgtEl>
                                        <p:attrNameLst>
                                          <p:attrName>style.visibility</p:attrName>
                                        </p:attrNameLst>
                                      </p:cBhvr>
                                      <p:to>
                                        <p:strVal val="visible"/>
                                      </p:to>
                                    </p:set>
                                    <p:anim calcmode="lin" valueType="num">
                                      <p:cBhvr additive="base">
                                        <p:cTn id="27"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3250"/>
                            </p:stCondLst>
                            <p:childTnLst>
                              <p:par>
                                <p:cTn id="34" presetID="2" presetClass="entr" presetSubtype="8" decel="100000" fill="hold" grpId="0" nodeType="afterEffect">
                                  <p:stCondLst>
                                    <p:cond delay="0"/>
                                  </p:stCondLst>
                                  <p:childTnLst>
                                    <p:set>
                                      <p:cBhvr>
                                        <p:cTn id="35" dur="1" fill="hold">
                                          <p:stCondLst>
                                            <p:cond delay="0"/>
                                          </p:stCondLst>
                                        </p:cTn>
                                        <p:tgtEl>
                                          <p:spTgt spid="25">
                                            <p:txEl>
                                              <p:pRg st="0" end="0"/>
                                            </p:txEl>
                                          </p:spTgt>
                                        </p:tgtEl>
                                        <p:attrNameLst>
                                          <p:attrName>style.visibility</p:attrName>
                                        </p:attrNameLst>
                                      </p:cBhvr>
                                      <p:to>
                                        <p:strVal val="visible"/>
                                      </p:to>
                                    </p:set>
                                    <p:anim calcmode="lin" valueType="num">
                                      <p:cBhvr additive="base">
                                        <p:cTn id="36" dur="75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37" dur="750" fill="hold"/>
                                        <p:tgtEl>
                                          <p:spTgt spid="25">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250"/>
                                  </p:stCondLst>
                                  <p:childTnLst>
                                    <p:set>
                                      <p:cBhvr>
                                        <p:cTn id="39" dur="1" fill="hold">
                                          <p:stCondLst>
                                            <p:cond delay="0"/>
                                          </p:stCondLst>
                                        </p:cTn>
                                        <p:tgtEl>
                                          <p:spTgt spid="26">
                                            <p:txEl>
                                              <p:pRg st="0" end="0"/>
                                            </p:txEl>
                                          </p:spTgt>
                                        </p:tgtEl>
                                        <p:attrNameLst>
                                          <p:attrName>style.visibility</p:attrName>
                                        </p:attrNameLst>
                                      </p:cBhvr>
                                      <p:to>
                                        <p:strVal val="visible"/>
                                      </p:to>
                                    </p:set>
                                    <p:anim calcmode="lin" valueType="num">
                                      <p:cBhvr additive="base">
                                        <p:cTn id="40"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par>
                          <p:cTn id="46" fill="hold">
                            <p:stCondLst>
                              <p:cond delay="4500"/>
                            </p:stCondLst>
                            <p:childTnLst>
                              <p:par>
                                <p:cTn id="47" presetID="2" presetClass="entr" presetSubtype="8" decel="100000" fill="hold" grpId="0" nodeType="after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 calcmode="lin" valueType="num">
                                      <p:cBhvr additive="base">
                                        <p:cTn id="49" dur="75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50" dur="750" fill="hold"/>
                                        <p:tgtEl>
                                          <p:spTgt spid="27">
                                            <p:txEl>
                                              <p:pRg st="0" end="0"/>
                                            </p:txEl>
                                          </p:spTgt>
                                        </p:tgtEl>
                                        <p:attrNameLst>
                                          <p:attrName>ppt_y</p:attrName>
                                        </p:attrNameLst>
                                      </p:cBhvr>
                                      <p:tavLst>
                                        <p:tav tm="0">
                                          <p:val>
                                            <p:strVal val="#ppt_y"/>
                                          </p:val>
                                        </p:tav>
                                        <p:tav tm="100000">
                                          <p:val>
                                            <p:strVal val="#ppt_y"/>
                                          </p:val>
                                        </p:tav>
                                      </p:tavLst>
                                    </p:anim>
                                  </p:childTnLst>
                                </p:cTn>
                              </p:par>
                              <p:par>
                                <p:cTn id="51" presetID="2" presetClass="entr" presetSubtype="2" decel="100000" fill="hold" grpId="0" nodeType="withEffect">
                                  <p:stCondLst>
                                    <p:cond delay="250"/>
                                  </p:stCondLst>
                                  <p:childTnLst>
                                    <p:set>
                                      <p:cBhvr>
                                        <p:cTn id="52" dur="1" fill="hold">
                                          <p:stCondLst>
                                            <p:cond delay="0"/>
                                          </p:stCondLst>
                                        </p:cTn>
                                        <p:tgtEl>
                                          <p:spTgt spid="28">
                                            <p:txEl>
                                              <p:pRg st="0" end="0"/>
                                            </p:txEl>
                                          </p:spTgt>
                                        </p:tgtEl>
                                        <p:attrNameLst>
                                          <p:attrName>style.visibility</p:attrName>
                                        </p:attrNameLst>
                                      </p:cBhvr>
                                      <p:to>
                                        <p:strVal val="visible"/>
                                      </p:to>
                                    </p:set>
                                    <p:anim calcmode="lin" valueType="num">
                                      <p:cBhvr additive="base">
                                        <p:cTn id="53"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par>
                          <p:cTn id="55" fill="hold">
                            <p:stCondLst>
                              <p:cond delay="5250"/>
                            </p:stCondLst>
                            <p:childTnLst>
                              <p:par>
                                <p:cTn id="56" presetID="2" presetClass="entr" presetSubtype="4" decel="100000" fill="hold" grpId="0" nodeType="afterEffect">
                                  <p:stCondLst>
                                    <p:cond delay="0"/>
                                  </p:stCondLst>
                                  <p:iterate type="wd">
                                    <p:tmPct val="10000"/>
                                  </p:iterate>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750" fill="hold"/>
                                        <p:tgtEl>
                                          <p:spTgt spid="15"/>
                                        </p:tgtEl>
                                        <p:attrNameLst>
                                          <p:attrName>ppt_x</p:attrName>
                                        </p:attrNameLst>
                                      </p:cBhvr>
                                      <p:tavLst>
                                        <p:tav tm="0">
                                          <p:val>
                                            <p:strVal val="#ppt_x"/>
                                          </p:val>
                                        </p:tav>
                                        <p:tav tm="100000">
                                          <p:val>
                                            <p:strVal val="#ppt_x"/>
                                          </p:val>
                                        </p:tav>
                                      </p:tavLst>
                                    </p:anim>
                                    <p:anim calcmode="lin" valueType="num">
                                      <p:cBhvr additive="base">
                                        <p:cTn id="59"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21" grpId="0" animBg="1"/>
      <p:bldP spid="22" grpId="0" animBg="1"/>
      <p:bldP spid="23" grpId="0" build="p">
        <p:tmplLst>
          <p:tmpl lvl="1">
            <p:tnLst>
              <p:par>
                <p:cTn presetID="2" presetClass="entr" presetSubtype="8"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0-#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750" fill="hold"/>
                        <p:tgtEl>
                          <p:spTgt spid="27"/>
                        </p:tgtEl>
                        <p:attrNameLst>
                          <p:attrName>ppt_x</p:attrName>
                        </p:attrNameLst>
                      </p:cBhvr>
                      <p:tavLst>
                        <p:tav tm="0">
                          <p:val>
                            <p:strVal val="0-#ppt_w/2"/>
                          </p:val>
                        </p:tav>
                        <p:tav tm="100000">
                          <p:val>
                            <p:strVal val="#ppt_x"/>
                          </p:val>
                        </p:tav>
                      </p:tavLst>
                    </p:anim>
                    <p:anim calcmode="lin" valueType="num">
                      <p:cBhvr additive="base">
                        <p:cTn dur="75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grpSp>
        <p:nvGrpSpPr>
          <p:cNvPr id="48" name="Group 47"/>
          <p:cNvGrpSpPr/>
          <p:nvPr userDrawn="1"/>
        </p:nvGrpSpPr>
        <p:grpSpPr>
          <a:xfrm>
            <a:off x="6124133" y="2202406"/>
            <a:ext cx="1376245" cy="1094081"/>
            <a:chOff x="9186199" y="2684120"/>
            <a:chExt cx="2064368" cy="1640869"/>
          </a:xfrm>
        </p:grpSpPr>
        <p:sp>
          <p:nvSpPr>
            <p:cNvPr id="27" name="Freeform: Shape 26"/>
            <p:cNvSpPr/>
            <p:nvPr userDrawn="1"/>
          </p:nvSpPr>
          <p:spPr>
            <a:xfrm>
              <a:off x="9186199" y="2684120"/>
              <a:ext cx="2064368" cy="1640869"/>
            </a:xfrm>
            <a:custGeom>
              <a:avLst/>
              <a:gdLst>
                <a:gd name="connsiteX0" fmla="*/ 0 w 2408609"/>
                <a:gd name="connsiteY0" fmla="*/ 0 h 1914490"/>
                <a:gd name="connsiteX1" fmla="*/ 98444 w 2408609"/>
                <a:gd name="connsiteY1" fmla="*/ 2489 h 1914490"/>
                <a:gd name="connsiteX2" fmla="*/ 2330455 w 2408609"/>
                <a:gd name="connsiteY2" fmla="*/ 1264026 h 1914490"/>
                <a:gd name="connsiteX3" fmla="*/ 2408609 w 2408609"/>
                <a:gd name="connsiteY3" fmla="*/ 1392672 h 1914490"/>
                <a:gd name="connsiteX4" fmla="*/ 1504793 w 2408609"/>
                <a:gd name="connsiteY4" fmla="*/ 1914490 h 1914490"/>
                <a:gd name="connsiteX5" fmla="*/ 1464388 w 2408609"/>
                <a:gd name="connsiteY5" fmla="*/ 1847982 h 1914490"/>
                <a:gd name="connsiteX6" fmla="*/ 137396 w 2408609"/>
                <a:gd name="connsiteY6" fmla="*/ 1052618 h 1914490"/>
                <a:gd name="connsiteX7" fmla="*/ 0 w 2408609"/>
                <a:gd name="connsiteY7" fmla="*/ 1045680 h 1914490"/>
                <a:gd name="connsiteX8" fmla="*/ 0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0" y="0"/>
                  </a:moveTo>
                  <a:lnTo>
                    <a:pt x="98444" y="2489"/>
                  </a:lnTo>
                  <a:cubicBezTo>
                    <a:pt x="1027802" y="49599"/>
                    <a:pt x="1840516" y="538821"/>
                    <a:pt x="2330455" y="1264026"/>
                  </a:cubicBezTo>
                  <a:lnTo>
                    <a:pt x="2408609" y="1392672"/>
                  </a:lnTo>
                  <a:lnTo>
                    <a:pt x="1504793" y="1914490"/>
                  </a:lnTo>
                  <a:lnTo>
                    <a:pt x="1464388" y="1847982"/>
                  </a:lnTo>
                  <a:cubicBezTo>
                    <a:pt x="1169159" y="1410986"/>
                    <a:pt x="689669" y="1108705"/>
                    <a:pt x="137396" y="1052618"/>
                  </a:cubicBezTo>
                  <a:lnTo>
                    <a:pt x="0" y="10456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42" name="TextBox 41"/>
            <p:cNvSpPr txBox="1"/>
            <p:nvPr userDrawn="1"/>
          </p:nvSpPr>
          <p:spPr>
            <a:xfrm>
              <a:off x="9728293" y="3068065"/>
              <a:ext cx="791564" cy="692391"/>
            </a:xfrm>
            <a:prstGeom prst="rect">
              <a:avLst/>
            </a:prstGeom>
            <a:noFill/>
          </p:spPr>
          <p:txBody>
            <a:bodyPr wrap="none" rtlCol="0">
              <a:spAutoFit/>
            </a:bodyPr>
            <a:lstStyle/>
            <a:p>
              <a:pPr algn="ctr"/>
              <a:r>
                <a:rPr kumimoji="1" lang="en-US" altLang="ja-JP" sz="2400" i="1" dirty="0">
                  <a:solidFill>
                    <a:schemeClr val="bg1"/>
                  </a:solidFill>
                </a:rPr>
                <a:t>01</a:t>
              </a:r>
              <a:endParaRPr kumimoji="1" lang="ja-JP" altLang="en-US" sz="2400" i="1" dirty="0">
                <a:solidFill>
                  <a:schemeClr val="bg1"/>
                </a:solidFill>
              </a:endParaRPr>
            </a:p>
          </p:txBody>
        </p:sp>
      </p:grpSp>
      <p:grpSp>
        <p:nvGrpSpPr>
          <p:cNvPr id="49" name="Group 48"/>
          <p:cNvGrpSpPr/>
          <p:nvPr userDrawn="1"/>
        </p:nvGrpSpPr>
        <p:grpSpPr>
          <a:xfrm>
            <a:off x="7013162" y="3046390"/>
            <a:ext cx="722607" cy="1590654"/>
            <a:chOff x="10519742" y="3949900"/>
            <a:chExt cx="1083911" cy="2385613"/>
          </a:xfrm>
        </p:grpSpPr>
        <p:sp>
          <p:nvSpPr>
            <p:cNvPr id="22" name="Freeform: Shape 21"/>
            <p:cNvSpPr/>
            <p:nvPr userDrawn="1"/>
          </p:nvSpPr>
          <p:spPr>
            <a:xfrm>
              <a:off x="10519742" y="3949900"/>
              <a:ext cx="1083911" cy="2385613"/>
            </a:xfrm>
            <a:custGeom>
              <a:avLst/>
              <a:gdLst>
                <a:gd name="connsiteX0" fmla="*/ 903834 w 1264657"/>
                <a:gd name="connsiteY0" fmla="*/ 0 h 2783422"/>
                <a:gd name="connsiteX1" fmla="*/ 918287 w 1264657"/>
                <a:gd name="connsiteY1" fmla="*/ 23790 h 2783422"/>
                <a:gd name="connsiteX2" fmla="*/ 1264657 w 1264657"/>
                <a:gd name="connsiteY2" fmla="*/ 1391711 h 2783422"/>
                <a:gd name="connsiteX3" fmla="*/ 918287 w 1264657"/>
                <a:gd name="connsiteY3" fmla="*/ 2759632 h 2783422"/>
                <a:gd name="connsiteX4" fmla="*/ 903835 w 1264657"/>
                <a:gd name="connsiteY4" fmla="*/ 2783422 h 2783422"/>
                <a:gd name="connsiteX5" fmla="*/ 1 w 1264657"/>
                <a:gd name="connsiteY5" fmla="*/ 2261593 h 2783422"/>
                <a:gd name="connsiteX6" fmla="*/ 76770 w 1264657"/>
                <a:gd name="connsiteY6" fmla="*/ 2102227 h 2783422"/>
                <a:gd name="connsiteX7" fmla="*/ 220217 w 1264657"/>
                <a:gd name="connsiteY7" fmla="*/ 1391711 h 2783422"/>
                <a:gd name="connsiteX8" fmla="*/ 76770 w 1264657"/>
                <a:gd name="connsiteY8" fmla="*/ 681195 h 2783422"/>
                <a:gd name="connsiteX9" fmla="*/ 0 w 1264657"/>
                <a:gd name="connsiteY9" fmla="*/ 521829 h 2783422"/>
                <a:gd name="connsiteX10" fmla="*/ 903834 w 1264657"/>
                <a:gd name="connsiteY10" fmla="*/ 0 h 278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7" h="2783422">
                  <a:moveTo>
                    <a:pt x="903834" y="0"/>
                  </a:moveTo>
                  <a:lnTo>
                    <a:pt x="918287" y="23790"/>
                  </a:lnTo>
                  <a:cubicBezTo>
                    <a:pt x="1139183" y="430422"/>
                    <a:pt x="1264657" y="896414"/>
                    <a:pt x="1264657" y="1391711"/>
                  </a:cubicBezTo>
                  <a:cubicBezTo>
                    <a:pt x="1264657" y="1887009"/>
                    <a:pt x="1139183" y="2353000"/>
                    <a:pt x="918287" y="2759632"/>
                  </a:cubicBezTo>
                  <a:lnTo>
                    <a:pt x="903835" y="2783422"/>
                  </a:lnTo>
                  <a:lnTo>
                    <a:pt x="1" y="2261593"/>
                  </a:lnTo>
                  <a:lnTo>
                    <a:pt x="76770" y="2102227"/>
                  </a:lnTo>
                  <a:cubicBezTo>
                    <a:pt x="169139" y="1883843"/>
                    <a:pt x="220217" y="1643742"/>
                    <a:pt x="220217" y="1391711"/>
                  </a:cubicBezTo>
                  <a:cubicBezTo>
                    <a:pt x="220217" y="1139680"/>
                    <a:pt x="169139" y="899579"/>
                    <a:pt x="76770" y="681195"/>
                  </a:cubicBezTo>
                  <a:lnTo>
                    <a:pt x="0" y="521829"/>
                  </a:lnTo>
                  <a:lnTo>
                    <a:pt x="90383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43" name="TextBox 42"/>
            <p:cNvSpPr txBox="1"/>
            <p:nvPr userDrawn="1"/>
          </p:nvSpPr>
          <p:spPr>
            <a:xfrm>
              <a:off x="10740907" y="4819539"/>
              <a:ext cx="791564" cy="692391"/>
            </a:xfrm>
            <a:prstGeom prst="rect">
              <a:avLst/>
            </a:prstGeom>
            <a:noFill/>
          </p:spPr>
          <p:txBody>
            <a:bodyPr wrap="none" rtlCol="0">
              <a:spAutoFit/>
            </a:bodyPr>
            <a:lstStyle/>
            <a:p>
              <a:pPr algn="ctr"/>
              <a:r>
                <a:rPr kumimoji="1" lang="en-US" altLang="ja-JP" sz="2400" i="1" dirty="0">
                  <a:solidFill>
                    <a:schemeClr val="bg1"/>
                  </a:solidFill>
                </a:rPr>
                <a:t>02</a:t>
              </a:r>
              <a:endParaRPr kumimoji="1" lang="ja-JP" altLang="en-US" sz="2400" i="1" dirty="0">
                <a:solidFill>
                  <a:schemeClr val="bg1"/>
                </a:solidFill>
              </a:endParaRPr>
            </a:p>
          </p:txBody>
        </p:sp>
      </p:grpSp>
      <p:grpSp>
        <p:nvGrpSpPr>
          <p:cNvPr id="50" name="Group 49"/>
          <p:cNvGrpSpPr/>
          <p:nvPr userDrawn="1"/>
        </p:nvGrpSpPr>
        <p:grpSpPr>
          <a:xfrm>
            <a:off x="6124133" y="4386945"/>
            <a:ext cx="1376245" cy="1094081"/>
            <a:chOff x="9186199" y="5960423"/>
            <a:chExt cx="2064368" cy="1640869"/>
          </a:xfrm>
        </p:grpSpPr>
        <p:sp>
          <p:nvSpPr>
            <p:cNvPr id="19" name="Freeform: Shape 18"/>
            <p:cNvSpPr/>
            <p:nvPr userDrawn="1"/>
          </p:nvSpPr>
          <p:spPr>
            <a:xfrm>
              <a:off x="9186199" y="5960423"/>
              <a:ext cx="2064368" cy="1640869"/>
            </a:xfrm>
            <a:custGeom>
              <a:avLst/>
              <a:gdLst>
                <a:gd name="connsiteX0" fmla="*/ 1504793 w 2408609"/>
                <a:gd name="connsiteY0" fmla="*/ 0 h 1914490"/>
                <a:gd name="connsiteX1" fmla="*/ 2408609 w 2408609"/>
                <a:gd name="connsiteY1" fmla="*/ 521818 h 1914490"/>
                <a:gd name="connsiteX2" fmla="*/ 2330455 w 2408609"/>
                <a:gd name="connsiteY2" fmla="*/ 650464 h 1914490"/>
                <a:gd name="connsiteX3" fmla="*/ 98444 w 2408609"/>
                <a:gd name="connsiteY3" fmla="*/ 1912001 h 1914490"/>
                <a:gd name="connsiteX4" fmla="*/ 0 w 2408609"/>
                <a:gd name="connsiteY4" fmla="*/ 1914490 h 1914490"/>
                <a:gd name="connsiteX5" fmla="*/ 0 w 2408609"/>
                <a:gd name="connsiteY5" fmla="*/ 868810 h 1914490"/>
                <a:gd name="connsiteX6" fmla="*/ 137396 w 2408609"/>
                <a:gd name="connsiteY6" fmla="*/ 861872 h 1914490"/>
                <a:gd name="connsiteX7" fmla="*/ 1464388 w 2408609"/>
                <a:gd name="connsiteY7" fmla="*/ 66508 h 1914490"/>
                <a:gd name="connsiteX8" fmla="*/ 1504793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1504793" y="0"/>
                  </a:moveTo>
                  <a:lnTo>
                    <a:pt x="2408609" y="521818"/>
                  </a:lnTo>
                  <a:lnTo>
                    <a:pt x="2330455" y="650464"/>
                  </a:lnTo>
                  <a:cubicBezTo>
                    <a:pt x="1840516" y="1375669"/>
                    <a:pt x="1027802" y="1864892"/>
                    <a:pt x="98444" y="1912001"/>
                  </a:cubicBezTo>
                  <a:lnTo>
                    <a:pt x="0" y="1914490"/>
                  </a:lnTo>
                  <a:lnTo>
                    <a:pt x="0" y="868810"/>
                  </a:lnTo>
                  <a:lnTo>
                    <a:pt x="137396" y="861872"/>
                  </a:lnTo>
                  <a:cubicBezTo>
                    <a:pt x="689669" y="805786"/>
                    <a:pt x="1169159" y="503504"/>
                    <a:pt x="1464388" y="66508"/>
                  </a:cubicBezTo>
                  <a:lnTo>
                    <a:pt x="15047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44" name="TextBox 43"/>
            <p:cNvSpPr txBox="1"/>
            <p:nvPr userDrawn="1"/>
          </p:nvSpPr>
          <p:spPr>
            <a:xfrm>
              <a:off x="9728293" y="6520720"/>
              <a:ext cx="791564" cy="692391"/>
            </a:xfrm>
            <a:prstGeom prst="rect">
              <a:avLst/>
            </a:prstGeom>
            <a:noFill/>
          </p:spPr>
          <p:txBody>
            <a:bodyPr wrap="none" rtlCol="0">
              <a:spAutoFit/>
            </a:bodyPr>
            <a:lstStyle/>
            <a:p>
              <a:pPr algn="ctr"/>
              <a:r>
                <a:rPr kumimoji="1" lang="en-US" altLang="ja-JP" sz="2400" i="1" dirty="0">
                  <a:solidFill>
                    <a:schemeClr val="bg1"/>
                  </a:solidFill>
                </a:rPr>
                <a:t>03</a:t>
              </a:r>
              <a:endParaRPr kumimoji="1" lang="ja-JP" altLang="en-US" sz="2400" i="1" dirty="0">
                <a:solidFill>
                  <a:schemeClr val="bg1"/>
                </a:solidFill>
              </a:endParaRPr>
            </a:p>
          </p:txBody>
        </p:sp>
      </p:grpSp>
      <p:grpSp>
        <p:nvGrpSpPr>
          <p:cNvPr id="51" name="Group 50"/>
          <p:cNvGrpSpPr/>
          <p:nvPr userDrawn="1"/>
        </p:nvGrpSpPr>
        <p:grpSpPr>
          <a:xfrm>
            <a:off x="4691622" y="4386945"/>
            <a:ext cx="1376245" cy="1094081"/>
            <a:chOff x="7037432" y="5960423"/>
            <a:chExt cx="2064368" cy="1640869"/>
          </a:xfrm>
        </p:grpSpPr>
        <p:sp>
          <p:nvSpPr>
            <p:cNvPr id="20" name="Freeform: Shape 19"/>
            <p:cNvSpPr/>
            <p:nvPr userDrawn="1"/>
          </p:nvSpPr>
          <p:spPr>
            <a:xfrm>
              <a:off x="7037432" y="5960423"/>
              <a:ext cx="2064368" cy="1640869"/>
            </a:xfrm>
            <a:custGeom>
              <a:avLst/>
              <a:gdLst>
                <a:gd name="connsiteX0" fmla="*/ 903815 w 2408609"/>
                <a:gd name="connsiteY0" fmla="*/ 0 h 1914490"/>
                <a:gd name="connsiteX1" fmla="*/ 944220 w 2408609"/>
                <a:gd name="connsiteY1" fmla="*/ 66508 h 1914490"/>
                <a:gd name="connsiteX2" fmla="*/ 2271212 w 2408609"/>
                <a:gd name="connsiteY2" fmla="*/ 861872 h 1914490"/>
                <a:gd name="connsiteX3" fmla="*/ 2408609 w 2408609"/>
                <a:gd name="connsiteY3" fmla="*/ 868810 h 1914490"/>
                <a:gd name="connsiteX4" fmla="*/ 2408609 w 2408609"/>
                <a:gd name="connsiteY4" fmla="*/ 1914490 h 1914490"/>
                <a:gd name="connsiteX5" fmla="*/ 2310166 w 2408609"/>
                <a:gd name="connsiteY5" fmla="*/ 1912001 h 1914490"/>
                <a:gd name="connsiteX6" fmla="*/ 78155 w 2408609"/>
                <a:gd name="connsiteY6" fmla="*/ 650464 h 1914490"/>
                <a:gd name="connsiteX7" fmla="*/ 0 w 2408609"/>
                <a:gd name="connsiteY7" fmla="*/ 521817 h 1914490"/>
                <a:gd name="connsiteX8" fmla="*/ 903815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903815" y="0"/>
                  </a:moveTo>
                  <a:lnTo>
                    <a:pt x="944220" y="66508"/>
                  </a:lnTo>
                  <a:cubicBezTo>
                    <a:pt x="1239449" y="503504"/>
                    <a:pt x="1718939" y="805786"/>
                    <a:pt x="2271212" y="861872"/>
                  </a:cubicBezTo>
                  <a:lnTo>
                    <a:pt x="2408609" y="868810"/>
                  </a:lnTo>
                  <a:lnTo>
                    <a:pt x="2408609" y="1914490"/>
                  </a:lnTo>
                  <a:lnTo>
                    <a:pt x="2310166" y="1912001"/>
                  </a:lnTo>
                  <a:cubicBezTo>
                    <a:pt x="1380808" y="1864892"/>
                    <a:pt x="568095" y="1375669"/>
                    <a:pt x="78155" y="650464"/>
                  </a:cubicBezTo>
                  <a:lnTo>
                    <a:pt x="0" y="521817"/>
                  </a:lnTo>
                  <a:lnTo>
                    <a:pt x="90381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45" name="TextBox 44"/>
            <p:cNvSpPr txBox="1"/>
            <p:nvPr userDrawn="1"/>
          </p:nvSpPr>
          <p:spPr>
            <a:xfrm>
              <a:off x="7707574" y="6520720"/>
              <a:ext cx="791564" cy="692391"/>
            </a:xfrm>
            <a:prstGeom prst="rect">
              <a:avLst/>
            </a:prstGeom>
            <a:noFill/>
          </p:spPr>
          <p:txBody>
            <a:bodyPr wrap="none" rtlCol="0">
              <a:spAutoFit/>
            </a:bodyPr>
            <a:lstStyle/>
            <a:p>
              <a:pPr algn="ctr"/>
              <a:r>
                <a:rPr kumimoji="1" lang="en-US" altLang="ja-JP" sz="2400" i="1" dirty="0">
                  <a:solidFill>
                    <a:schemeClr val="bg1"/>
                  </a:solidFill>
                </a:rPr>
                <a:t>04</a:t>
              </a:r>
              <a:endParaRPr kumimoji="1" lang="ja-JP" altLang="en-US" sz="2400" i="1" dirty="0">
                <a:solidFill>
                  <a:schemeClr val="bg1"/>
                </a:solidFill>
              </a:endParaRPr>
            </a:p>
          </p:txBody>
        </p:sp>
      </p:grpSp>
      <p:grpSp>
        <p:nvGrpSpPr>
          <p:cNvPr id="52" name="Group 51"/>
          <p:cNvGrpSpPr/>
          <p:nvPr userDrawn="1"/>
        </p:nvGrpSpPr>
        <p:grpSpPr>
          <a:xfrm>
            <a:off x="4456232" y="3046390"/>
            <a:ext cx="722606" cy="1590653"/>
            <a:chOff x="6684347" y="3949901"/>
            <a:chExt cx="1083909" cy="2385611"/>
          </a:xfrm>
        </p:grpSpPr>
        <p:sp>
          <p:nvSpPr>
            <p:cNvPr id="21" name="Freeform: Shape 20"/>
            <p:cNvSpPr/>
            <p:nvPr userDrawn="1"/>
          </p:nvSpPr>
          <p:spPr>
            <a:xfrm>
              <a:off x="6684347" y="3949901"/>
              <a:ext cx="1083909" cy="2385611"/>
            </a:xfrm>
            <a:custGeom>
              <a:avLst/>
              <a:gdLst>
                <a:gd name="connsiteX0" fmla="*/ 360823 w 1264655"/>
                <a:gd name="connsiteY0" fmla="*/ 0 h 2783420"/>
                <a:gd name="connsiteX1" fmla="*/ 1264655 w 1264655"/>
                <a:gd name="connsiteY1" fmla="*/ 521828 h 2783420"/>
                <a:gd name="connsiteX2" fmla="*/ 1187885 w 1264655"/>
                <a:gd name="connsiteY2" fmla="*/ 681194 h 2783420"/>
                <a:gd name="connsiteX3" fmla="*/ 1044438 w 1264655"/>
                <a:gd name="connsiteY3" fmla="*/ 1391710 h 2783420"/>
                <a:gd name="connsiteX4" fmla="*/ 1187885 w 1264655"/>
                <a:gd name="connsiteY4" fmla="*/ 2102226 h 2783420"/>
                <a:gd name="connsiteX5" fmla="*/ 1264655 w 1264655"/>
                <a:gd name="connsiteY5" fmla="*/ 2261592 h 2783420"/>
                <a:gd name="connsiteX6" fmla="*/ 360822 w 1264655"/>
                <a:gd name="connsiteY6" fmla="*/ 2783420 h 2783420"/>
                <a:gd name="connsiteX7" fmla="*/ 346370 w 1264655"/>
                <a:gd name="connsiteY7" fmla="*/ 2759631 h 2783420"/>
                <a:gd name="connsiteX8" fmla="*/ 0 w 1264655"/>
                <a:gd name="connsiteY8" fmla="*/ 1391710 h 2783420"/>
                <a:gd name="connsiteX9" fmla="*/ 346370 w 1264655"/>
                <a:gd name="connsiteY9" fmla="*/ 23789 h 2783420"/>
                <a:gd name="connsiteX10" fmla="*/ 360823 w 1264655"/>
                <a:gd name="connsiteY10" fmla="*/ 0 h 27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5" h="2783420">
                  <a:moveTo>
                    <a:pt x="360823" y="0"/>
                  </a:moveTo>
                  <a:lnTo>
                    <a:pt x="1264655" y="521828"/>
                  </a:lnTo>
                  <a:lnTo>
                    <a:pt x="1187885" y="681194"/>
                  </a:lnTo>
                  <a:cubicBezTo>
                    <a:pt x="1095516" y="899578"/>
                    <a:pt x="1044438" y="1139679"/>
                    <a:pt x="1044438" y="1391710"/>
                  </a:cubicBezTo>
                  <a:cubicBezTo>
                    <a:pt x="1044438" y="1643741"/>
                    <a:pt x="1095516" y="1883842"/>
                    <a:pt x="1187885" y="2102226"/>
                  </a:cubicBezTo>
                  <a:lnTo>
                    <a:pt x="1264655" y="2261592"/>
                  </a:lnTo>
                  <a:lnTo>
                    <a:pt x="360822" y="2783420"/>
                  </a:lnTo>
                  <a:lnTo>
                    <a:pt x="346370" y="2759631"/>
                  </a:lnTo>
                  <a:cubicBezTo>
                    <a:pt x="125475" y="2352999"/>
                    <a:pt x="0" y="1887008"/>
                    <a:pt x="0" y="1391710"/>
                  </a:cubicBezTo>
                  <a:cubicBezTo>
                    <a:pt x="0" y="896413"/>
                    <a:pt x="125475" y="430421"/>
                    <a:pt x="346370" y="23789"/>
                  </a:cubicBezTo>
                  <a:lnTo>
                    <a:pt x="36082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46" name="TextBox 45"/>
            <p:cNvSpPr txBox="1"/>
            <p:nvPr userDrawn="1"/>
          </p:nvSpPr>
          <p:spPr>
            <a:xfrm>
              <a:off x="6754319" y="4819540"/>
              <a:ext cx="791564" cy="692391"/>
            </a:xfrm>
            <a:prstGeom prst="rect">
              <a:avLst/>
            </a:prstGeom>
            <a:noFill/>
          </p:spPr>
          <p:txBody>
            <a:bodyPr wrap="none" rtlCol="0">
              <a:spAutoFit/>
            </a:bodyPr>
            <a:lstStyle/>
            <a:p>
              <a:pPr algn="ctr"/>
              <a:r>
                <a:rPr kumimoji="1" lang="en-US" altLang="ja-JP" sz="2400" i="1" dirty="0">
                  <a:solidFill>
                    <a:schemeClr val="bg1"/>
                  </a:solidFill>
                </a:rPr>
                <a:t>04</a:t>
              </a:r>
              <a:endParaRPr kumimoji="1" lang="ja-JP" altLang="en-US" sz="2400" i="1" dirty="0">
                <a:solidFill>
                  <a:schemeClr val="bg1"/>
                </a:solidFill>
              </a:endParaRPr>
            </a:p>
          </p:txBody>
        </p:sp>
      </p:grpSp>
      <p:grpSp>
        <p:nvGrpSpPr>
          <p:cNvPr id="53" name="Group 52"/>
          <p:cNvGrpSpPr/>
          <p:nvPr userDrawn="1"/>
        </p:nvGrpSpPr>
        <p:grpSpPr>
          <a:xfrm>
            <a:off x="4691622" y="2202406"/>
            <a:ext cx="1376244" cy="1094081"/>
            <a:chOff x="7037433" y="2684120"/>
            <a:chExt cx="2064366" cy="1640869"/>
          </a:xfrm>
        </p:grpSpPr>
        <p:sp>
          <p:nvSpPr>
            <p:cNvPr id="26" name="Freeform: Shape 25"/>
            <p:cNvSpPr/>
            <p:nvPr userDrawn="1"/>
          </p:nvSpPr>
          <p:spPr>
            <a:xfrm>
              <a:off x="7037433" y="2684120"/>
              <a:ext cx="2064366" cy="1640869"/>
            </a:xfrm>
            <a:custGeom>
              <a:avLst/>
              <a:gdLst>
                <a:gd name="connsiteX0" fmla="*/ 2408607 w 2408607"/>
                <a:gd name="connsiteY0" fmla="*/ 0 h 1914490"/>
                <a:gd name="connsiteX1" fmla="*/ 2408607 w 2408607"/>
                <a:gd name="connsiteY1" fmla="*/ 1045680 h 1914490"/>
                <a:gd name="connsiteX2" fmla="*/ 2271211 w 2408607"/>
                <a:gd name="connsiteY2" fmla="*/ 1052618 h 1914490"/>
                <a:gd name="connsiteX3" fmla="*/ 944219 w 2408607"/>
                <a:gd name="connsiteY3" fmla="*/ 1847982 h 1914490"/>
                <a:gd name="connsiteX4" fmla="*/ 903814 w 2408607"/>
                <a:gd name="connsiteY4" fmla="*/ 1914490 h 1914490"/>
                <a:gd name="connsiteX5" fmla="*/ 0 w 2408607"/>
                <a:gd name="connsiteY5" fmla="*/ 1392673 h 1914490"/>
                <a:gd name="connsiteX6" fmla="*/ 78154 w 2408607"/>
                <a:gd name="connsiteY6" fmla="*/ 1264026 h 1914490"/>
                <a:gd name="connsiteX7" fmla="*/ 2310165 w 2408607"/>
                <a:gd name="connsiteY7" fmla="*/ 2489 h 1914490"/>
                <a:gd name="connsiteX8" fmla="*/ 2408607 w 2408607"/>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7" h="1914490">
                  <a:moveTo>
                    <a:pt x="2408607" y="0"/>
                  </a:moveTo>
                  <a:lnTo>
                    <a:pt x="2408607" y="1045680"/>
                  </a:lnTo>
                  <a:lnTo>
                    <a:pt x="2271211" y="1052618"/>
                  </a:lnTo>
                  <a:cubicBezTo>
                    <a:pt x="1718938" y="1108705"/>
                    <a:pt x="1239448" y="1410986"/>
                    <a:pt x="944219" y="1847982"/>
                  </a:cubicBezTo>
                  <a:lnTo>
                    <a:pt x="903814" y="1914490"/>
                  </a:lnTo>
                  <a:lnTo>
                    <a:pt x="0" y="1392673"/>
                  </a:lnTo>
                  <a:lnTo>
                    <a:pt x="78154" y="1264026"/>
                  </a:lnTo>
                  <a:cubicBezTo>
                    <a:pt x="568094" y="538821"/>
                    <a:pt x="1380807" y="49599"/>
                    <a:pt x="2310165" y="2489"/>
                  </a:cubicBezTo>
                  <a:lnTo>
                    <a:pt x="240860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47" name="TextBox 46"/>
            <p:cNvSpPr txBox="1"/>
            <p:nvPr userDrawn="1"/>
          </p:nvSpPr>
          <p:spPr>
            <a:xfrm>
              <a:off x="7707573" y="3068065"/>
              <a:ext cx="791564" cy="692391"/>
            </a:xfrm>
            <a:prstGeom prst="rect">
              <a:avLst/>
            </a:prstGeom>
            <a:noFill/>
          </p:spPr>
          <p:txBody>
            <a:bodyPr wrap="none" rtlCol="0">
              <a:spAutoFit/>
            </a:bodyPr>
            <a:lstStyle/>
            <a:p>
              <a:pPr algn="ctr"/>
              <a:r>
                <a:rPr kumimoji="1" lang="en-US" altLang="ja-JP" sz="2400" i="1" dirty="0">
                  <a:solidFill>
                    <a:schemeClr val="bg1"/>
                  </a:solidFill>
                </a:rPr>
                <a:t>06</a:t>
              </a:r>
              <a:endParaRPr kumimoji="1" lang="ja-JP" altLang="en-US" sz="2400" i="1" dirty="0">
                <a:solidFill>
                  <a:schemeClr val="bg1"/>
                </a:solidFill>
              </a:endParaRPr>
            </a:p>
          </p:txBody>
        </p:sp>
      </p:grpSp>
      <p:sp>
        <p:nvSpPr>
          <p:cNvPr id="54" name="タイトル 1"/>
          <p:cNvSpPr>
            <a:spLocks noGrp="1"/>
          </p:cNvSpPr>
          <p:nvPr>
            <p:ph type="title" hasCustomPrompt="1"/>
          </p:nvPr>
        </p:nvSpPr>
        <p:spPr>
          <a:xfrm>
            <a:off x="516681" y="354182"/>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 Goes Here</a:t>
            </a:r>
            <a:endParaRPr kumimoji="1" lang="ja-JP" altLang="en-US" dirty="0"/>
          </a:p>
        </p:txBody>
      </p:sp>
      <p:sp>
        <p:nvSpPr>
          <p:cNvPr id="57" name="テキスト プレースホルダー 5"/>
          <p:cNvSpPr>
            <a:spLocks noGrp="1"/>
          </p:cNvSpPr>
          <p:nvPr>
            <p:ph type="body" sz="quarter" idx="18" hasCustomPrompt="1"/>
          </p:nvPr>
        </p:nvSpPr>
        <p:spPr>
          <a:xfrm>
            <a:off x="7615162" y="1901340"/>
            <a:ext cx="3563964"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58" name="テキスト プレースホルダー 5"/>
          <p:cNvSpPr>
            <a:spLocks noGrp="1"/>
          </p:cNvSpPr>
          <p:nvPr>
            <p:ph type="body" sz="quarter" idx="19" hasCustomPrompt="1"/>
          </p:nvPr>
        </p:nvSpPr>
        <p:spPr>
          <a:xfrm>
            <a:off x="7615162" y="2249740"/>
            <a:ext cx="3563964" cy="589522"/>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59" name="テキスト プレースホルダー 5"/>
          <p:cNvSpPr>
            <a:spLocks noGrp="1"/>
          </p:cNvSpPr>
          <p:nvPr>
            <p:ph type="body" sz="quarter" idx="20" hasCustomPrompt="1"/>
          </p:nvPr>
        </p:nvSpPr>
        <p:spPr>
          <a:xfrm>
            <a:off x="8045009" y="3457668"/>
            <a:ext cx="3563964"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60" name="テキスト プレースホルダー 5"/>
          <p:cNvSpPr>
            <a:spLocks noGrp="1"/>
          </p:cNvSpPr>
          <p:nvPr>
            <p:ph type="body" sz="quarter" idx="21" hasCustomPrompt="1"/>
          </p:nvPr>
        </p:nvSpPr>
        <p:spPr>
          <a:xfrm>
            <a:off x="8045009" y="3806068"/>
            <a:ext cx="3563964" cy="589522"/>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61" name="テキスト プレースホルダー 5"/>
          <p:cNvSpPr>
            <a:spLocks noGrp="1"/>
          </p:cNvSpPr>
          <p:nvPr>
            <p:ph type="body" sz="quarter" idx="22" hasCustomPrompt="1"/>
          </p:nvPr>
        </p:nvSpPr>
        <p:spPr>
          <a:xfrm>
            <a:off x="7615162" y="5013996"/>
            <a:ext cx="3563964"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62" name="テキスト プレースホルダー 5"/>
          <p:cNvSpPr>
            <a:spLocks noGrp="1"/>
          </p:cNvSpPr>
          <p:nvPr>
            <p:ph type="body" sz="quarter" idx="23" hasCustomPrompt="1"/>
          </p:nvPr>
        </p:nvSpPr>
        <p:spPr>
          <a:xfrm>
            <a:off x="7615162" y="5362396"/>
            <a:ext cx="3563964" cy="589522"/>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63" name="テキスト プレースホルダー 5"/>
          <p:cNvSpPr>
            <a:spLocks noGrp="1"/>
          </p:cNvSpPr>
          <p:nvPr>
            <p:ph type="body" sz="quarter" idx="24" hasCustomPrompt="1"/>
          </p:nvPr>
        </p:nvSpPr>
        <p:spPr>
          <a:xfrm>
            <a:off x="971545" y="1911013"/>
            <a:ext cx="3563964" cy="358073"/>
          </a:xfrm>
        </p:spPr>
        <p:txBody>
          <a:bodyPr numCol="1" spcCol="360000" anchor="b">
            <a:norm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64" name="テキスト プレースホルダー 5"/>
          <p:cNvSpPr>
            <a:spLocks noGrp="1"/>
          </p:cNvSpPr>
          <p:nvPr>
            <p:ph type="body" sz="quarter" idx="25" hasCustomPrompt="1"/>
          </p:nvPr>
        </p:nvSpPr>
        <p:spPr>
          <a:xfrm>
            <a:off x="971545" y="2259413"/>
            <a:ext cx="3563964" cy="589522"/>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65" name="テキスト プレースホルダー 5"/>
          <p:cNvSpPr>
            <a:spLocks noGrp="1"/>
          </p:cNvSpPr>
          <p:nvPr>
            <p:ph type="body" sz="quarter" idx="26" hasCustomPrompt="1"/>
          </p:nvPr>
        </p:nvSpPr>
        <p:spPr>
          <a:xfrm>
            <a:off x="531473" y="3467341"/>
            <a:ext cx="3563964" cy="358073"/>
          </a:xfrm>
        </p:spPr>
        <p:txBody>
          <a:bodyPr numCol="1" spcCol="360000" anchor="b">
            <a:norm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66" name="テキスト プレースホルダー 5"/>
          <p:cNvSpPr>
            <a:spLocks noGrp="1"/>
          </p:cNvSpPr>
          <p:nvPr>
            <p:ph type="body" sz="quarter" idx="27" hasCustomPrompt="1"/>
          </p:nvPr>
        </p:nvSpPr>
        <p:spPr>
          <a:xfrm>
            <a:off x="531473" y="3815741"/>
            <a:ext cx="3563964" cy="589522"/>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67" name="テキスト プレースホルダー 5"/>
          <p:cNvSpPr>
            <a:spLocks noGrp="1"/>
          </p:cNvSpPr>
          <p:nvPr>
            <p:ph type="body" sz="quarter" idx="28" hasCustomPrompt="1"/>
          </p:nvPr>
        </p:nvSpPr>
        <p:spPr>
          <a:xfrm>
            <a:off x="971545" y="5023669"/>
            <a:ext cx="3563964" cy="358073"/>
          </a:xfrm>
        </p:spPr>
        <p:txBody>
          <a:bodyPr numCol="1" spcCol="360000" anchor="b">
            <a:norm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68" name="テキスト プレースホルダー 5"/>
          <p:cNvSpPr>
            <a:spLocks noGrp="1"/>
          </p:cNvSpPr>
          <p:nvPr>
            <p:ph type="body" sz="quarter" idx="29" hasCustomPrompt="1"/>
          </p:nvPr>
        </p:nvSpPr>
        <p:spPr>
          <a:xfrm>
            <a:off x="971545" y="5372069"/>
            <a:ext cx="3563964" cy="589522"/>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cxnSp>
        <p:nvCxnSpPr>
          <p:cNvPr id="70" name="Straight Connector 69"/>
          <p:cNvCxnSpPr>
            <a:stCxn id="42" idx="0"/>
            <a:endCxn id="57" idx="1"/>
          </p:cNvCxnSpPr>
          <p:nvPr userDrawn="1"/>
        </p:nvCxnSpPr>
        <p:spPr>
          <a:xfrm rot="5400000" flipH="1" flipV="1">
            <a:off x="6993257" y="1836504"/>
            <a:ext cx="378032" cy="86577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78" name="Straight Connector 69"/>
          <p:cNvCxnSpPr>
            <a:stCxn id="43" idx="3"/>
            <a:endCxn id="59" idx="1"/>
          </p:cNvCxnSpPr>
          <p:nvPr userDrawn="1"/>
        </p:nvCxnSpPr>
        <p:spPr>
          <a:xfrm flipV="1">
            <a:off x="7688314" y="3636705"/>
            <a:ext cx="356695" cy="220367"/>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Connector 69"/>
          <p:cNvCxnSpPr>
            <a:endCxn id="61" idx="1"/>
          </p:cNvCxnSpPr>
          <p:nvPr userDrawn="1"/>
        </p:nvCxnSpPr>
        <p:spPr>
          <a:xfrm flipV="1">
            <a:off x="6749383" y="5193033"/>
            <a:ext cx="865779" cy="1"/>
          </a:xfrm>
          <a:prstGeom prst="bentConnector3">
            <a:avLst>
              <a:gd name="adj1"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8" name="Straight Connector 69"/>
          <p:cNvCxnSpPr>
            <a:stCxn id="63" idx="3"/>
            <a:endCxn id="47" idx="0"/>
          </p:cNvCxnSpPr>
          <p:nvPr userDrawn="1"/>
        </p:nvCxnSpPr>
        <p:spPr>
          <a:xfrm>
            <a:off x="4535509" y="2090050"/>
            <a:ext cx="866728" cy="368359"/>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Straight Connector 69"/>
          <p:cNvCxnSpPr>
            <a:stCxn id="67" idx="3"/>
          </p:cNvCxnSpPr>
          <p:nvPr userDrawn="1"/>
        </p:nvCxnSpPr>
        <p:spPr>
          <a:xfrm flipV="1">
            <a:off x="4535510" y="5191489"/>
            <a:ext cx="866727" cy="1121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6" name="Straight Connector 69"/>
          <p:cNvCxnSpPr>
            <a:stCxn id="65" idx="3"/>
            <a:endCxn id="46" idx="1"/>
          </p:cNvCxnSpPr>
          <p:nvPr userDrawn="1"/>
        </p:nvCxnSpPr>
        <p:spPr>
          <a:xfrm>
            <a:off x="4095437" y="3646378"/>
            <a:ext cx="407443" cy="210694"/>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90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4"/>
                                        </p:tgtEl>
                                        <p:attrNameLst>
                                          <p:attrName>style.visibility</p:attrName>
                                        </p:attrNameLst>
                                      </p:cBhvr>
                                      <p:to>
                                        <p:strVal val="visible"/>
                                      </p:to>
                                    </p:set>
                                    <p:anim calcmode="lin" valueType="num">
                                      <p:cBhvr additive="base">
                                        <p:cTn id="7" dur="750" fill="hold"/>
                                        <p:tgtEl>
                                          <p:spTgt spid="54"/>
                                        </p:tgtEl>
                                        <p:attrNameLst>
                                          <p:attrName>ppt_x</p:attrName>
                                        </p:attrNameLst>
                                      </p:cBhvr>
                                      <p:tavLst>
                                        <p:tav tm="0">
                                          <p:val>
                                            <p:strVal val="#ppt_x"/>
                                          </p:val>
                                        </p:tav>
                                        <p:tav tm="100000">
                                          <p:val>
                                            <p:strVal val="#ppt_x"/>
                                          </p:val>
                                        </p:tav>
                                      </p:tavLst>
                                    </p:anim>
                                    <p:anim calcmode="lin" valueType="num">
                                      <p:cBhvr additive="base">
                                        <p:cTn id="8" dur="750" fill="hold"/>
                                        <p:tgtEl>
                                          <p:spTgt spid="54"/>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2" presetClass="entr" presetSubtype="12" decel="10000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750" fill="hold"/>
                                        <p:tgtEl>
                                          <p:spTgt spid="48"/>
                                        </p:tgtEl>
                                        <p:attrNameLst>
                                          <p:attrName>ppt_x</p:attrName>
                                        </p:attrNameLst>
                                      </p:cBhvr>
                                      <p:tavLst>
                                        <p:tav tm="0">
                                          <p:val>
                                            <p:strVal val="0-#ppt_w/2"/>
                                          </p:val>
                                        </p:tav>
                                        <p:tav tm="100000">
                                          <p:val>
                                            <p:strVal val="#ppt_x"/>
                                          </p:val>
                                        </p:tav>
                                      </p:tavLst>
                                    </p:anim>
                                    <p:anim calcmode="lin" valueType="num">
                                      <p:cBhvr additive="base">
                                        <p:cTn id="13" dur="750" fill="hold"/>
                                        <p:tgtEl>
                                          <p:spTgt spid="48"/>
                                        </p:tgtEl>
                                        <p:attrNameLst>
                                          <p:attrName>ppt_y</p:attrName>
                                        </p:attrNameLst>
                                      </p:cBhvr>
                                      <p:tavLst>
                                        <p:tav tm="0">
                                          <p:val>
                                            <p:strVal val="1+#ppt_h/2"/>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p:cTn id="16" dur="750" fill="hold"/>
                                        <p:tgtEl>
                                          <p:spTgt spid="48"/>
                                        </p:tgtEl>
                                        <p:attrNameLst>
                                          <p:attrName>ppt_w</p:attrName>
                                        </p:attrNameLst>
                                      </p:cBhvr>
                                      <p:tavLst>
                                        <p:tav tm="0">
                                          <p:val>
                                            <p:fltVal val="0"/>
                                          </p:val>
                                        </p:tav>
                                        <p:tav tm="100000">
                                          <p:val>
                                            <p:strVal val="#ppt_w"/>
                                          </p:val>
                                        </p:tav>
                                      </p:tavLst>
                                    </p:anim>
                                    <p:anim calcmode="lin" valueType="num">
                                      <p:cBhvr>
                                        <p:cTn id="17" dur="750" fill="hold"/>
                                        <p:tgtEl>
                                          <p:spTgt spid="48"/>
                                        </p:tgtEl>
                                        <p:attrNameLst>
                                          <p:attrName>ppt_h</p:attrName>
                                        </p:attrNameLst>
                                      </p:cBhvr>
                                      <p:tavLst>
                                        <p:tav tm="0">
                                          <p:val>
                                            <p:fltVal val="0"/>
                                          </p:val>
                                        </p:tav>
                                        <p:tav tm="100000">
                                          <p:val>
                                            <p:strVal val="#ppt_h"/>
                                          </p:val>
                                        </p:tav>
                                      </p:tavLst>
                                    </p:anim>
                                    <p:anim calcmode="lin" valueType="num">
                                      <p:cBhvr>
                                        <p:cTn id="18" dur="750" fill="hold"/>
                                        <p:tgtEl>
                                          <p:spTgt spid="48"/>
                                        </p:tgtEl>
                                        <p:attrNameLst>
                                          <p:attrName>style.rotation</p:attrName>
                                        </p:attrNameLst>
                                      </p:cBhvr>
                                      <p:tavLst>
                                        <p:tav tm="0">
                                          <p:val>
                                            <p:fltVal val="360"/>
                                          </p:val>
                                        </p:tav>
                                        <p:tav tm="100000">
                                          <p:val>
                                            <p:fltVal val="0"/>
                                          </p:val>
                                        </p:tav>
                                      </p:tavLst>
                                    </p:anim>
                                    <p:animEffect transition="in" filter="fade">
                                      <p:cBhvr>
                                        <p:cTn id="19" dur="750"/>
                                        <p:tgtEl>
                                          <p:spTgt spid="48"/>
                                        </p:tgtEl>
                                      </p:cBhvr>
                                    </p:animEffect>
                                  </p:childTnLst>
                                </p:cTn>
                              </p:par>
                              <p:par>
                                <p:cTn id="20" presetID="2" presetClass="entr" presetSubtype="8" decel="10000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750" fill="hold"/>
                                        <p:tgtEl>
                                          <p:spTgt spid="49"/>
                                        </p:tgtEl>
                                        <p:attrNameLst>
                                          <p:attrName>ppt_x</p:attrName>
                                        </p:attrNameLst>
                                      </p:cBhvr>
                                      <p:tavLst>
                                        <p:tav tm="0">
                                          <p:val>
                                            <p:strVal val="0-#ppt_w/2"/>
                                          </p:val>
                                        </p:tav>
                                        <p:tav tm="100000">
                                          <p:val>
                                            <p:strVal val="#ppt_x"/>
                                          </p:val>
                                        </p:tav>
                                      </p:tavLst>
                                    </p:anim>
                                    <p:anim calcmode="lin" valueType="num">
                                      <p:cBhvr additive="base">
                                        <p:cTn id="23" dur="750" fill="hold"/>
                                        <p:tgtEl>
                                          <p:spTgt spid="49"/>
                                        </p:tgtEl>
                                        <p:attrNameLst>
                                          <p:attrName>ppt_y</p:attrName>
                                        </p:attrNameLst>
                                      </p:cBhvr>
                                      <p:tavLst>
                                        <p:tav tm="0">
                                          <p:val>
                                            <p:strVal val="#ppt_y"/>
                                          </p:val>
                                        </p:tav>
                                        <p:tav tm="100000">
                                          <p:val>
                                            <p:strVal val="#ppt_y"/>
                                          </p:val>
                                        </p:tav>
                                      </p:tavLst>
                                    </p:anim>
                                  </p:childTnLst>
                                </p:cTn>
                              </p:par>
                              <p:par>
                                <p:cTn id="24" presetID="49" presetClass="entr" presetSubtype="0" decel="100000"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750" fill="hold"/>
                                        <p:tgtEl>
                                          <p:spTgt spid="49"/>
                                        </p:tgtEl>
                                        <p:attrNameLst>
                                          <p:attrName>ppt_w</p:attrName>
                                        </p:attrNameLst>
                                      </p:cBhvr>
                                      <p:tavLst>
                                        <p:tav tm="0">
                                          <p:val>
                                            <p:fltVal val="0"/>
                                          </p:val>
                                        </p:tav>
                                        <p:tav tm="100000">
                                          <p:val>
                                            <p:strVal val="#ppt_w"/>
                                          </p:val>
                                        </p:tav>
                                      </p:tavLst>
                                    </p:anim>
                                    <p:anim calcmode="lin" valueType="num">
                                      <p:cBhvr>
                                        <p:cTn id="27" dur="750" fill="hold"/>
                                        <p:tgtEl>
                                          <p:spTgt spid="49"/>
                                        </p:tgtEl>
                                        <p:attrNameLst>
                                          <p:attrName>ppt_h</p:attrName>
                                        </p:attrNameLst>
                                      </p:cBhvr>
                                      <p:tavLst>
                                        <p:tav tm="0">
                                          <p:val>
                                            <p:fltVal val="0"/>
                                          </p:val>
                                        </p:tav>
                                        <p:tav tm="100000">
                                          <p:val>
                                            <p:strVal val="#ppt_h"/>
                                          </p:val>
                                        </p:tav>
                                      </p:tavLst>
                                    </p:anim>
                                    <p:anim calcmode="lin" valueType="num">
                                      <p:cBhvr>
                                        <p:cTn id="28" dur="750" fill="hold"/>
                                        <p:tgtEl>
                                          <p:spTgt spid="49"/>
                                        </p:tgtEl>
                                        <p:attrNameLst>
                                          <p:attrName>style.rotation</p:attrName>
                                        </p:attrNameLst>
                                      </p:cBhvr>
                                      <p:tavLst>
                                        <p:tav tm="0">
                                          <p:val>
                                            <p:fltVal val="360"/>
                                          </p:val>
                                        </p:tav>
                                        <p:tav tm="100000">
                                          <p:val>
                                            <p:fltVal val="0"/>
                                          </p:val>
                                        </p:tav>
                                      </p:tavLst>
                                    </p:anim>
                                    <p:animEffect transition="in" filter="fade">
                                      <p:cBhvr>
                                        <p:cTn id="29" dur="750"/>
                                        <p:tgtEl>
                                          <p:spTgt spid="49"/>
                                        </p:tgtEl>
                                      </p:cBhvr>
                                    </p:animEffect>
                                  </p:childTnLst>
                                </p:cTn>
                              </p:par>
                              <p:par>
                                <p:cTn id="30" presetID="2" presetClass="entr" presetSubtype="9" decel="10000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750" fill="hold"/>
                                        <p:tgtEl>
                                          <p:spTgt spid="50"/>
                                        </p:tgtEl>
                                        <p:attrNameLst>
                                          <p:attrName>ppt_x</p:attrName>
                                        </p:attrNameLst>
                                      </p:cBhvr>
                                      <p:tavLst>
                                        <p:tav tm="0">
                                          <p:val>
                                            <p:strVal val="0-#ppt_w/2"/>
                                          </p:val>
                                        </p:tav>
                                        <p:tav tm="100000">
                                          <p:val>
                                            <p:strVal val="#ppt_x"/>
                                          </p:val>
                                        </p:tav>
                                      </p:tavLst>
                                    </p:anim>
                                    <p:anim calcmode="lin" valueType="num">
                                      <p:cBhvr additive="base">
                                        <p:cTn id="33" dur="750" fill="hold"/>
                                        <p:tgtEl>
                                          <p:spTgt spid="50"/>
                                        </p:tgtEl>
                                        <p:attrNameLst>
                                          <p:attrName>ppt_y</p:attrName>
                                        </p:attrNameLst>
                                      </p:cBhvr>
                                      <p:tavLst>
                                        <p:tav tm="0">
                                          <p:val>
                                            <p:strVal val="0-#ppt_h/2"/>
                                          </p:val>
                                        </p:tav>
                                        <p:tav tm="100000">
                                          <p:val>
                                            <p:strVal val="#ppt_y"/>
                                          </p:val>
                                        </p:tav>
                                      </p:tavLst>
                                    </p:anim>
                                  </p:childTnLst>
                                </p:cTn>
                              </p:par>
                              <p:par>
                                <p:cTn id="34" presetID="49" presetClass="entr" presetSubtype="0" decel="10000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750" fill="hold"/>
                                        <p:tgtEl>
                                          <p:spTgt spid="50"/>
                                        </p:tgtEl>
                                        <p:attrNameLst>
                                          <p:attrName>ppt_w</p:attrName>
                                        </p:attrNameLst>
                                      </p:cBhvr>
                                      <p:tavLst>
                                        <p:tav tm="0">
                                          <p:val>
                                            <p:fltVal val="0"/>
                                          </p:val>
                                        </p:tav>
                                        <p:tav tm="100000">
                                          <p:val>
                                            <p:strVal val="#ppt_w"/>
                                          </p:val>
                                        </p:tav>
                                      </p:tavLst>
                                    </p:anim>
                                    <p:anim calcmode="lin" valueType="num">
                                      <p:cBhvr>
                                        <p:cTn id="37" dur="750" fill="hold"/>
                                        <p:tgtEl>
                                          <p:spTgt spid="50"/>
                                        </p:tgtEl>
                                        <p:attrNameLst>
                                          <p:attrName>ppt_h</p:attrName>
                                        </p:attrNameLst>
                                      </p:cBhvr>
                                      <p:tavLst>
                                        <p:tav tm="0">
                                          <p:val>
                                            <p:fltVal val="0"/>
                                          </p:val>
                                        </p:tav>
                                        <p:tav tm="100000">
                                          <p:val>
                                            <p:strVal val="#ppt_h"/>
                                          </p:val>
                                        </p:tav>
                                      </p:tavLst>
                                    </p:anim>
                                    <p:anim calcmode="lin" valueType="num">
                                      <p:cBhvr>
                                        <p:cTn id="38" dur="750" fill="hold"/>
                                        <p:tgtEl>
                                          <p:spTgt spid="50"/>
                                        </p:tgtEl>
                                        <p:attrNameLst>
                                          <p:attrName>style.rotation</p:attrName>
                                        </p:attrNameLst>
                                      </p:cBhvr>
                                      <p:tavLst>
                                        <p:tav tm="0">
                                          <p:val>
                                            <p:fltVal val="360"/>
                                          </p:val>
                                        </p:tav>
                                        <p:tav tm="100000">
                                          <p:val>
                                            <p:fltVal val="0"/>
                                          </p:val>
                                        </p:tav>
                                      </p:tavLst>
                                    </p:anim>
                                    <p:animEffect transition="in" filter="fade">
                                      <p:cBhvr>
                                        <p:cTn id="39" dur="750"/>
                                        <p:tgtEl>
                                          <p:spTgt spid="50"/>
                                        </p:tgtEl>
                                      </p:cBhvr>
                                    </p:animEffect>
                                  </p:childTnLst>
                                </p:cTn>
                              </p:par>
                              <p:par>
                                <p:cTn id="40" presetID="2" presetClass="entr" presetSubtype="3" decel="10000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750" fill="hold"/>
                                        <p:tgtEl>
                                          <p:spTgt spid="51"/>
                                        </p:tgtEl>
                                        <p:attrNameLst>
                                          <p:attrName>ppt_x</p:attrName>
                                        </p:attrNameLst>
                                      </p:cBhvr>
                                      <p:tavLst>
                                        <p:tav tm="0">
                                          <p:val>
                                            <p:strVal val="1+#ppt_w/2"/>
                                          </p:val>
                                        </p:tav>
                                        <p:tav tm="100000">
                                          <p:val>
                                            <p:strVal val="#ppt_x"/>
                                          </p:val>
                                        </p:tav>
                                      </p:tavLst>
                                    </p:anim>
                                    <p:anim calcmode="lin" valueType="num">
                                      <p:cBhvr additive="base">
                                        <p:cTn id="43" dur="750" fill="hold"/>
                                        <p:tgtEl>
                                          <p:spTgt spid="51"/>
                                        </p:tgtEl>
                                        <p:attrNameLst>
                                          <p:attrName>ppt_y</p:attrName>
                                        </p:attrNameLst>
                                      </p:cBhvr>
                                      <p:tavLst>
                                        <p:tav tm="0">
                                          <p:val>
                                            <p:strVal val="0-#ppt_h/2"/>
                                          </p:val>
                                        </p:tav>
                                        <p:tav tm="100000">
                                          <p:val>
                                            <p:strVal val="#ppt_y"/>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750" fill="hold"/>
                                        <p:tgtEl>
                                          <p:spTgt spid="51"/>
                                        </p:tgtEl>
                                        <p:attrNameLst>
                                          <p:attrName>ppt_w</p:attrName>
                                        </p:attrNameLst>
                                      </p:cBhvr>
                                      <p:tavLst>
                                        <p:tav tm="0">
                                          <p:val>
                                            <p:fltVal val="0"/>
                                          </p:val>
                                        </p:tav>
                                        <p:tav tm="100000">
                                          <p:val>
                                            <p:strVal val="#ppt_w"/>
                                          </p:val>
                                        </p:tav>
                                      </p:tavLst>
                                    </p:anim>
                                    <p:anim calcmode="lin" valueType="num">
                                      <p:cBhvr>
                                        <p:cTn id="47" dur="750" fill="hold"/>
                                        <p:tgtEl>
                                          <p:spTgt spid="51"/>
                                        </p:tgtEl>
                                        <p:attrNameLst>
                                          <p:attrName>ppt_h</p:attrName>
                                        </p:attrNameLst>
                                      </p:cBhvr>
                                      <p:tavLst>
                                        <p:tav tm="0">
                                          <p:val>
                                            <p:fltVal val="0"/>
                                          </p:val>
                                        </p:tav>
                                        <p:tav tm="100000">
                                          <p:val>
                                            <p:strVal val="#ppt_h"/>
                                          </p:val>
                                        </p:tav>
                                      </p:tavLst>
                                    </p:anim>
                                    <p:anim calcmode="lin" valueType="num">
                                      <p:cBhvr>
                                        <p:cTn id="48" dur="750" fill="hold"/>
                                        <p:tgtEl>
                                          <p:spTgt spid="51"/>
                                        </p:tgtEl>
                                        <p:attrNameLst>
                                          <p:attrName>style.rotation</p:attrName>
                                        </p:attrNameLst>
                                      </p:cBhvr>
                                      <p:tavLst>
                                        <p:tav tm="0">
                                          <p:val>
                                            <p:fltVal val="360"/>
                                          </p:val>
                                        </p:tav>
                                        <p:tav tm="100000">
                                          <p:val>
                                            <p:fltVal val="0"/>
                                          </p:val>
                                        </p:tav>
                                      </p:tavLst>
                                    </p:anim>
                                    <p:animEffect transition="in" filter="fade">
                                      <p:cBhvr>
                                        <p:cTn id="49" dur="750"/>
                                        <p:tgtEl>
                                          <p:spTgt spid="51"/>
                                        </p:tgtEl>
                                      </p:cBhvr>
                                    </p:animEffect>
                                  </p:childTnLst>
                                </p:cTn>
                              </p:par>
                              <p:par>
                                <p:cTn id="50" presetID="2" presetClass="entr" presetSubtype="2" decel="10000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750" fill="hold"/>
                                        <p:tgtEl>
                                          <p:spTgt spid="52"/>
                                        </p:tgtEl>
                                        <p:attrNameLst>
                                          <p:attrName>ppt_x</p:attrName>
                                        </p:attrNameLst>
                                      </p:cBhvr>
                                      <p:tavLst>
                                        <p:tav tm="0">
                                          <p:val>
                                            <p:strVal val="1+#ppt_w/2"/>
                                          </p:val>
                                        </p:tav>
                                        <p:tav tm="100000">
                                          <p:val>
                                            <p:strVal val="#ppt_x"/>
                                          </p:val>
                                        </p:tav>
                                      </p:tavLst>
                                    </p:anim>
                                    <p:anim calcmode="lin" valueType="num">
                                      <p:cBhvr additive="base">
                                        <p:cTn id="53" dur="750" fill="hold"/>
                                        <p:tgtEl>
                                          <p:spTgt spid="52"/>
                                        </p:tgtEl>
                                        <p:attrNameLst>
                                          <p:attrName>ppt_y</p:attrName>
                                        </p:attrNameLst>
                                      </p:cBhvr>
                                      <p:tavLst>
                                        <p:tav tm="0">
                                          <p:val>
                                            <p:strVal val="#ppt_y"/>
                                          </p:val>
                                        </p:tav>
                                        <p:tav tm="100000">
                                          <p:val>
                                            <p:strVal val="#ppt_y"/>
                                          </p:val>
                                        </p:tav>
                                      </p:tavLst>
                                    </p:anim>
                                  </p:childTnLst>
                                </p:cTn>
                              </p:par>
                              <p:par>
                                <p:cTn id="54" presetID="49" presetClass="entr" presetSubtype="0" decel="100000" fill="hold" nodeType="withEffect">
                                  <p:stCondLst>
                                    <p:cond delay="0"/>
                                  </p:stCondLst>
                                  <p:childTnLst>
                                    <p:set>
                                      <p:cBhvr>
                                        <p:cTn id="55" dur="1" fill="hold">
                                          <p:stCondLst>
                                            <p:cond delay="0"/>
                                          </p:stCondLst>
                                        </p:cTn>
                                        <p:tgtEl>
                                          <p:spTgt spid="52"/>
                                        </p:tgtEl>
                                        <p:attrNameLst>
                                          <p:attrName>style.visibility</p:attrName>
                                        </p:attrNameLst>
                                      </p:cBhvr>
                                      <p:to>
                                        <p:strVal val="visible"/>
                                      </p:to>
                                    </p:set>
                                    <p:anim calcmode="lin" valueType="num">
                                      <p:cBhvr>
                                        <p:cTn id="56" dur="750" fill="hold"/>
                                        <p:tgtEl>
                                          <p:spTgt spid="52"/>
                                        </p:tgtEl>
                                        <p:attrNameLst>
                                          <p:attrName>ppt_w</p:attrName>
                                        </p:attrNameLst>
                                      </p:cBhvr>
                                      <p:tavLst>
                                        <p:tav tm="0">
                                          <p:val>
                                            <p:fltVal val="0"/>
                                          </p:val>
                                        </p:tav>
                                        <p:tav tm="100000">
                                          <p:val>
                                            <p:strVal val="#ppt_w"/>
                                          </p:val>
                                        </p:tav>
                                      </p:tavLst>
                                    </p:anim>
                                    <p:anim calcmode="lin" valueType="num">
                                      <p:cBhvr>
                                        <p:cTn id="57" dur="750" fill="hold"/>
                                        <p:tgtEl>
                                          <p:spTgt spid="52"/>
                                        </p:tgtEl>
                                        <p:attrNameLst>
                                          <p:attrName>ppt_h</p:attrName>
                                        </p:attrNameLst>
                                      </p:cBhvr>
                                      <p:tavLst>
                                        <p:tav tm="0">
                                          <p:val>
                                            <p:fltVal val="0"/>
                                          </p:val>
                                        </p:tav>
                                        <p:tav tm="100000">
                                          <p:val>
                                            <p:strVal val="#ppt_h"/>
                                          </p:val>
                                        </p:tav>
                                      </p:tavLst>
                                    </p:anim>
                                    <p:anim calcmode="lin" valueType="num">
                                      <p:cBhvr>
                                        <p:cTn id="58" dur="750" fill="hold"/>
                                        <p:tgtEl>
                                          <p:spTgt spid="52"/>
                                        </p:tgtEl>
                                        <p:attrNameLst>
                                          <p:attrName>style.rotation</p:attrName>
                                        </p:attrNameLst>
                                      </p:cBhvr>
                                      <p:tavLst>
                                        <p:tav tm="0">
                                          <p:val>
                                            <p:fltVal val="360"/>
                                          </p:val>
                                        </p:tav>
                                        <p:tav tm="100000">
                                          <p:val>
                                            <p:fltVal val="0"/>
                                          </p:val>
                                        </p:tav>
                                      </p:tavLst>
                                    </p:anim>
                                    <p:animEffect transition="in" filter="fade">
                                      <p:cBhvr>
                                        <p:cTn id="59" dur="750"/>
                                        <p:tgtEl>
                                          <p:spTgt spid="52"/>
                                        </p:tgtEl>
                                      </p:cBhvr>
                                    </p:animEffect>
                                  </p:childTnLst>
                                </p:cTn>
                              </p:par>
                              <p:par>
                                <p:cTn id="60" presetID="2" presetClass="entr" presetSubtype="6" decel="100000"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750" fill="hold"/>
                                        <p:tgtEl>
                                          <p:spTgt spid="53"/>
                                        </p:tgtEl>
                                        <p:attrNameLst>
                                          <p:attrName>ppt_x</p:attrName>
                                        </p:attrNameLst>
                                      </p:cBhvr>
                                      <p:tavLst>
                                        <p:tav tm="0">
                                          <p:val>
                                            <p:strVal val="1+#ppt_w/2"/>
                                          </p:val>
                                        </p:tav>
                                        <p:tav tm="100000">
                                          <p:val>
                                            <p:strVal val="#ppt_x"/>
                                          </p:val>
                                        </p:tav>
                                      </p:tavLst>
                                    </p:anim>
                                    <p:anim calcmode="lin" valueType="num">
                                      <p:cBhvr additive="base">
                                        <p:cTn id="63" dur="750" fill="hold"/>
                                        <p:tgtEl>
                                          <p:spTgt spid="53"/>
                                        </p:tgtEl>
                                        <p:attrNameLst>
                                          <p:attrName>ppt_y</p:attrName>
                                        </p:attrNameLst>
                                      </p:cBhvr>
                                      <p:tavLst>
                                        <p:tav tm="0">
                                          <p:val>
                                            <p:strVal val="1+#ppt_h/2"/>
                                          </p:val>
                                        </p:tav>
                                        <p:tav tm="100000">
                                          <p:val>
                                            <p:strVal val="#ppt_y"/>
                                          </p:val>
                                        </p:tav>
                                      </p:tavLst>
                                    </p:anim>
                                  </p:childTnLst>
                                </p:cTn>
                              </p:par>
                              <p:par>
                                <p:cTn id="64" presetID="49" presetClass="entr" presetSubtype="0" decel="100000"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p:cTn id="66" dur="750" fill="hold"/>
                                        <p:tgtEl>
                                          <p:spTgt spid="53"/>
                                        </p:tgtEl>
                                        <p:attrNameLst>
                                          <p:attrName>ppt_w</p:attrName>
                                        </p:attrNameLst>
                                      </p:cBhvr>
                                      <p:tavLst>
                                        <p:tav tm="0">
                                          <p:val>
                                            <p:fltVal val="0"/>
                                          </p:val>
                                        </p:tav>
                                        <p:tav tm="100000">
                                          <p:val>
                                            <p:strVal val="#ppt_w"/>
                                          </p:val>
                                        </p:tav>
                                      </p:tavLst>
                                    </p:anim>
                                    <p:anim calcmode="lin" valueType="num">
                                      <p:cBhvr>
                                        <p:cTn id="67" dur="750" fill="hold"/>
                                        <p:tgtEl>
                                          <p:spTgt spid="53"/>
                                        </p:tgtEl>
                                        <p:attrNameLst>
                                          <p:attrName>ppt_h</p:attrName>
                                        </p:attrNameLst>
                                      </p:cBhvr>
                                      <p:tavLst>
                                        <p:tav tm="0">
                                          <p:val>
                                            <p:fltVal val="0"/>
                                          </p:val>
                                        </p:tav>
                                        <p:tav tm="100000">
                                          <p:val>
                                            <p:strVal val="#ppt_h"/>
                                          </p:val>
                                        </p:tav>
                                      </p:tavLst>
                                    </p:anim>
                                    <p:anim calcmode="lin" valueType="num">
                                      <p:cBhvr>
                                        <p:cTn id="68" dur="750" fill="hold"/>
                                        <p:tgtEl>
                                          <p:spTgt spid="53"/>
                                        </p:tgtEl>
                                        <p:attrNameLst>
                                          <p:attrName>style.rotation</p:attrName>
                                        </p:attrNameLst>
                                      </p:cBhvr>
                                      <p:tavLst>
                                        <p:tav tm="0">
                                          <p:val>
                                            <p:fltVal val="360"/>
                                          </p:val>
                                        </p:tav>
                                        <p:tav tm="100000">
                                          <p:val>
                                            <p:fltVal val="0"/>
                                          </p:val>
                                        </p:tav>
                                      </p:tavLst>
                                    </p:anim>
                                    <p:animEffect transition="in" filter="fade">
                                      <p:cBhvr>
                                        <p:cTn id="69" dur="750"/>
                                        <p:tgtEl>
                                          <p:spTgt spid="53"/>
                                        </p:tgtEl>
                                      </p:cBhvr>
                                    </p:animEffect>
                                  </p:childTnLst>
                                </p:cTn>
                              </p:par>
                            </p:childTnLst>
                          </p:cTn>
                        </p:par>
                        <p:par>
                          <p:cTn id="70" fill="hold">
                            <p:stCondLst>
                              <p:cond delay="1725"/>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500"/>
                                        <p:tgtEl>
                                          <p:spTgt spid="70"/>
                                        </p:tgtEl>
                                      </p:cBhvr>
                                    </p:animEffect>
                                  </p:childTnLst>
                                </p:cTn>
                              </p:par>
                            </p:childTnLst>
                          </p:cTn>
                        </p:par>
                        <p:par>
                          <p:cTn id="74" fill="hold">
                            <p:stCondLst>
                              <p:cond delay="2225"/>
                            </p:stCondLst>
                            <p:childTnLst>
                              <p:par>
                                <p:cTn id="75" presetID="2" presetClass="entr" presetSubtype="2" decel="100000" fill="hold" grpId="0" nodeType="afterEffect">
                                  <p:stCondLst>
                                    <p:cond delay="0"/>
                                  </p:stCondLst>
                                  <p:childTnLst>
                                    <p:set>
                                      <p:cBhvr>
                                        <p:cTn id="76" dur="1" fill="hold">
                                          <p:stCondLst>
                                            <p:cond delay="0"/>
                                          </p:stCondLst>
                                        </p:cTn>
                                        <p:tgtEl>
                                          <p:spTgt spid="57">
                                            <p:txEl>
                                              <p:pRg st="0" end="0"/>
                                            </p:txEl>
                                          </p:spTgt>
                                        </p:tgtEl>
                                        <p:attrNameLst>
                                          <p:attrName>style.visibility</p:attrName>
                                        </p:attrNameLst>
                                      </p:cBhvr>
                                      <p:to>
                                        <p:strVal val="visible"/>
                                      </p:to>
                                    </p:set>
                                    <p:anim calcmode="lin" valueType="num">
                                      <p:cBhvr additive="base">
                                        <p:cTn id="77"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57">
                                            <p:txEl>
                                              <p:pRg st="0" end="0"/>
                                            </p:txEl>
                                          </p:spTgt>
                                        </p:tgtEl>
                                        <p:attrNameLst>
                                          <p:attrName>ppt_y</p:attrName>
                                        </p:attrNameLst>
                                      </p:cBhvr>
                                      <p:tavLst>
                                        <p:tav tm="0">
                                          <p:val>
                                            <p:strVal val="#ppt_y"/>
                                          </p:val>
                                        </p:tav>
                                        <p:tav tm="100000">
                                          <p:val>
                                            <p:strVal val="#ppt_y"/>
                                          </p:val>
                                        </p:tav>
                                      </p:tavLst>
                                    </p:anim>
                                  </p:childTnLst>
                                </p:cTn>
                              </p:par>
                            </p:childTnLst>
                          </p:cTn>
                        </p:par>
                        <p:par>
                          <p:cTn id="79" fill="hold">
                            <p:stCondLst>
                              <p:cond delay="2725"/>
                            </p:stCondLst>
                            <p:childTnLst>
                              <p:par>
                                <p:cTn id="80" presetID="22" presetClass="entr" presetSubtype="8" fill="hold" grpId="0" nodeType="afterEffect">
                                  <p:stCondLst>
                                    <p:cond delay="0"/>
                                  </p:stCondLst>
                                  <p:childTnLst>
                                    <p:set>
                                      <p:cBhvr>
                                        <p:cTn id="81" dur="1" fill="hold">
                                          <p:stCondLst>
                                            <p:cond delay="0"/>
                                          </p:stCondLst>
                                        </p:cTn>
                                        <p:tgtEl>
                                          <p:spTgt spid="58">
                                            <p:txEl>
                                              <p:pRg st="0" end="0"/>
                                            </p:txEl>
                                          </p:spTgt>
                                        </p:tgtEl>
                                        <p:attrNameLst>
                                          <p:attrName>style.visibility</p:attrName>
                                        </p:attrNameLst>
                                      </p:cBhvr>
                                      <p:to>
                                        <p:strVal val="visible"/>
                                      </p:to>
                                    </p:set>
                                    <p:animEffect transition="in" filter="wipe(left)">
                                      <p:cBhvr>
                                        <p:cTn id="82" dur="500"/>
                                        <p:tgtEl>
                                          <p:spTgt spid="58">
                                            <p:txEl>
                                              <p:pRg st="0" end="0"/>
                                            </p:txEl>
                                          </p:spTgt>
                                        </p:tgtEl>
                                      </p:cBhvr>
                                    </p:animEffect>
                                  </p:childTnLst>
                                </p:cTn>
                              </p:par>
                            </p:childTnLst>
                          </p:cTn>
                        </p:par>
                        <p:par>
                          <p:cTn id="83" fill="hold">
                            <p:stCondLst>
                              <p:cond delay="3225"/>
                            </p:stCondLst>
                            <p:childTnLst>
                              <p:par>
                                <p:cTn id="84" presetID="22" presetClass="entr" presetSubtype="8" fill="hold"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wipe(left)">
                                      <p:cBhvr>
                                        <p:cTn id="86" dur="500"/>
                                        <p:tgtEl>
                                          <p:spTgt spid="78"/>
                                        </p:tgtEl>
                                      </p:cBhvr>
                                    </p:animEffect>
                                  </p:childTnLst>
                                </p:cTn>
                              </p:par>
                            </p:childTnLst>
                          </p:cTn>
                        </p:par>
                        <p:par>
                          <p:cTn id="87" fill="hold">
                            <p:stCondLst>
                              <p:cond delay="3725"/>
                            </p:stCondLst>
                            <p:childTnLst>
                              <p:par>
                                <p:cTn id="88" presetID="2" presetClass="entr" presetSubtype="2" decel="100000" fill="hold" grpId="0" nodeType="afterEffect">
                                  <p:stCondLst>
                                    <p:cond delay="0"/>
                                  </p:stCondLst>
                                  <p:childTnLst>
                                    <p:set>
                                      <p:cBhvr>
                                        <p:cTn id="89" dur="1" fill="hold">
                                          <p:stCondLst>
                                            <p:cond delay="0"/>
                                          </p:stCondLst>
                                        </p:cTn>
                                        <p:tgtEl>
                                          <p:spTgt spid="59">
                                            <p:txEl>
                                              <p:pRg st="0" end="0"/>
                                            </p:txEl>
                                          </p:spTgt>
                                        </p:tgtEl>
                                        <p:attrNameLst>
                                          <p:attrName>style.visibility</p:attrName>
                                        </p:attrNameLst>
                                      </p:cBhvr>
                                      <p:to>
                                        <p:strVal val="visible"/>
                                      </p:to>
                                    </p:set>
                                    <p:anim calcmode="lin" valueType="num">
                                      <p:cBhvr additive="base">
                                        <p:cTn id="90" dur="5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59">
                                            <p:txEl>
                                              <p:pRg st="0" end="0"/>
                                            </p:txEl>
                                          </p:spTgt>
                                        </p:tgtEl>
                                        <p:attrNameLst>
                                          <p:attrName>ppt_y</p:attrName>
                                        </p:attrNameLst>
                                      </p:cBhvr>
                                      <p:tavLst>
                                        <p:tav tm="0">
                                          <p:val>
                                            <p:strVal val="#ppt_y"/>
                                          </p:val>
                                        </p:tav>
                                        <p:tav tm="100000">
                                          <p:val>
                                            <p:strVal val="#ppt_y"/>
                                          </p:val>
                                        </p:tav>
                                      </p:tavLst>
                                    </p:anim>
                                  </p:childTnLst>
                                </p:cTn>
                              </p:par>
                            </p:childTnLst>
                          </p:cTn>
                        </p:par>
                        <p:par>
                          <p:cTn id="92" fill="hold">
                            <p:stCondLst>
                              <p:cond delay="4225"/>
                            </p:stCondLst>
                            <p:childTnLst>
                              <p:par>
                                <p:cTn id="93" presetID="22" presetClass="entr" presetSubtype="8" fill="hold" grpId="0" nodeType="afterEffect">
                                  <p:stCondLst>
                                    <p:cond delay="0"/>
                                  </p:stCondLst>
                                  <p:childTnLst>
                                    <p:set>
                                      <p:cBhvr>
                                        <p:cTn id="94" dur="1" fill="hold">
                                          <p:stCondLst>
                                            <p:cond delay="0"/>
                                          </p:stCondLst>
                                        </p:cTn>
                                        <p:tgtEl>
                                          <p:spTgt spid="60">
                                            <p:txEl>
                                              <p:pRg st="0" end="0"/>
                                            </p:txEl>
                                          </p:spTgt>
                                        </p:tgtEl>
                                        <p:attrNameLst>
                                          <p:attrName>style.visibility</p:attrName>
                                        </p:attrNameLst>
                                      </p:cBhvr>
                                      <p:to>
                                        <p:strVal val="visible"/>
                                      </p:to>
                                    </p:set>
                                    <p:animEffect transition="in" filter="wipe(left)">
                                      <p:cBhvr>
                                        <p:cTn id="95" dur="500"/>
                                        <p:tgtEl>
                                          <p:spTgt spid="60">
                                            <p:txEl>
                                              <p:pRg st="0" end="0"/>
                                            </p:txEl>
                                          </p:spTgt>
                                        </p:tgtEl>
                                      </p:cBhvr>
                                    </p:animEffect>
                                  </p:childTnLst>
                                </p:cTn>
                              </p:par>
                            </p:childTnLst>
                          </p:cTn>
                        </p:par>
                        <p:par>
                          <p:cTn id="96" fill="hold">
                            <p:stCondLst>
                              <p:cond delay="4725"/>
                            </p:stCondLst>
                            <p:childTnLst>
                              <p:par>
                                <p:cTn id="97" presetID="22" presetClass="entr" presetSubtype="8" fill="hold" nodeType="afterEffect">
                                  <p:stCondLst>
                                    <p:cond delay="0"/>
                                  </p:stCondLst>
                                  <p:childTnLst>
                                    <p:set>
                                      <p:cBhvr>
                                        <p:cTn id="98" dur="1" fill="hold">
                                          <p:stCondLst>
                                            <p:cond delay="0"/>
                                          </p:stCondLst>
                                        </p:cTn>
                                        <p:tgtEl>
                                          <p:spTgt spid="84"/>
                                        </p:tgtEl>
                                        <p:attrNameLst>
                                          <p:attrName>style.visibility</p:attrName>
                                        </p:attrNameLst>
                                      </p:cBhvr>
                                      <p:to>
                                        <p:strVal val="visible"/>
                                      </p:to>
                                    </p:set>
                                    <p:animEffect transition="in" filter="wipe(left)">
                                      <p:cBhvr>
                                        <p:cTn id="99" dur="500"/>
                                        <p:tgtEl>
                                          <p:spTgt spid="84"/>
                                        </p:tgtEl>
                                      </p:cBhvr>
                                    </p:animEffect>
                                  </p:childTnLst>
                                </p:cTn>
                              </p:par>
                            </p:childTnLst>
                          </p:cTn>
                        </p:par>
                        <p:par>
                          <p:cTn id="100" fill="hold">
                            <p:stCondLst>
                              <p:cond delay="5225"/>
                            </p:stCondLst>
                            <p:childTnLst>
                              <p:par>
                                <p:cTn id="101" presetID="2" presetClass="entr" presetSubtype="2" decel="100000" fill="hold" grpId="0" nodeType="afterEffect">
                                  <p:stCondLst>
                                    <p:cond delay="0"/>
                                  </p:stCondLst>
                                  <p:childTnLst>
                                    <p:set>
                                      <p:cBhvr>
                                        <p:cTn id="102" dur="1" fill="hold">
                                          <p:stCondLst>
                                            <p:cond delay="0"/>
                                          </p:stCondLst>
                                        </p:cTn>
                                        <p:tgtEl>
                                          <p:spTgt spid="61">
                                            <p:txEl>
                                              <p:pRg st="0" end="0"/>
                                            </p:txEl>
                                          </p:spTgt>
                                        </p:tgtEl>
                                        <p:attrNameLst>
                                          <p:attrName>style.visibility</p:attrName>
                                        </p:attrNameLst>
                                      </p:cBhvr>
                                      <p:to>
                                        <p:strVal val="visible"/>
                                      </p:to>
                                    </p:set>
                                    <p:anim calcmode="lin" valueType="num">
                                      <p:cBhvr additive="base">
                                        <p:cTn id="103" dur="500" fill="hold"/>
                                        <p:tgtEl>
                                          <p:spTgt spid="61">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61">
                                            <p:txEl>
                                              <p:pRg st="0" end="0"/>
                                            </p:txEl>
                                          </p:spTgt>
                                        </p:tgtEl>
                                        <p:attrNameLst>
                                          <p:attrName>ppt_y</p:attrName>
                                        </p:attrNameLst>
                                      </p:cBhvr>
                                      <p:tavLst>
                                        <p:tav tm="0">
                                          <p:val>
                                            <p:strVal val="#ppt_y"/>
                                          </p:val>
                                        </p:tav>
                                        <p:tav tm="100000">
                                          <p:val>
                                            <p:strVal val="#ppt_y"/>
                                          </p:val>
                                        </p:tav>
                                      </p:tavLst>
                                    </p:anim>
                                  </p:childTnLst>
                                </p:cTn>
                              </p:par>
                            </p:childTnLst>
                          </p:cTn>
                        </p:par>
                        <p:par>
                          <p:cTn id="105" fill="hold">
                            <p:stCondLst>
                              <p:cond delay="5725"/>
                            </p:stCondLst>
                            <p:childTnLst>
                              <p:par>
                                <p:cTn id="106" presetID="22" presetClass="entr" presetSubtype="8" fill="hold" grpId="0" nodeType="afterEffect">
                                  <p:stCondLst>
                                    <p:cond delay="0"/>
                                  </p:stCondLst>
                                  <p:childTnLst>
                                    <p:set>
                                      <p:cBhvr>
                                        <p:cTn id="107" dur="1" fill="hold">
                                          <p:stCondLst>
                                            <p:cond delay="0"/>
                                          </p:stCondLst>
                                        </p:cTn>
                                        <p:tgtEl>
                                          <p:spTgt spid="62">
                                            <p:txEl>
                                              <p:pRg st="0" end="0"/>
                                            </p:txEl>
                                          </p:spTgt>
                                        </p:tgtEl>
                                        <p:attrNameLst>
                                          <p:attrName>style.visibility</p:attrName>
                                        </p:attrNameLst>
                                      </p:cBhvr>
                                      <p:to>
                                        <p:strVal val="visible"/>
                                      </p:to>
                                    </p:set>
                                    <p:animEffect transition="in" filter="wipe(left)">
                                      <p:cBhvr>
                                        <p:cTn id="108" dur="500"/>
                                        <p:tgtEl>
                                          <p:spTgt spid="62">
                                            <p:txEl>
                                              <p:pRg st="0" end="0"/>
                                            </p:txEl>
                                          </p:spTgt>
                                        </p:tgtEl>
                                      </p:cBhvr>
                                    </p:animEffect>
                                  </p:childTnLst>
                                </p:cTn>
                              </p:par>
                            </p:childTnLst>
                          </p:cTn>
                        </p:par>
                        <p:par>
                          <p:cTn id="109" fill="hold">
                            <p:stCondLst>
                              <p:cond delay="6225"/>
                            </p:stCondLst>
                            <p:childTnLst>
                              <p:par>
                                <p:cTn id="110" presetID="22" presetClass="entr" presetSubtype="2" fill="hold" nodeType="afterEffect">
                                  <p:stCondLst>
                                    <p:cond delay="0"/>
                                  </p:stCondLst>
                                  <p:childTnLst>
                                    <p:set>
                                      <p:cBhvr>
                                        <p:cTn id="111" dur="1" fill="hold">
                                          <p:stCondLst>
                                            <p:cond delay="0"/>
                                          </p:stCondLst>
                                        </p:cTn>
                                        <p:tgtEl>
                                          <p:spTgt spid="91"/>
                                        </p:tgtEl>
                                        <p:attrNameLst>
                                          <p:attrName>style.visibility</p:attrName>
                                        </p:attrNameLst>
                                      </p:cBhvr>
                                      <p:to>
                                        <p:strVal val="visible"/>
                                      </p:to>
                                    </p:set>
                                    <p:animEffect transition="in" filter="wipe(right)">
                                      <p:cBhvr>
                                        <p:cTn id="112" dur="500"/>
                                        <p:tgtEl>
                                          <p:spTgt spid="91"/>
                                        </p:tgtEl>
                                      </p:cBhvr>
                                    </p:animEffect>
                                  </p:childTnLst>
                                </p:cTn>
                              </p:par>
                            </p:childTnLst>
                          </p:cTn>
                        </p:par>
                        <p:par>
                          <p:cTn id="113" fill="hold">
                            <p:stCondLst>
                              <p:cond delay="6725"/>
                            </p:stCondLst>
                            <p:childTnLst>
                              <p:par>
                                <p:cTn id="114" presetID="2" presetClass="entr" presetSubtype="8" decel="100000" fill="hold" grpId="0" nodeType="afterEffect">
                                  <p:stCondLst>
                                    <p:cond delay="0"/>
                                  </p:stCondLst>
                                  <p:childTnLst>
                                    <p:set>
                                      <p:cBhvr>
                                        <p:cTn id="115" dur="1" fill="hold">
                                          <p:stCondLst>
                                            <p:cond delay="0"/>
                                          </p:stCondLst>
                                        </p:cTn>
                                        <p:tgtEl>
                                          <p:spTgt spid="67">
                                            <p:txEl>
                                              <p:pRg st="0" end="0"/>
                                            </p:txEl>
                                          </p:spTgt>
                                        </p:tgtEl>
                                        <p:attrNameLst>
                                          <p:attrName>style.visibility</p:attrName>
                                        </p:attrNameLst>
                                      </p:cBhvr>
                                      <p:to>
                                        <p:strVal val="visible"/>
                                      </p:to>
                                    </p:set>
                                    <p:anim calcmode="lin" valueType="num">
                                      <p:cBhvr additive="base">
                                        <p:cTn id="116" dur="500" fill="hold"/>
                                        <p:tgtEl>
                                          <p:spTgt spid="67">
                                            <p:txEl>
                                              <p:pRg st="0" end="0"/>
                                            </p:txEl>
                                          </p:spTgt>
                                        </p:tgtEl>
                                        <p:attrNameLst>
                                          <p:attrName>ppt_x</p:attrName>
                                        </p:attrNameLst>
                                      </p:cBhvr>
                                      <p:tavLst>
                                        <p:tav tm="0">
                                          <p:val>
                                            <p:strVal val="0-#ppt_w/2"/>
                                          </p:val>
                                        </p:tav>
                                        <p:tav tm="100000">
                                          <p:val>
                                            <p:strVal val="#ppt_x"/>
                                          </p:val>
                                        </p:tav>
                                      </p:tavLst>
                                    </p:anim>
                                    <p:anim calcmode="lin" valueType="num">
                                      <p:cBhvr additive="base">
                                        <p:cTn id="117" dur="500" fill="hold"/>
                                        <p:tgtEl>
                                          <p:spTgt spid="67">
                                            <p:txEl>
                                              <p:pRg st="0" end="0"/>
                                            </p:txEl>
                                          </p:spTgt>
                                        </p:tgtEl>
                                        <p:attrNameLst>
                                          <p:attrName>ppt_y</p:attrName>
                                        </p:attrNameLst>
                                      </p:cBhvr>
                                      <p:tavLst>
                                        <p:tav tm="0">
                                          <p:val>
                                            <p:strVal val="#ppt_y"/>
                                          </p:val>
                                        </p:tav>
                                        <p:tav tm="100000">
                                          <p:val>
                                            <p:strVal val="#ppt_y"/>
                                          </p:val>
                                        </p:tav>
                                      </p:tavLst>
                                    </p:anim>
                                  </p:childTnLst>
                                </p:cTn>
                              </p:par>
                            </p:childTnLst>
                          </p:cTn>
                        </p:par>
                        <p:par>
                          <p:cTn id="118" fill="hold">
                            <p:stCondLst>
                              <p:cond delay="7225"/>
                            </p:stCondLst>
                            <p:childTnLst>
                              <p:par>
                                <p:cTn id="119" presetID="22" presetClass="entr" presetSubtype="2" fill="hold" grpId="0" nodeType="afterEffect">
                                  <p:stCondLst>
                                    <p:cond delay="0"/>
                                  </p:stCondLst>
                                  <p:childTnLst>
                                    <p:set>
                                      <p:cBhvr>
                                        <p:cTn id="120" dur="1" fill="hold">
                                          <p:stCondLst>
                                            <p:cond delay="0"/>
                                          </p:stCondLst>
                                        </p:cTn>
                                        <p:tgtEl>
                                          <p:spTgt spid="68">
                                            <p:txEl>
                                              <p:pRg st="0" end="0"/>
                                            </p:txEl>
                                          </p:spTgt>
                                        </p:tgtEl>
                                        <p:attrNameLst>
                                          <p:attrName>style.visibility</p:attrName>
                                        </p:attrNameLst>
                                      </p:cBhvr>
                                      <p:to>
                                        <p:strVal val="visible"/>
                                      </p:to>
                                    </p:set>
                                    <p:animEffect transition="in" filter="wipe(right)">
                                      <p:cBhvr>
                                        <p:cTn id="121" dur="500"/>
                                        <p:tgtEl>
                                          <p:spTgt spid="68">
                                            <p:txEl>
                                              <p:pRg st="0" end="0"/>
                                            </p:txEl>
                                          </p:spTgt>
                                        </p:tgtEl>
                                      </p:cBhvr>
                                    </p:animEffect>
                                  </p:childTnLst>
                                </p:cTn>
                              </p:par>
                            </p:childTnLst>
                          </p:cTn>
                        </p:par>
                        <p:par>
                          <p:cTn id="122" fill="hold">
                            <p:stCondLst>
                              <p:cond delay="7725"/>
                            </p:stCondLst>
                            <p:childTnLst>
                              <p:par>
                                <p:cTn id="123" presetID="22" presetClass="entr" presetSubtype="2" fill="hold" nodeType="afterEffect">
                                  <p:stCondLst>
                                    <p:cond delay="0"/>
                                  </p:stCondLst>
                                  <p:childTnLst>
                                    <p:set>
                                      <p:cBhvr>
                                        <p:cTn id="124" dur="1" fill="hold">
                                          <p:stCondLst>
                                            <p:cond delay="0"/>
                                          </p:stCondLst>
                                        </p:cTn>
                                        <p:tgtEl>
                                          <p:spTgt spid="96"/>
                                        </p:tgtEl>
                                        <p:attrNameLst>
                                          <p:attrName>style.visibility</p:attrName>
                                        </p:attrNameLst>
                                      </p:cBhvr>
                                      <p:to>
                                        <p:strVal val="visible"/>
                                      </p:to>
                                    </p:set>
                                    <p:animEffect transition="in" filter="wipe(right)">
                                      <p:cBhvr>
                                        <p:cTn id="125" dur="500"/>
                                        <p:tgtEl>
                                          <p:spTgt spid="96"/>
                                        </p:tgtEl>
                                      </p:cBhvr>
                                    </p:animEffect>
                                  </p:childTnLst>
                                </p:cTn>
                              </p:par>
                            </p:childTnLst>
                          </p:cTn>
                        </p:par>
                        <p:par>
                          <p:cTn id="126" fill="hold">
                            <p:stCondLst>
                              <p:cond delay="8225"/>
                            </p:stCondLst>
                            <p:childTnLst>
                              <p:par>
                                <p:cTn id="127" presetID="2" presetClass="entr" presetSubtype="8" decel="100000" fill="hold" grpId="0" nodeType="afterEffect">
                                  <p:stCondLst>
                                    <p:cond delay="0"/>
                                  </p:stCondLst>
                                  <p:childTnLst>
                                    <p:set>
                                      <p:cBhvr>
                                        <p:cTn id="128" dur="1" fill="hold">
                                          <p:stCondLst>
                                            <p:cond delay="0"/>
                                          </p:stCondLst>
                                        </p:cTn>
                                        <p:tgtEl>
                                          <p:spTgt spid="65">
                                            <p:txEl>
                                              <p:pRg st="0" end="0"/>
                                            </p:txEl>
                                          </p:spTgt>
                                        </p:tgtEl>
                                        <p:attrNameLst>
                                          <p:attrName>style.visibility</p:attrName>
                                        </p:attrNameLst>
                                      </p:cBhvr>
                                      <p:to>
                                        <p:strVal val="visible"/>
                                      </p:to>
                                    </p:set>
                                    <p:anim calcmode="lin" valueType="num">
                                      <p:cBhvr additive="base">
                                        <p:cTn id="129" dur="500" fill="hold"/>
                                        <p:tgtEl>
                                          <p:spTgt spid="65">
                                            <p:txEl>
                                              <p:pRg st="0" end="0"/>
                                            </p:txEl>
                                          </p:spTgt>
                                        </p:tgtEl>
                                        <p:attrNameLst>
                                          <p:attrName>ppt_x</p:attrName>
                                        </p:attrNameLst>
                                      </p:cBhvr>
                                      <p:tavLst>
                                        <p:tav tm="0">
                                          <p:val>
                                            <p:strVal val="0-#ppt_w/2"/>
                                          </p:val>
                                        </p:tav>
                                        <p:tav tm="100000">
                                          <p:val>
                                            <p:strVal val="#ppt_x"/>
                                          </p:val>
                                        </p:tav>
                                      </p:tavLst>
                                    </p:anim>
                                    <p:anim calcmode="lin" valueType="num">
                                      <p:cBhvr additive="base">
                                        <p:cTn id="130" dur="500" fill="hold"/>
                                        <p:tgtEl>
                                          <p:spTgt spid="65">
                                            <p:txEl>
                                              <p:pRg st="0" end="0"/>
                                            </p:txEl>
                                          </p:spTgt>
                                        </p:tgtEl>
                                        <p:attrNameLst>
                                          <p:attrName>ppt_y</p:attrName>
                                        </p:attrNameLst>
                                      </p:cBhvr>
                                      <p:tavLst>
                                        <p:tav tm="0">
                                          <p:val>
                                            <p:strVal val="#ppt_y"/>
                                          </p:val>
                                        </p:tav>
                                        <p:tav tm="100000">
                                          <p:val>
                                            <p:strVal val="#ppt_y"/>
                                          </p:val>
                                        </p:tav>
                                      </p:tavLst>
                                    </p:anim>
                                  </p:childTnLst>
                                </p:cTn>
                              </p:par>
                            </p:childTnLst>
                          </p:cTn>
                        </p:par>
                        <p:par>
                          <p:cTn id="131" fill="hold">
                            <p:stCondLst>
                              <p:cond delay="8725"/>
                            </p:stCondLst>
                            <p:childTnLst>
                              <p:par>
                                <p:cTn id="132" presetID="22" presetClass="entr" presetSubtype="2" fill="hold" grpId="0" nodeType="afterEffect">
                                  <p:stCondLst>
                                    <p:cond delay="0"/>
                                  </p:stCondLst>
                                  <p:childTnLst>
                                    <p:set>
                                      <p:cBhvr>
                                        <p:cTn id="133" dur="1" fill="hold">
                                          <p:stCondLst>
                                            <p:cond delay="0"/>
                                          </p:stCondLst>
                                        </p:cTn>
                                        <p:tgtEl>
                                          <p:spTgt spid="66">
                                            <p:txEl>
                                              <p:pRg st="0" end="0"/>
                                            </p:txEl>
                                          </p:spTgt>
                                        </p:tgtEl>
                                        <p:attrNameLst>
                                          <p:attrName>style.visibility</p:attrName>
                                        </p:attrNameLst>
                                      </p:cBhvr>
                                      <p:to>
                                        <p:strVal val="visible"/>
                                      </p:to>
                                    </p:set>
                                    <p:animEffect transition="in" filter="wipe(right)">
                                      <p:cBhvr>
                                        <p:cTn id="134" dur="500"/>
                                        <p:tgtEl>
                                          <p:spTgt spid="66">
                                            <p:txEl>
                                              <p:pRg st="0" end="0"/>
                                            </p:txEl>
                                          </p:spTgt>
                                        </p:tgtEl>
                                      </p:cBhvr>
                                    </p:animEffect>
                                  </p:childTnLst>
                                </p:cTn>
                              </p:par>
                            </p:childTnLst>
                          </p:cTn>
                        </p:par>
                        <p:par>
                          <p:cTn id="135" fill="hold">
                            <p:stCondLst>
                              <p:cond delay="9225"/>
                            </p:stCondLst>
                            <p:childTnLst>
                              <p:par>
                                <p:cTn id="136" presetID="22" presetClass="entr" presetSubtype="2" fill="hold" nodeType="afterEffect">
                                  <p:stCondLst>
                                    <p:cond delay="0"/>
                                  </p:stCondLst>
                                  <p:childTnLst>
                                    <p:set>
                                      <p:cBhvr>
                                        <p:cTn id="137" dur="1" fill="hold">
                                          <p:stCondLst>
                                            <p:cond delay="0"/>
                                          </p:stCondLst>
                                        </p:cTn>
                                        <p:tgtEl>
                                          <p:spTgt spid="88"/>
                                        </p:tgtEl>
                                        <p:attrNameLst>
                                          <p:attrName>style.visibility</p:attrName>
                                        </p:attrNameLst>
                                      </p:cBhvr>
                                      <p:to>
                                        <p:strVal val="visible"/>
                                      </p:to>
                                    </p:set>
                                    <p:animEffect transition="in" filter="wipe(right)">
                                      <p:cBhvr>
                                        <p:cTn id="138" dur="500"/>
                                        <p:tgtEl>
                                          <p:spTgt spid="88"/>
                                        </p:tgtEl>
                                      </p:cBhvr>
                                    </p:animEffect>
                                  </p:childTnLst>
                                </p:cTn>
                              </p:par>
                            </p:childTnLst>
                          </p:cTn>
                        </p:par>
                        <p:par>
                          <p:cTn id="139" fill="hold">
                            <p:stCondLst>
                              <p:cond delay="9725"/>
                            </p:stCondLst>
                            <p:childTnLst>
                              <p:par>
                                <p:cTn id="140" presetID="2" presetClass="entr" presetSubtype="8" decel="100000" fill="hold" grpId="0" nodeType="afterEffect">
                                  <p:stCondLst>
                                    <p:cond delay="0"/>
                                  </p:stCondLst>
                                  <p:childTnLst>
                                    <p:set>
                                      <p:cBhvr>
                                        <p:cTn id="141" dur="1" fill="hold">
                                          <p:stCondLst>
                                            <p:cond delay="0"/>
                                          </p:stCondLst>
                                        </p:cTn>
                                        <p:tgtEl>
                                          <p:spTgt spid="63">
                                            <p:txEl>
                                              <p:pRg st="0" end="0"/>
                                            </p:txEl>
                                          </p:spTgt>
                                        </p:tgtEl>
                                        <p:attrNameLst>
                                          <p:attrName>style.visibility</p:attrName>
                                        </p:attrNameLst>
                                      </p:cBhvr>
                                      <p:to>
                                        <p:strVal val="visible"/>
                                      </p:to>
                                    </p:set>
                                    <p:anim calcmode="lin" valueType="num">
                                      <p:cBhvr additive="base">
                                        <p:cTn id="142" dur="500" fill="hold"/>
                                        <p:tgtEl>
                                          <p:spTgt spid="63">
                                            <p:txEl>
                                              <p:pRg st="0" end="0"/>
                                            </p:txEl>
                                          </p:spTgt>
                                        </p:tgtEl>
                                        <p:attrNameLst>
                                          <p:attrName>ppt_x</p:attrName>
                                        </p:attrNameLst>
                                      </p:cBhvr>
                                      <p:tavLst>
                                        <p:tav tm="0">
                                          <p:val>
                                            <p:strVal val="0-#ppt_w/2"/>
                                          </p:val>
                                        </p:tav>
                                        <p:tav tm="100000">
                                          <p:val>
                                            <p:strVal val="#ppt_x"/>
                                          </p:val>
                                        </p:tav>
                                      </p:tavLst>
                                    </p:anim>
                                    <p:anim calcmode="lin" valueType="num">
                                      <p:cBhvr additive="base">
                                        <p:cTn id="143" dur="500" fill="hold"/>
                                        <p:tgtEl>
                                          <p:spTgt spid="63">
                                            <p:txEl>
                                              <p:pRg st="0" end="0"/>
                                            </p:txEl>
                                          </p:spTgt>
                                        </p:tgtEl>
                                        <p:attrNameLst>
                                          <p:attrName>ppt_y</p:attrName>
                                        </p:attrNameLst>
                                      </p:cBhvr>
                                      <p:tavLst>
                                        <p:tav tm="0">
                                          <p:val>
                                            <p:strVal val="#ppt_y"/>
                                          </p:val>
                                        </p:tav>
                                        <p:tav tm="100000">
                                          <p:val>
                                            <p:strVal val="#ppt_y"/>
                                          </p:val>
                                        </p:tav>
                                      </p:tavLst>
                                    </p:anim>
                                  </p:childTnLst>
                                </p:cTn>
                              </p:par>
                            </p:childTnLst>
                          </p:cTn>
                        </p:par>
                        <p:par>
                          <p:cTn id="144" fill="hold">
                            <p:stCondLst>
                              <p:cond delay="10225"/>
                            </p:stCondLst>
                            <p:childTnLst>
                              <p:par>
                                <p:cTn id="145" presetID="22" presetClass="entr" presetSubtype="2" fill="hold" grpId="0" nodeType="afterEffect">
                                  <p:stCondLst>
                                    <p:cond delay="0"/>
                                  </p:stCondLst>
                                  <p:childTnLst>
                                    <p:set>
                                      <p:cBhvr>
                                        <p:cTn id="146" dur="1" fill="hold">
                                          <p:stCondLst>
                                            <p:cond delay="0"/>
                                          </p:stCondLst>
                                        </p:cTn>
                                        <p:tgtEl>
                                          <p:spTgt spid="64">
                                            <p:txEl>
                                              <p:pRg st="0" end="0"/>
                                            </p:txEl>
                                          </p:spTgt>
                                        </p:tgtEl>
                                        <p:attrNameLst>
                                          <p:attrName>style.visibility</p:attrName>
                                        </p:attrNameLst>
                                      </p:cBhvr>
                                      <p:to>
                                        <p:strVal val="visible"/>
                                      </p:to>
                                    </p:set>
                                    <p:animEffect transition="in" filter="wipe(right)">
                                      <p:cBhvr>
                                        <p:cTn id="147"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build="p">
        <p:tmplLst>
          <p:tmpl lvl="1">
            <p:tnLst>
              <p:par>
                <p:cTn presetID="2" presetClass="entr" presetSubtype="2" decel="10000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2" presetClass="entr" presetSubtype="8"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wipe(left)">
                      <p:cBhvr>
                        <p:cTn dur="500"/>
                        <p:tgtEl>
                          <p:spTgt spid="58"/>
                        </p:tgtEl>
                      </p:cBhvr>
                    </p:animEffect>
                  </p:childTnLst>
                </p:cTn>
              </p:par>
            </p:tnLst>
          </p:tmpl>
        </p:tmplLst>
      </p:bldP>
      <p:bldP spid="59" grpId="0" build="p">
        <p:tmplLst>
          <p:tmpl lvl="1">
            <p:tnLst>
              <p:par>
                <p:cTn presetID="2" presetClass="entr" presetSubtype="2" decel="10000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1+#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 presetClass="entr" presetSubtype="2" decel="10000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fill="hold"/>
                        <p:tgtEl>
                          <p:spTgt spid="61"/>
                        </p:tgtEl>
                        <p:attrNameLst>
                          <p:attrName>ppt_x</p:attrName>
                        </p:attrNameLst>
                      </p:cBhvr>
                      <p:tavLst>
                        <p:tav tm="0">
                          <p:val>
                            <p:strVal val="1+#ppt_w/2"/>
                          </p:val>
                        </p:tav>
                        <p:tav tm="100000">
                          <p:val>
                            <p:strVal val="#ppt_x"/>
                          </p:val>
                        </p:tav>
                      </p:tavLst>
                    </p:anim>
                    <p:anim calcmode="lin" valueType="num">
                      <p:cBhvr additive="base">
                        <p:cTn dur="500" fill="hold"/>
                        <p:tgtEl>
                          <p:spTgt spid="61"/>
                        </p:tgtEl>
                        <p:attrNameLst>
                          <p:attrName>ppt_y</p:attrName>
                        </p:attrNameLst>
                      </p:cBhvr>
                      <p:tavLst>
                        <p:tav tm="0">
                          <p:val>
                            <p:strVal val="#ppt_y"/>
                          </p:val>
                        </p:tav>
                        <p:tav tm="100000">
                          <p:val>
                            <p:strVal val="#ppt_y"/>
                          </p:val>
                        </p:tav>
                      </p:tavLst>
                    </p:anim>
                  </p:childTnLst>
                </p:cTn>
              </p:par>
            </p:tnLst>
          </p:tmpl>
        </p:tmplLst>
      </p:bldP>
      <p:bldP spid="62" grpId="0" build="p">
        <p:tmplLst>
          <p:tmpl lvl="1">
            <p:tnLst>
              <p:par>
                <p:cTn presetID="22" presetClass="entr" presetSubtype="8"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left)">
                      <p:cBhvr>
                        <p:cTn dur="500"/>
                        <p:tgtEl>
                          <p:spTgt spid="62"/>
                        </p:tgtEl>
                      </p:cBhvr>
                    </p:animEffect>
                  </p:childTnLst>
                </p:cTn>
              </p:par>
            </p:tnLst>
          </p:tmpl>
        </p:tmplLst>
      </p:bldP>
      <p:bldP spid="63" grpId="0" build="p">
        <p:tmplLst>
          <p:tmpl lvl="1">
            <p:tnLst>
              <p:par>
                <p:cTn presetID="2" presetClass="entr" presetSubtype="8" decel="10000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0-#ppt_w/2"/>
                          </p:val>
                        </p:tav>
                        <p:tav tm="100000">
                          <p:val>
                            <p:strVal val="#ppt_x"/>
                          </p:val>
                        </p:tav>
                      </p:tavLst>
                    </p:anim>
                    <p:anim calcmode="lin" valueType="num">
                      <p:cBhvr additive="base">
                        <p:cTn dur="500" fill="hold"/>
                        <p:tgtEl>
                          <p:spTgt spid="63"/>
                        </p:tgtEl>
                        <p:attrNameLst>
                          <p:attrName>ppt_y</p:attrName>
                        </p:attrNameLst>
                      </p:cBhvr>
                      <p:tavLst>
                        <p:tav tm="0">
                          <p:val>
                            <p:strVal val="#ppt_y"/>
                          </p:val>
                        </p:tav>
                        <p:tav tm="100000">
                          <p:val>
                            <p:strVal val="#ppt_y"/>
                          </p:val>
                        </p:tav>
                      </p:tavLst>
                    </p:anim>
                  </p:childTnLst>
                </p:cTn>
              </p:par>
            </p:tnLst>
          </p:tmpl>
        </p:tmplLst>
      </p:bldP>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65" grpId="0" build="p">
        <p:tmplLst>
          <p:tmpl lvl="1">
            <p:tnLst>
              <p:par>
                <p:cTn presetID="2" presetClass="entr" presetSubtype="8" decel="10000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 fill="hold"/>
                        <p:tgtEl>
                          <p:spTgt spid="65"/>
                        </p:tgtEl>
                        <p:attrNameLst>
                          <p:attrName>ppt_x</p:attrName>
                        </p:attrNameLst>
                      </p:cBhvr>
                      <p:tavLst>
                        <p:tav tm="0">
                          <p:val>
                            <p:strVal val="0-#ppt_w/2"/>
                          </p:val>
                        </p:tav>
                        <p:tav tm="100000">
                          <p:val>
                            <p:strVal val="#ppt_x"/>
                          </p:val>
                        </p:tav>
                      </p:tavLst>
                    </p:anim>
                    <p:anim calcmode="lin" valueType="num">
                      <p:cBhvr additive="base">
                        <p:cTn dur="500" fill="hold"/>
                        <p:tgtEl>
                          <p:spTgt spid="65"/>
                        </p:tgtEl>
                        <p:attrNameLst>
                          <p:attrName>ppt_y</p:attrName>
                        </p:attrNameLst>
                      </p:cBhvr>
                      <p:tavLst>
                        <p:tav tm="0">
                          <p:val>
                            <p:strVal val="#ppt_y"/>
                          </p:val>
                        </p:tav>
                        <p:tav tm="100000">
                          <p:val>
                            <p:strVal val="#ppt_y"/>
                          </p:val>
                        </p:tav>
                      </p:tavLst>
                    </p:anim>
                  </p:childTnLst>
                </p:cTn>
              </p:par>
            </p:tnLst>
          </p:tmpl>
        </p:tmplLst>
      </p:bldP>
      <p:bldP spid="66" grpId="0" build="p">
        <p:tmplLst>
          <p:tmpl lvl="1">
            <p:tnLst>
              <p:par>
                <p:cTn presetID="22" presetClass="entr" presetSubtype="2"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wipe(right)">
                      <p:cBhvr>
                        <p:cTn dur="500"/>
                        <p:tgtEl>
                          <p:spTgt spid="66"/>
                        </p:tgtEl>
                      </p:cBhvr>
                    </p:animEffect>
                  </p:childTnLst>
                </p:cTn>
              </p:par>
            </p:tnLst>
          </p:tmpl>
        </p:tmplLst>
      </p:bldP>
      <p:bldP spid="67" grpId="0" build="p">
        <p:tmplLst>
          <p:tmpl lvl="1">
            <p:tnLst>
              <p:par>
                <p:cTn presetID="2" presetClass="entr" presetSubtype="8" decel="10000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500" fill="hold"/>
                        <p:tgtEl>
                          <p:spTgt spid="67"/>
                        </p:tgtEl>
                        <p:attrNameLst>
                          <p:attrName>ppt_x</p:attrName>
                        </p:attrNameLst>
                      </p:cBhvr>
                      <p:tavLst>
                        <p:tav tm="0">
                          <p:val>
                            <p:strVal val="0-#ppt_w/2"/>
                          </p:val>
                        </p:tav>
                        <p:tav tm="100000">
                          <p:val>
                            <p:strVal val="#ppt_x"/>
                          </p:val>
                        </p:tav>
                      </p:tavLst>
                    </p:anim>
                    <p:anim calcmode="lin" valueType="num">
                      <p:cBhvr additive="base">
                        <p:cTn dur="500" fill="hold"/>
                        <p:tgtEl>
                          <p:spTgt spid="67"/>
                        </p:tgtEl>
                        <p:attrNameLst>
                          <p:attrName>ppt_y</p:attrName>
                        </p:attrNameLst>
                      </p:cBhvr>
                      <p:tavLst>
                        <p:tav tm="0">
                          <p:val>
                            <p:strVal val="#ppt_y"/>
                          </p:val>
                        </p:tav>
                        <p:tav tm="100000">
                          <p:val>
                            <p:strVal val="#ppt_y"/>
                          </p:val>
                        </p:tav>
                      </p:tavLst>
                    </p:anim>
                  </p:childTnLst>
                </p:cTn>
              </p:par>
            </p:tnLst>
          </p:tmpl>
        </p:tmplLst>
      </p:bldP>
      <p:bldP spid="68" grpId="0" build="p">
        <p:tmplLst>
          <p:tmpl lvl="1">
            <p:tnLst>
              <p:par>
                <p:cTn presetID="22" presetClass="entr" presetSubtype="2"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right)">
                      <p:cBhvr>
                        <p:cTn dur="500"/>
                        <p:tgtEl>
                          <p:spTgt spid="68"/>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grpSp>
        <p:nvGrpSpPr>
          <p:cNvPr id="26" name="Group 25"/>
          <p:cNvGrpSpPr/>
          <p:nvPr userDrawn="1"/>
        </p:nvGrpSpPr>
        <p:grpSpPr>
          <a:xfrm>
            <a:off x="6116276" y="2160249"/>
            <a:ext cx="1661703" cy="1802992"/>
            <a:chOff x="9261873" y="2748729"/>
            <a:chExt cx="2492554" cy="2704071"/>
          </a:xfrm>
        </p:grpSpPr>
        <p:sp>
          <p:nvSpPr>
            <p:cNvPr id="18" name="Freeform: Shape 17"/>
            <p:cNvSpPr/>
            <p:nvPr userDrawn="1"/>
          </p:nvSpPr>
          <p:spPr>
            <a:xfrm rot="5400000">
              <a:off x="9156114" y="2854488"/>
              <a:ext cx="2704071" cy="2492554"/>
            </a:xfrm>
            <a:custGeom>
              <a:avLst/>
              <a:gdLst>
                <a:gd name="connsiteX0" fmla="*/ 2503 w 2704071"/>
                <a:gd name="connsiteY0" fmla="*/ 2490052 h 2492554"/>
                <a:gd name="connsiteX1" fmla="*/ 13712 w 2704071"/>
                <a:gd name="connsiteY1" fmla="*/ 2253308 h 2492554"/>
                <a:gd name="connsiteX2" fmla="*/ 2241225 w 2704071"/>
                <a:gd name="connsiteY2" fmla="*/ 11610 h 2492554"/>
                <a:gd name="connsiteX3" fmla="*/ 2471163 w 2704071"/>
                <a:gd name="connsiteY3" fmla="*/ 0 h 2492554"/>
                <a:gd name="connsiteX4" fmla="*/ 2704071 w 2704071"/>
                <a:gd name="connsiteY4" fmla="*/ 232908 h 2492554"/>
                <a:gd name="connsiteX5" fmla="*/ 2471163 w 2704071"/>
                <a:gd name="connsiteY5" fmla="*/ 465816 h 2492554"/>
                <a:gd name="connsiteX6" fmla="*/ 2471163 w 2704071"/>
                <a:gd name="connsiteY6" fmla="*/ 463650 h 2492554"/>
                <a:gd name="connsiteX7" fmla="*/ 2288630 w 2704071"/>
                <a:gd name="connsiteY7" fmla="*/ 472868 h 2492554"/>
                <a:gd name="connsiteX8" fmla="*/ 466035 w 2704071"/>
                <a:gd name="connsiteY8" fmla="*/ 2492553 h 2492554"/>
                <a:gd name="connsiteX9" fmla="*/ 465815 w 2704071"/>
                <a:gd name="connsiteY9" fmla="*/ 2492553 h 2492554"/>
                <a:gd name="connsiteX10" fmla="*/ 232908 w 2704071"/>
                <a:gd name="connsiteY10" fmla="*/ 2259646 h 2492554"/>
                <a:gd name="connsiteX11" fmla="*/ 0 w 2704071"/>
                <a:gd name="connsiteY11" fmla="*/ 2492554 h 2492554"/>
                <a:gd name="connsiteX12" fmla="*/ 2503 w 2704071"/>
                <a:gd name="connsiteY12" fmla="*/ 2490052 h 2492554"/>
                <a:gd name="connsiteX13" fmla="*/ 2384 w 2704071"/>
                <a:gd name="connsiteY13" fmla="*/ 2492553 h 2492554"/>
                <a:gd name="connsiteX14" fmla="*/ 465815 w 2704071"/>
                <a:gd name="connsiteY14" fmla="*/ 2492553 h 2492554"/>
                <a:gd name="connsiteX15" fmla="*/ 465816 w 2704071"/>
                <a:gd name="connsiteY15" fmla="*/ 2492554 h 24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4071" h="2492554">
                  <a:moveTo>
                    <a:pt x="2503" y="2490052"/>
                  </a:moveTo>
                  <a:lnTo>
                    <a:pt x="13712" y="2253308"/>
                  </a:lnTo>
                  <a:cubicBezTo>
                    <a:pt x="126128" y="1072233"/>
                    <a:pt x="1062297" y="131336"/>
                    <a:pt x="2241225" y="11610"/>
                  </a:cubicBezTo>
                  <a:lnTo>
                    <a:pt x="2471163" y="0"/>
                  </a:lnTo>
                  <a:lnTo>
                    <a:pt x="2704071" y="232908"/>
                  </a:lnTo>
                  <a:lnTo>
                    <a:pt x="2471163" y="465816"/>
                  </a:lnTo>
                  <a:lnTo>
                    <a:pt x="2471163" y="463650"/>
                  </a:lnTo>
                  <a:lnTo>
                    <a:pt x="2288630" y="472868"/>
                  </a:lnTo>
                  <a:cubicBezTo>
                    <a:pt x="1264906" y="576832"/>
                    <a:pt x="466035" y="1441400"/>
                    <a:pt x="466035" y="2492553"/>
                  </a:cubicBezTo>
                  <a:lnTo>
                    <a:pt x="465815" y="2492553"/>
                  </a:lnTo>
                  <a:lnTo>
                    <a:pt x="232908" y="2259646"/>
                  </a:lnTo>
                  <a:close/>
                  <a:moveTo>
                    <a:pt x="0" y="2492554"/>
                  </a:moveTo>
                  <a:lnTo>
                    <a:pt x="2503" y="2490052"/>
                  </a:lnTo>
                  <a:lnTo>
                    <a:pt x="2384" y="2492553"/>
                  </a:lnTo>
                  <a:lnTo>
                    <a:pt x="465815" y="2492553"/>
                  </a:lnTo>
                  <a:lnTo>
                    <a:pt x="465816" y="24925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2" name="TextBox 21"/>
            <p:cNvSpPr txBox="1"/>
            <p:nvPr userDrawn="1"/>
          </p:nvSpPr>
          <p:spPr>
            <a:xfrm>
              <a:off x="10563733" y="3428825"/>
              <a:ext cx="791563" cy="692391"/>
            </a:xfrm>
            <a:prstGeom prst="rect">
              <a:avLst/>
            </a:prstGeom>
            <a:noFill/>
          </p:spPr>
          <p:txBody>
            <a:bodyPr wrap="none" rtlCol="0">
              <a:spAutoFit/>
            </a:bodyPr>
            <a:lstStyle/>
            <a:p>
              <a:pPr algn="ctr"/>
              <a:r>
                <a:rPr kumimoji="1" lang="en-US" altLang="ja-JP" sz="2400" i="1" dirty="0">
                  <a:solidFill>
                    <a:schemeClr val="bg1"/>
                  </a:solidFill>
                </a:rPr>
                <a:t>01</a:t>
              </a:r>
              <a:endParaRPr kumimoji="1" lang="ja-JP" altLang="en-US" sz="2400" i="1" dirty="0">
                <a:solidFill>
                  <a:schemeClr val="bg1"/>
                </a:solidFill>
              </a:endParaRPr>
            </a:p>
          </p:txBody>
        </p:sp>
      </p:grpSp>
      <p:grpSp>
        <p:nvGrpSpPr>
          <p:cNvPr id="27" name="Group 26"/>
          <p:cNvGrpSpPr/>
          <p:nvPr userDrawn="1"/>
        </p:nvGrpSpPr>
        <p:grpSpPr>
          <a:xfrm>
            <a:off x="5974302" y="3851104"/>
            <a:ext cx="1802714" cy="1661959"/>
            <a:chOff x="9058438" y="5277001"/>
            <a:chExt cx="2704071" cy="2492554"/>
          </a:xfrm>
        </p:grpSpPr>
        <p:sp>
          <p:nvSpPr>
            <p:cNvPr id="19" name="Freeform: Shape 18"/>
            <p:cNvSpPr/>
            <p:nvPr userDrawn="1"/>
          </p:nvSpPr>
          <p:spPr>
            <a:xfrm rot="10800000">
              <a:off x="9058438" y="5277001"/>
              <a:ext cx="2704071" cy="2492554"/>
            </a:xfrm>
            <a:custGeom>
              <a:avLst/>
              <a:gdLst>
                <a:gd name="connsiteX0" fmla="*/ 2503 w 2704071"/>
                <a:gd name="connsiteY0" fmla="*/ 2490052 h 2492554"/>
                <a:gd name="connsiteX1" fmla="*/ 13712 w 2704071"/>
                <a:gd name="connsiteY1" fmla="*/ 2253308 h 2492554"/>
                <a:gd name="connsiteX2" fmla="*/ 2241225 w 2704071"/>
                <a:gd name="connsiteY2" fmla="*/ 11610 h 2492554"/>
                <a:gd name="connsiteX3" fmla="*/ 2471163 w 2704071"/>
                <a:gd name="connsiteY3" fmla="*/ 0 h 2492554"/>
                <a:gd name="connsiteX4" fmla="*/ 2704071 w 2704071"/>
                <a:gd name="connsiteY4" fmla="*/ 232908 h 2492554"/>
                <a:gd name="connsiteX5" fmla="*/ 2471163 w 2704071"/>
                <a:gd name="connsiteY5" fmla="*/ 465816 h 2492554"/>
                <a:gd name="connsiteX6" fmla="*/ 2471163 w 2704071"/>
                <a:gd name="connsiteY6" fmla="*/ 463650 h 2492554"/>
                <a:gd name="connsiteX7" fmla="*/ 2288630 w 2704071"/>
                <a:gd name="connsiteY7" fmla="*/ 472868 h 2492554"/>
                <a:gd name="connsiteX8" fmla="*/ 466035 w 2704071"/>
                <a:gd name="connsiteY8" fmla="*/ 2492553 h 2492554"/>
                <a:gd name="connsiteX9" fmla="*/ 465815 w 2704071"/>
                <a:gd name="connsiteY9" fmla="*/ 2492553 h 2492554"/>
                <a:gd name="connsiteX10" fmla="*/ 232908 w 2704071"/>
                <a:gd name="connsiteY10" fmla="*/ 2259646 h 2492554"/>
                <a:gd name="connsiteX11" fmla="*/ 0 w 2704071"/>
                <a:gd name="connsiteY11" fmla="*/ 2492554 h 2492554"/>
                <a:gd name="connsiteX12" fmla="*/ 2503 w 2704071"/>
                <a:gd name="connsiteY12" fmla="*/ 2490052 h 2492554"/>
                <a:gd name="connsiteX13" fmla="*/ 2384 w 2704071"/>
                <a:gd name="connsiteY13" fmla="*/ 2492553 h 2492554"/>
                <a:gd name="connsiteX14" fmla="*/ 465815 w 2704071"/>
                <a:gd name="connsiteY14" fmla="*/ 2492553 h 2492554"/>
                <a:gd name="connsiteX15" fmla="*/ 465816 w 2704071"/>
                <a:gd name="connsiteY15" fmla="*/ 2492554 h 24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4071" h="2492554">
                  <a:moveTo>
                    <a:pt x="2503" y="2490052"/>
                  </a:moveTo>
                  <a:lnTo>
                    <a:pt x="13712" y="2253308"/>
                  </a:lnTo>
                  <a:cubicBezTo>
                    <a:pt x="126128" y="1072233"/>
                    <a:pt x="1062297" y="131336"/>
                    <a:pt x="2241225" y="11610"/>
                  </a:cubicBezTo>
                  <a:lnTo>
                    <a:pt x="2471163" y="0"/>
                  </a:lnTo>
                  <a:lnTo>
                    <a:pt x="2704071" y="232908"/>
                  </a:lnTo>
                  <a:lnTo>
                    <a:pt x="2471163" y="465816"/>
                  </a:lnTo>
                  <a:lnTo>
                    <a:pt x="2471163" y="463650"/>
                  </a:lnTo>
                  <a:lnTo>
                    <a:pt x="2288630" y="472868"/>
                  </a:lnTo>
                  <a:cubicBezTo>
                    <a:pt x="1264906" y="576832"/>
                    <a:pt x="466035" y="1441400"/>
                    <a:pt x="466035" y="2492553"/>
                  </a:cubicBezTo>
                  <a:lnTo>
                    <a:pt x="465815" y="2492553"/>
                  </a:lnTo>
                  <a:lnTo>
                    <a:pt x="232908" y="2259646"/>
                  </a:lnTo>
                  <a:close/>
                  <a:moveTo>
                    <a:pt x="0" y="2492554"/>
                  </a:moveTo>
                  <a:lnTo>
                    <a:pt x="2503" y="2490052"/>
                  </a:lnTo>
                  <a:lnTo>
                    <a:pt x="2384" y="2492553"/>
                  </a:lnTo>
                  <a:lnTo>
                    <a:pt x="465815" y="2492553"/>
                  </a:lnTo>
                  <a:lnTo>
                    <a:pt x="465816" y="249255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TextBox 22"/>
            <p:cNvSpPr txBox="1"/>
            <p:nvPr userDrawn="1"/>
          </p:nvSpPr>
          <p:spPr>
            <a:xfrm>
              <a:off x="10557321" y="6523277"/>
              <a:ext cx="791564" cy="692391"/>
            </a:xfrm>
            <a:prstGeom prst="rect">
              <a:avLst/>
            </a:prstGeom>
            <a:noFill/>
          </p:spPr>
          <p:txBody>
            <a:bodyPr wrap="none" rtlCol="0">
              <a:spAutoFit/>
            </a:bodyPr>
            <a:lstStyle/>
            <a:p>
              <a:pPr algn="ctr"/>
              <a:r>
                <a:rPr kumimoji="1" lang="en-US" altLang="ja-JP" sz="2400" i="1" dirty="0">
                  <a:solidFill>
                    <a:schemeClr val="bg1"/>
                  </a:solidFill>
                </a:rPr>
                <a:t>02</a:t>
              </a:r>
              <a:endParaRPr kumimoji="1" lang="ja-JP" altLang="en-US" sz="2400" i="1" dirty="0">
                <a:solidFill>
                  <a:schemeClr val="bg1"/>
                </a:solidFill>
              </a:endParaRPr>
            </a:p>
          </p:txBody>
        </p:sp>
      </p:grpSp>
      <p:grpSp>
        <p:nvGrpSpPr>
          <p:cNvPr id="28" name="Group 27"/>
          <p:cNvGrpSpPr/>
          <p:nvPr userDrawn="1"/>
        </p:nvGrpSpPr>
        <p:grpSpPr>
          <a:xfrm>
            <a:off x="4425901" y="3710072"/>
            <a:ext cx="1661703" cy="1802992"/>
            <a:chOff x="6735837" y="5065485"/>
            <a:chExt cx="2492554" cy="2704071"/>
          </a:xfrm>
        </p:grpSpPr>
        <p:sp>
          <p:nvSpPr>
            <p:cNvPr id="20" name="Freeform: Shape 19"/>
            <p:cNvSpPr/>
            <p:nvPr userDrawn="1"/>
          </p:nvSpPr>
          <p:spPr>
            <a:xfrm rot="16200000">
              <a:off x="6630078" y="5171244"/>
              <a:ext cx="2704071" cy="2492554"/>
            </a:xfrm>
            <a:custGeom>
              <a:avLst/>
              <a:gdLst>
                <a:gd name="connsiteX0" fmla="*/ 2503 w 2704071"/>
                <a:gd name="connsiteY0" fmla="*/ 2490052 h 2492554"/>
                <a:gd name="connsiteX1" fmla="*/ 13712 w 2704071"/>
                <a:gd name="connsiteY1" fmla="*/ 2253308 h 2492554"/>
                <a:gd name="connsiteX2" fmla="*/ 2241225 w 2704071"/>
                <a:gd name="connsiteY2" fmla="*/ 11610 h 2492554"/>
                <a:gd name="connsiteX3" fmla="*/ 2471163 w 2704071"/>
                <a:gd name="connsiteY3" fmla="*/ 0 h 2492554"/>
                <a:gd name="connsiteX4" fmla="*/ 2704071 w 2704071"/>
                <a:gd name="connsiteY4" fmla="*/ 232908 h 2492554"/>
                <a:gd name="connsiteX5" fmla="*/ 2471163 w 2704071"/>
                <a:gd name="connsiteY5" fmla="*/ 465816 h 2492554"/>
                <a:gd name="connsiteX6" fmla="*/ 2471163 w 2704071"/>
                <a:gd name="connsiteY6" fmla="*/ 463650 h 2492554"/>
                <a:gd name="connsiteX7" fmla="*/ 2288630 w 2704071"/>
                <a:gd name="connsiteY7" fmla="*/ 472868 h 2492554"/>
                <a:gd name="connsiteX8" fmla="*/ 466035 w 2704071"/>
                <a:gd name="connsiteY8" fmla="*/ 2492553 h 2492554"/>
                <a:gd name="connsiteX9" fmla="*/ 465815 w 2704071"/>
                <a:gd name="connsiteY9" fmla="*/ 2492553 h 2492554"/>
                <a:gd name="connsiteX10" fmla="*/ 232908 w 2704071"/>
                <a:gd name="connsiteY10" fmla="*/ 2259646 h 2492554"/>
                <a:gd name="connsiteX11" fmla="*/ 0 w 2704071"/>
                <a:gd name="connsiteY11" fmla="*/ 2492554 h 2492554"/>
                <a:gd name="connsiteX12" fmla="*/ 2503 w 2704071"/>
                <a:gd name="connsiteY12" fmla="*/ 2490052 h 2492554"/>
                <a:gd name="connsiteX13" fmla="*/ 2384 w 2704071"/>
                <a:gd name="connsiteY13" fmla="*/ 2492553 h 2492554"/>
                <a:gd name="connsiteX14" fmla="*/ 465815 w 2704071"/>
                <a:gd name="connsiteY14" fmla="*/ 2492553 h 2492554"/>
                <a:gd name="connsiteX15" fmla="*/ 465816 w 2704071"/>
                <a:gd name="connsiteY15" fmla="*/ 2492554 h 24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4071" h="2492554">
                  <a:moveTo>
                    <a:pt x="2503" y="2490052"/>
                  </a:moveTo>
                  <a:lnTo>
                    <a:pt x="13712" y="2253308"/>
                  </a:lnTo>
                  <a:cubicBezTo>
                    <a:pt x="126128" y="1072233"/>
                    <a:pt x="1062297" y="131336"/>
                    <a:pt x="2241225" y="11610"/>
                  </a:cubicBezTo>
                  <a:lnTo>
                    <a:pt x="2471163" y="0"/>
                  </a:lnTo>
                  <a:lnTo>
                    <a:pt x="2704071" y="232908"/>
                  </a:lnTo>
                  <a:lnTo>
                    <a:pt x="2471163" y="465816"/>
                  </a:lnTo>
                  <a:lnTo>
                    <a:pt x="2471163" y="463650"/>
                  </a:lnTo>
                  <a:lnTo>
                    <a:pt x="2288630" y="472868"/>
                  </a:lnTo>
                  <a:cubicBezTo>
                    <a:pt x="1264906" y="576832"/>
                    <a:pt x="466035" y="1441400"/>
                    <a:pt x="466035" y="2492553"/>
                  </a:cubicBezTo>
                  <a:lnTo>
                    <a:pt x="465815" y="2492553"/>
                  </a:lnTo>
                  <a:lnTo>
                    <a:pt x="232908" y="2259646"/>
                  </a:lnTo>
                  <a:close/>
                  <a:moveTo>
                    <a:pt x="0" y="2492554"/>
                  </a:moveTo>
                  <a:lnTo>
                    <a:pt x="2503" y="2490052"/>
                  </a:lnTo>
                  <a:lnTo>
                    <a:pt x="2384" y="2492553"/>
                  </a:lnTo>
                  <a:lnTo>
                    <a:pt x="465815" y="2492553"/>
                  </a:lnTo>
                  <a:lnTo>
                    <a:pt x="465816" y="249255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4" name="TextBox 23"/>
            <p:cNvSpPr txBox="1"/>
            <p:nvPr userDrawn="1"/>
          </p:nvSpPr>
          <p:spPr>
            <a:xfrm>
              <a:off x="7195221" y="6523278"/>
              <a:ext cx="791563" cy="692391"/>
            </a:xfrm>
            <a:prstGeom prst="rect">
              <a:avLst/>
            </a:prstGeom>
            <a:noFill/>
          </p:spPr>
          <p:txBody>
            <a:bodyPr wrap="none" rtlCol="0">
              <a:spAutoFit/>
            </a:bodyPr>
            <a:lstStyle/>
            <a:p>
              <a:pPr algn="ctr"/>
              <a:r>
                <a:rPr kumimoji="1" lang="en-US" altLang="ja-JP" sz="2400" i="1" dirty="0">
                  <a:solidFill>
                    <a:schemeClr val="bg1"/>
                  </a:solidFill>
                </a:rPr>
                <a:t>03</a:t>
              </a:r>
              <a:endParaRPr kumimoji="1" lang="ja-JP" altLang="en-US" sz="2400" i="1" dirty="0">
                <a:solidFill>
                  <a:schemeClr val="bg1"/>
                </a:solidFill>
              </a:endParaRPr>
            </a:p>
          </p:txBody>
        </p:sp>
      </p:grpSp>
      <p:grpSp>
        <p:nvGrpSpPr>
          <p:cNvPr id="29" name="Group 28"/>
          <p:cNvGrpSpPr/>
          <p:nvPr userDrawn="1"/>
        </p:nvGrpSpPr>
        <p:grpSpPr>
          <a:xfrm>
            <a:off x="4425901" y="2163741"/>
            <a:ext cx="1802714" cy="1661959"/>
            <a:chOff x="6735836" y="2746346"/>
            <a:chExt cx="2704071" cy="2492554"/>
          </a:xfrm>
        </p:grpSpPr>
        <p:sp>
          <p:nvSpPr>
            <p:cNvPr id="21" name="Freeform: Shape 20"/>
            <p:cNvSpPr/>
            <p:nvPr userDrawn="1"/>
          </p:nvSpPr>
          <p:spPr>
            <a:xfrm>
              <a:off x="6735836" y="2746346"/>
              <a:ext cx="2704071" cy="2492554"/>
            </a:xfrm>
            <a:custGeom>
              <a:avLst/>
              <a:gdLst>
                <a:gd name="connsiteX0" fmla="*/ 2503 w 2704071"/>
                <a:gd name="connsiteY0" fmla="*/ 2490052 h 2492554"/>
                <a:gd name="connsiteX1" fmla="*/ 13712 w 2704071"/>
                <a:gd name="connsiteY1" fmla="*/ 2253308 h 2492554"/>
                <a:gd name="connsiteX2" fmla="*/ 2241225 w 2704071"/>
                <a:gd name="connsiteY2" fmla="*/ 11610 h 2492554"/>
                <a:gd name="connsiteX3" fmla="*/ 2471163 w 2704071"/>
                <a:gd name="connsiteY3" fmla="*/ 0 h 2492554"/>
                <a:gd name="connsiteX4" fmla="*/ 2704071 w 2704071"/>
                <a:gd name="connsiteY4" fmla="*/ 232908 h 2492554"/>
                <a:gd name="connsiteX5" fmla="*/ 2471163 w 2704071"/>
                <a:gd name="connsiteY5" fmla="*/ 465816 h 2492554"/>
                <a:gd name="connsiteX6" fmla="*/ 2471163 w 2704071"/>
                <a:gd name="connsiteY6" fmla="*/ 463650 h 2492554"/>
                <a:gd name="connsiteX7" fmla="*/ 2288630 w 2704071"/>
                <a:gd name="connsiteY7" fmla="*/ 472868 h 2492554"/>
                <a:gd name="connsiteX8" fmla="*/ 466035 w 2704071"/>
                <a:gd name="connsiteY8" fmla="*/ 2492553 h 2492554"/>
                <a:gd name="connsiteX9" fmla="*/ 465815 w 2704071"/>
                <a:gd name="connsiteY9" fmla="*/ 2492553 h 2492554"/>
                <a:gd name="connsiteX10" fmla="*/ 232908 w 2704071"/>
                <a:gd name="connsiteY10" fmla="*/ 2259646 h 2492554"/>
                <a:gd name="connsiteX11" fmla="*/ 0 w 2704071"/>
                <a:gd name="connsiteY11" fmla="*/ 2492554 h 2492554"/>
                <a:gd name="connsiteX12" fmla="*/ 2503 w 2704071"/>
                <a:gd name="connsiteY12" fmla="*/ 2490052 h 2492554"/>
                <a:gd name="connsiteX13" fmla="*/ 2384 w 2704071"/>
                <a:gd name="connsiteY13" fmla="*/ 2492553 h 2492554"/>
                <a:gd name="connsiteX14" fmla="*/ 465815 w 2704071"/>
                <a:gd name="connsiteY14" fmla="*/ 2492553 h 2492554"/>
                <a:gd name="connsiteX15" fmla="*/ 465816 w 2704071"/>
                <a:gd name="connsiteY15" fmla="*/ 2492554 h 24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4071" h="2492554">
                  <a:moveTo>
                    <a:pt x="2503" y="2490052"/>
                  </a:moveTo>
                  <a:lnTo>
                    <a:pt x="13712" y="2253308"/>
                  </a:lnTo>
                  <a:cubicBezTo>
                    <a:pt x="126128" y="1072233"/>
                    <a:pt x="1062297" y="131336"/>
                    <a:pt x="2241225" y="11610"/>
                  </a:cubicBezTo>
                  <a:lnTo>
                    <a:pt x="2471163" y="0"/>
                  </a:lnTo>
                  <a:lnTo>
                    <a:pt x="2704071" y="232908"/>
                  </a:lnTo>
                  <a:lnTo>
                    <a:pt x="2471163" y="465816"/>
                  </a:lnTo>
                  <a:lnTo>
                    <a:pt x="2471163" y="463650"/>
                  </a:lnTo>
                  <a:lnTo>
                    <a:pt x="2288630" y="472868"/>
                  </a:lnTo>
                  <a:cubicBezTo>
                    <a:pt x="1264906" y="576832"/>
                    <a:pt x="466035" y="1441400"/>
                    <a:pt x="466035" y="2492553"/>
                  </a:cubicBezTo>
                  <a:lnTo>
                    <a:pt x="465815" y="2492553"/>
                  </a:lnTo>
                  <a:lnTo>
                    <a:pt x="232908" y="2259646"/>
                  </a:lnTo>
                  <a:close/>
                  <a:moveTo>
                    <a:pt x="0" y="2492554"/>
                  </a:moveTo>
                  <a:lnTo>
                    <a:pt x="2503" y="2490052"/>
                  </a:lnTo>
                  <a:lnTo>
                    <a:pt x="2384" y="2492553"/>
                  </a:lnTo>
                  <a:lnTo>
                    <a:pt x="465815" y="2492553"/>
                  </a:lnTo>
                  <a:lnTo>
                    <a:pt x="465816" y="249255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TextBox 24"/>
            <p:cNvSpPr txBox="1"/>
            <p:nvPr userDrawn="1"/>
          </p:nvSpPr>
          <p:spPr>
            <a:xfrm>
              <a:off x="7195220" y="3428825"/>
              <a:ext cx="791564" cy="692391"/>
            </a:xfrm>
            <a:prstGeom prst="rect">
              <a:avLst/>
            </a:prstGeom>
            <a:noFill/>
          </p:spPr>
          <p:txBody>
            <a:bodyPr wrap="none" rtlCol="0">
              <a:spAutoFit/>
            </a:bodyPr>
            <a:lstStyle/>
            <a:p>
              <a:pPr algn="ctr"/>
              <a:r>
                <a:rPr kumimoji="1" lang="en-US" altLang="ja-JP" sz="2400" i="1" dirty="0">
                  <a:solidFill>
                    <a:schemeClr val="bg1"/>
                  </a:solidFill>
                </a:rPr>
                <a:t>04</a:t>
              </a:r>
              <a:endParaRPr kumimoji="1" lang="ja-JP" altLang="en-US" sz="2400" i="1" dirty="0">
                <a:solidFill>
                  <a:schemeClr val="bg1"/>
                </a:solidFill>
              </a:endParaRPr>
            </a:p>
          </p:txBody>
        </p:sp>
      </p:grpSp>
      <p:sp>
        <p:nvSpPr>
          <p:cNvPr id="30" name="テキスト プレースホルダー 5"/>
          <p:cNvSpPr>
            <a:spLocks noGrp="1"/>
          </p:cNvSpPr>
          <p:nvPr>
            <p:ph type="body" sz="quarter" idx="18" hasCustomPrompt="1"/>
          </p:nvPr>
        </p:nvSpPr>
        <p:spPr>
          <a:xfrm>
            <a:off x="8034816" y="2052871"/>
            <a:ext cx="3563964"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1" name="テキスト プレースホルダー 5"/>
          <p:cNvSpPr>
            <a:spLocks noGrp="1"/>
          </p:cNvSpPr>
          <p:nvPr>
            <p:ph type="body" sz="quarter" idx="19" hasCustomPrompt="1"/>
          </p:nvPr>
        </p:nvSpPr>
        <p:spPr>
          <a:xfrm>
            <a:off x="8034816" y="2401272"/>
            <a:ext cx="3563964" cy="1118098"/>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32" name="テキスト プレースホルダー 5"/>
          <p:cNvSpPr>
            <a:spLocks noGrp="1"/>
          </p:cNvSpPr>
          <p:nvPr>
            <p:ph type="body" sz="quarter" idx="22" hasCustomPrompt="1"/>
          </p:nvPr>
        </p:nvSpPr>
        <p:spPr>
          <a:xfrm>
            <a:off x="8034816" y="4357493"/>
            <a:ext cx="3563964"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3" name="テキスト プレースホルダー 5"/>
          <p:cNvSpPr>
            <a:spLocks noGrp="1"/>
          </p:cNvSpPr>
          <p:nvPr>
            <p:ph type="body" sz="quarter" idx="23" hasCustomPrompt="1"/>
          </p:nvPr>
        </p:nvSpPr>
        <p:spPr>
          <a:xfrm>
            <a:off x="8034816" y="4705893"/>
            <a:ext cx="3563964" cy="1118098"/>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34" name="テキスト プレースホルダー 5"/>
          <p:cNvSpPr>
            <a:spLocks noGrp="1"/>
          </p:cNvSpPr>
          <p:nvPr>
            <p:ph type="body" sz="quarter" idx="24" hasCustomPrompt="1"/>
          </p:nvPr>
        </p:nvSpPr>
        <p:spPr>
          <a:xfrm>
            <a:off x="598426" y="2052871"/>
            <a:ext cx="3563964" cy="358073"/>
          </a:xfrm>
        </p:spPr>
        <p:txBody>
          <a:bodyPr numCol="1" spcCol="360000" anchor="b">
            <a:norm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5" name="テキスト プレースホルダー 5"/>
          <p:cNvSpPr>
            <a:spLocks noGrp="1"/>
          </p:cNvSpPr>
          <p:nvPr>
            <p:ph type="body" sz="quarter" idx="25" hasCustomPrompt="1"/>
          </p:nvPr>
        </p:nvSpPr>
        <p:spPr>
          <a:xfrm>
            <a:off x="598426" y="2401272"/>
            <a:ext cx="3563964" cy="1118098"/>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36" name="テキスト プレースホルダー 5"/>
          <p:cNvSpPr>
            <a:spLocks noGrp="1"/>
          </p:cNvSpPr>
          <p:nvPr>
            <p:ph type="body" sz="quarter" idx="28" hasCustomPrompt="1"/>
          </p:nvPr>
        </p:nvSpPr>
        <p:spPr>
          <a:xfrm>
            <a:off x="598426" y="4357493"/>
            <a:ext cx="3563964" cy="358073"/>
          </a:xfrm>
        </p:spPr>
        <p:txBody>
          <a:bodyPr numCol="1" spcCol="360000" anchor="b">
            <a:norm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7" name="テキスト プレースホルダー 5"/>
          <p:cNvSpPr>
            <a:spLocks noGrp="1"/>
          </p:cNvSpPr>
          <p:nvPr>
            <p:ph type="body" sz="quarter" idx="29" hasCustomPrompt="1"/>
          </p:nvPr>
        </p:nvSpPr>
        <p:spPr>
          <a:xfrm>
            <a:off x="598426" y="4705893"/>
            <a:ext cx="3563964" cy="1118098"/>
          </a:xfrm>
        </p:spPr>
        <p:txBody>
          <a:bodyPr numCol="1" spcCol="360000" anchor="t">
            <a:normAutofit/>
          </a:bodyPr>
          <a:lstStyle>
            <a:lvl1pPr marL="0" indent="0" algn="r">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cxnSp>
        <p:nvCxnSpPr>
          <p:cNvPr id="38" name="Straight Connector 69"/>
          <p:cNvCxnSpPr>
            <a:stCxn id="22" idx="0"/>
            <a:endCxn id="30" idx="1"/>
          </p:cNvCxnSpPr>
          <p:nvPr userDrawn="1"/>
        </p:nvCxnSpPr>
        <p:spPr>
          <a:xfrm rot="5400000" flipH="1" flipV="1">
            <a:off x="7450523" y="2029423"/>
            <a:ext cx="381808" cy="78677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9" name="Straight Connector 69"/>
          <p:cNvCxnSpPr>
            <a:stCxn id="23" idx="3"/>
            <a:endCxn id="32" idx="1"/>
          </p:cNvCxnSpPr>
          <p:nvPr userDrawn="1"/>
        </p:nvCxnSpPr>
        <p:spPr>
          <a:xfrm flipV="1">
            <a:off x="7501266" y="4536530"/>
            <a:ext cx="533550" cy="376386"/>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69"/>
          <p:cNvCxnSpPr>
            <a:stCxn id="34" idx="3"/>
            <a:endCxn id="25" idx="0"/>
          </p:cNvCxnSpPr>
          <p:nvPr userDrawn="1"/>
        </p:nvCxnSpPr>
        <p:spPr>
          <a:xfrm>
            <a:off x="4162390" y="2231908"/>
            <a:ext cx="833622" cy="386889"/>
          </a:xfrm>
          <a:prstGeom prst="bentConnector2">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69"/>
          <p:cNvCxnSpPr>
            <a:stCxn id="36" idx="3"/>
            <a:endCxn id="24" idx="1"/>
          </p:cNvCxnSpPr>
          <p:nvPr userDrawn="1"/>
        </p:nvCxnSpPr>
        <p:spPr>
          <a:xfrm>
            <a:off x="4162390" y="4536530"/>
            <a:ext cx="569767" cy="376387"/>
          </a:xfrm>
          <a:prstGeom prst="bentConnector3">
            <a:avLst>
              <a:gd name="adj1"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タイトル 1"/>
          <p:cNvSpPr>
            <a:spLocks noGrp="1"/>
          </p:cNvSpPr>
          <p:nvPr>
            <p:ph type="title" hasCustomPrompt="1"/>
          </p:nvPr>
        </p:nvSpPr>
        <p:spPr>
          <a:xfrm>
            <a:off x="516681" y="354182"/>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 Goes Here</a:t>
            </a:r>
            <a:endParaRPr kumimoji="1" lang="ja-JP" altLang="en-US" dirty="0"/>
          </a:p>
        </p:txBody>
      </p:sp>
      <p:sp>
        <p:nvSpPr>
          <p:cNvPr id="50" name="テキスト プレースホルダー 5"/>
          <p:cNvSpPr>
            <a:spLocks noGrp="1"/>
          </p:cNvSpPr>
          <p:nvPr>
            <p:ph type="body" sz="quarter" idx="27" hasCustomPrompt="1"/>
          </p:nvPr>
        </p:nvSpPr>
        <p:spPr>
          <a:xfrm>
            <a:off x="4892906" y="3572281"/>
            <a:ext cx="2406190" cy="390961"/>
          </a:xfrm>
        </p:spPr>
        <p:txBody>
          <a:bodyPr numCol="1" spcCol="360000" anchor="b">
            <a:noAutofit/>
          </a:bodyPr>
          <a:lstStyle>
            <a:lvl1pPr marL="0" indent="0" algn="ct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257657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49"/>
                                        </p:tgtEl>
                                        <p:attrNameLst>
                                          <p:attrName>style.visibility</p:attrName>
                                        </p:attrNameLst>
                                      </p:cBhvr>
                                      <p:to>
                                        <p:strVal val="visible"/>
                                      </p:to>
                                    </p:set>
                                    <p:anim calcmode="lin" valueType="num">
                                      <p:cBhvr additive="base">
                                        <p:cTn id="7" dur="750" fill="hold"/>
                                        <p:tgtEl>
                                          <p:spTgt spid="49"/>
                                        </p:tgtEl>
                                        <p:attrNameLst>
                                          <p:attrName>ppt_x</p:attrName>
                                        </p:attrNameLst>
                                      </p:cBhvr>
                                      <p:tavLst>
                                        <p:tav tm="0">
                                          <p:val>
                                            <p:strVal val="#ppt_x"/>
                                          </p:val>
                                        </p:tav>
                                        <p:tav tm="100000">
                                          <p:val>
                                            <p:strVal val="#ppt_x"/>
                                          </p:val>
                                        </p:tav>
                                      </p:tavLst>
                                    </p:anim>
                                    <p:anim calcmode="lin" valueType="num">
                                      <p:cBhvr additive="base">
                                        <p:cTn id="8" dur="750" fill="hold"/>
                                        <p:tgtEl>
                                          <p:spTgt spid="49"/>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22" presetClass="entr" presetSubtype="1"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par>
                          <p:cTn id="13" fill="hold">
                            <p:stCondLst>
                              <p:cond delay="1475"/>
                            </p:stCondLst>
                            <p:childTnLst>
                              <p:par>
                                <p:cTn id="14" presetID="22" presetClass="entr" presetSubtype="8"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par>
                          <p:cTn id="17" fill="hold">
                            <p:stCondLst>
                              <p:cond delay="1975"/>
                            </p:stCondLst>
                            <p:childTnLst>
                              <p:par>
                                <p:cTn id="18" presetID="2" presetClass="entr" presetSubtype="2" decel="100000" fill="hold" grpId="0" nodeType="afterEffect">
                                  <p:stCondLst>
                                    <p:cond delay="0"/>
                                  </p:stCondLst>
                                  <p:childTnLst>
                                    <p:set>
                                      <p:cBhvr>
                                        <p:cTn id="19" dur="1" fill="hold">
                                          <p:stCondLst>
                                            <p:cond delay="0"/>
                                          </p:stCondLst>
                                        </p:cTn>
                                        <p:tgtEl>
                                          <p:spTgt spid="30">
                                            <p:txEl>
                                              <p:pRg st="0" end="0"/>
                                            </p:txEl>
                                          </p:spTgt>
                                        </p:tgtEl>
                                        <p:attrNameLst>
                                          <p:attrName>style.visibility</p:attrName>
                                        </p:attrNameLst>
                                      </p:cBhvr>
                                      <p:to>
                                        <p:strVal val="visible"/>
                                      </p:to>
                                    </p:set>
                                    <p:anim calcmode="lin" valueType="num">
                                      <p:cBhvr additive="base">
                                        <p:cTn id="20"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2475"/>
                            </p:stCondLst>
                            <p:childTnLst>
                              <p:par>
                                <p:cTn id="23" presetID="22" presetClass="entr" presetSubtype="8" fill="hold" grpId="0" nodeType="after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Effect transition="in" filter="wipe(left)">
                                      <p:cBhvr>
                                        <p:cTn id="25" dur="500"/>
                                        <p:tgtEl>
                                          <p:spTgt spid="31">
                                            <p:txEl>
                                              <p:pRg st="0" end="0"/>
                                            </p:txEl>
                                          </p:spTgt>
                                        </p:tgtEl>
                                      </p:cBhvr>
                                    </p:animEffect>
                                  </p:childTnLst>
                                </p:cTn>
                              </p:par>
                            </p:childTnLst>
                          </p:cTn>
                        </p:par>
                        <p:par>
                          <p:cTn id="26" fill="hold">
                            <p:stCondLst>
                              <p:cond delay="2975"/>
                            </p:stCondLst>
                            <p:childTnLst>
                              <p:par>
                                <p:cTn id="27" presetID="22" presetClass="entr" presetSubtype="2"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right)">
                                      <p:cBhvr>
                                        <p:cTn id="29" dur="500"/>
                                        <p:tgtEl>
                                          <p:spTgt spid="27"/>
                                        </p:tgtEl>
                                      </p:cBhvr>
                                    </p:animEffect>
                                  </p:childTnLst>
                                </p:cTn>
                              </p:par>
                            </p:childTnLst>
                          </p:cTn>
                        </p:par>
                        <p:par>
                          <p:cTn id="30" fill="hold">
                            <p:stCondLst>
                              <p:cond delay="3475"/>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par>
                          <p:cTn id="34" fill="hold">
                            <p:stCondLst>
                              <p:cond delay="3975"/>
                            </p:stCondLst>
                            <p:childTnLst>
                              <p:par>
                                <p:cTn id="35" presetID="2" presetClass="entr" presetSubtype="2" decel="100000" fill="hold" grpId="0" nodeType="after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 calcmode="lin" valueType="num">
                                      <p:cBhvr additive="base">
                                        <p:cTn id="37"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4475"/>
                            </p:stCondLst>
                            <p:childTnLst>
                              <p:par>
                                <p:cTn id="40" presetID="22" presetClass="entr" presetSubtype="8" fill="hold" grpId="0" nodeType="afterEffect">
                                  <p:stCondLst>
                                    <p:cond delay="0"/>
                                  </p:stCondLst>
                                  <p:childTnLst>
                                    <p:set>
                                      <p:cBhvr>
                                        <p:cTn id="41" dur="1" fill="hold">
                                          <p:stCondLst>
                                            <p:cond delay="0"/>
                                          </p:stCondLst>
                                        </p:cTn>
                                        <p:tgtEl>
                                          <p:spTgt spid="33">
                                            <p:txEl>
                                              <p:pRg st="0" end="0"/>
                                            </p:txEl>
                                          </p:spTgt>
                                        </p:tgtEl>
                                        <p:attrNameLst>
                                          <p:attrName>style.visibility</p:attrName>
                                        </p:attrNameLst>
                                      </p:cBhvr>
                                      <p:to>
                                        <p:strVal val="visible"/>
                                      </p:to>
                                    </p:set>
                                    <p:animEffect transition="in" filter="wipe(left)">
                                      <p:cBhvr>
                                        <p:cTn id="42" dur="500"/>
                                        <p:tgtEl>
                                          <p:spTgt spid="33">
                                            <p:txEl>
                                              <p:pRg st="0" end="0"/>
                                            </p:txEl>
                                          </p:spTgt>
                                        </p:tgtEl>
                                      </p:cBhvr>
                                    </p:animEffect>
                                  </p:childTnLst>
                                </p:cTn>
                              </p:par>
                            </p:childTnLst>
                          </p:cTn>
                        </p:par>
                        <p:par>
                          <p:cTn id="43" fill="hold">
                            <p:stCondLst>
                              <p:cond delay="4975"/>
                            </p:stCondLst>
                            <p:childTnLst>
                              <p:par>
                                <p:cTn id="44" presetID="22" presetClass="entr" presetSubtype="4"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childTnLst>
                          </p:cTn>
                        </p:par>
                        <p:par>
                          <p:cTn id="47" fill="hold">
                            <p:stCondLst>
                              <p:cond delay="5475"/>
                            </p:stCondLst>
                            <p:childTnLst>
                              <p:par>
                                <p:cTn id="48" presetID="22" presetClass="entr" presetSubtype="2"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childTnLst>
                          </p:cTn>
                        </p:par>
                        <p:par>
                          <p:cTn id="51" fill="hold">
                            <p:stCondLst>
                              <p:cond delay="5975"/>
                            </p:stCondLst>
                            <p:childTnLst>
                              <p:par>
                                <p:cTn id="52" presetID="2" presetClass="entr" presetSubtype="8" decel="100000" fill="hold" grpId="0" nodeType="afterEffect">
                                  <p:stCondLst>
                                    <p:cond delay="0"/>
                                  </p:stCondLst>
                                  <p:childTnLst>
                                    <p:set>
                                      <p:cBhvr>
                                        <p:cTn id="53" dur="1" fill="hold">
                                          <p:stCondLst>
                                            <p:cond delay="0"/>
                                          </p:stCondLst>
                                        </p:cTn>
                                        <p:tgtEl>
                                          <p:spTgt spid="36">
                                            <p:txEl>
                                              <p:pRg st="0" end="0"/>
                                            </p:txEl>
                                          </p:spTgt>
                                        </p:tgtEl>
                                        <p:attrNameLst>
                                          <p:attrName>style.visibility</p:attrName>
                                        </p:attrNameLst>
                                      </p:cBhvr>
                                      <p:to>
                                        <p:strVal val="visible"/>
                                      </p:to>
                                    </p:set>
                                    <p:anim calcmode="lin" valueType="num">
                                      <p:cBhvr additive="base">
                                        <p:cTn id="54"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6475"/>
                            </p:stCondLst>
                            <p:childTnLst>
                              <p:par>
                                <p:cTn id="57" presetID="22" presetClass="entr" presetSubtype="2" fill="hold" grpId="0" nodeType="after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right)">
                                      <p:cBhvr>
                                        <p:cTn id="59" dur="500"/>
                                        <p:tgtEl>
                                          <p:spTgt spid="37">
                                            <p:txEl>
                                              <p:pRg st="0" end="0"/>
                                            </p:txEl>
                                          </p:spTgt>
                                        </p:tgtEl>
                                      </p:cBhvr>
                                    </p:animEffect>
                                  </p:childTnLst>
                                </p:cTn>
                              </p:par>
                            </p:childTnLst>
                          </p:cTn>
                        </p:par>
                        <p:par>
                          <p:cTn id="60" fill="hold">
                            <p:stCondLst>
                              <p:cond delay="6975"/>
                            </p:stCondLst>
                            <p:childTnLst>
                              <p:par>
                                <p:cTn id="61" presetID="22" presetClass="entr" presetSubtype="8"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par>
                          <p:cTn id="64" fill="hold">
                            <p:stCondLst>
                              <p:cond delay="7475"/>
                            </p:stCondLst>
                            <p:childTnLst>
                              <p:par>
                                <p:cTn id="65" presetID="2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right)">
                                      <p:cBhvr>
                                        <p:cTn id="67" dur="500"/>
                                        <p:tgtEl>
                                          <p:spTgt spid="40"/>
                                        </p:tgtEl>
                                      </p:cBhvr>
                                    </p:animEffect>
                                  </p:childTnLst>
                                </p:cTn>
                              </p:par>
                            </p:childTnLst>
                          </p:cTn>
                        </p:par>
                        <p:par>
                          <p:cTn id="68" fill="hold">
                            <p:stCondLst>
                              <p:cond delay="7975"/>
                            </p:stCondLst>
                            <p:childTnLst>
                              <p:par>
                                <p:cTn id="69" presetID="2" presetClass="entr" presetSubtype="8" decel="100000" fill="hold" grpId="0" nodeType="after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 calcmode="lin" valueType="num">
                                      <p:cBhvr additive="base">
                                        <p:cTn id="71"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8475"/>
                            </p:stCondLst>
                            <p:childTnLst>
                              <p:par>
                                <p:cTn id="74" presetID="22" presetClass="entr" presetSubtype="2" fill="hold" grpId="0" nodeType="afterEffect">
                                  <p:stCondLst>
                                    <p:cond delay="0"/>
                                  </p:stCondLst>
                                  <p:childTnLst>
                                    <p:set>
                                      <p:cBhvr>
                                        <p:cTn id="75" dur="1" fill="hold">
                                          <p:stCondLst>
                                            <p:cond delay="0"/>
                                          </p:stCondLst>
                                        </p:cTn>
                                        <p:tgtEl>
                                          <p:spTgt spid="35">
                                            <p:txEl>
                                              <p:pRg st="0" end="0"/>
                                            </p:txEl>
                                          </p:spTgt>
                                        </p:tgtEl>
                                        <p:attrNameLst>
                                          <p:attrName>style.visibility</p:attrName>
                                        </p:attrNameLst>
                                      </p:cBhvr>
                                      <p:to>
                                        <p:strVal val="visible"/>
                                      </p:to>
                                    </p:set>
                                    <p:animEffect transition="in" filter="wipe(right)">
                                      <p:cBhvr>
                                        <p:cTn id="76" dur="500"/>
                                        <p:tgtEl>
                                          <p:spTgt spid="35">
                                            <p:txEl>
                                              <p:pRg st="0" end="0"/>
                                            </p:txEl>
                                          </p:spTgt>
                                        </p:tgtEl>
                                      </p:cBhvr>
                                    </p:animEffect>
                                  </p:childTnLst>
                                </p:cTn>
                              </p:par>
                            </p:childTnLst>
                          </p:cTn>
                        </p:par>
                        <p:par>
                          <p:cTn id="77" fill="hold">
                            <p:stCondLst>
                              <p:cond delay="8975"/>
                            </p:stCondLst>
                            <p:childTnLst>
                              <p:par>
                                <p:cTn id="78" presetID="10" presetClass="entr" presetSubtype="0" fill="hold" grpId="0" nodeType="afterEffect">
                                  <p:stCondLst>
                                    <p:cond delay="500"/>
                                  </p:stCondLst>
                                  <p:childTnLst>
                                    <p:set>
                                      <p:cBhvr>
                                        <p:cTn id="79" dur="1" fill="hold">
                                          <p:stCondLst>
                                            <p:cond delay="0"/>
                                          </p:stCondLst>
                                        </p:cTn>
                                        <p:tgtEl>
                                          <p:spTgt spid="50">
                                            <p:txEl>
                                              <p:pRg st="0" end="0"/>
                                            </p:txEl>
                                          </p:spTgt>
                                        </p:tgtEl>
                                        <p:attrNameLst>
                                          <p:attrName>style.visibility</p:attrName>
                                        </p:attrNameLst>
                                      </p:cBhvr>
                                      <p:to>
                                        <p:strVal val="visible"/>
                                      </p:to>
                                    </p:set>
                                    <p:animEffect transition="in" filter="fade">
                                      <p:cBhvr>
                                        <p:cTn id="80"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2" presetClass="entr" presetSubtype="2"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right)">
                      <p:cBhvr>
                        <p:cTn dur="500"/>
                        <p:tgtEl>
                          <p:spTgt spid="35"/>
                        </p:tgtEl>
                      </p:cBhvr>
                    </p:animEffect>
                  </p:childTnLst>
                </p:cTn>
              </p:par>
            </p:tnLst>
          </p:tmpl>
        </p:tmplLst>
      </p:bldP>
      <p:bldP spid="36" grpId="0" build="p">
        <p:tmplLst>
          <p:tmpl lvl="1">
            <p:tnLst>
              <p:par>
                <p:cTn presetID="2" presetClass="entr" presetSubtype="8"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2" presetClass="entr" presetSubtype="2"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right)">
                      <p:cBhvr>
                        <p:cTn dur="500"/>
                        <p:tgtEl>
                          <p:spTgt spid="37"/>
                        </p:tgtEl>
                      </p:cBhvr>
                    </p:animEffect>
                  </p:childTnLst>
                </p:cTn>
              </p:par>
            </p:tnLst>
          </p:tmpl>
        </p:tmplLst>
      </p:bldP>
      <p:bldP spid="49" grpId="0"/>
      <p:bldP spid="50" grpId="0" build="p">
        <p:tmplLst>
          <p:tmpl lvl="1">
            <p:tnLst>
              <p:par>
                <p:cTn presetID="10" presetClass="entr" presetSubtype="0" fill="hold" nodeType="after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grpSp>
        <p:nvGrpSpPr>
          <p:cNvPr id="47" name="グループ化 4"/>
          <p:cNvGrpSpPr/>
          <p:nvPr userDrawn="1"/>
        </p:nvGrpSpPr>
        <p:grpSpPr>
          <a:xfrm>
            <a:off x="483915" y="1988888"/>
            <a:ext cx="11707027" cy="1650759"/>
            <a:chOff x="725872" y="2982872"/>
            <a:chExt cx="17560541" cy="2475756"/>
          </a:xfrm>
        </p:grpSpPr>
        <p:sp>
          <p:nvSpPr>
            <p:cNvPr id="48" name="正方形/長方形 24"/>
            <p:cNvSpPr/>
            <p:nvPr userDrawn="1"/>
          </p:nvSpPr>
          <p:spPr>
            <a:xfrm>
              <a:off x="10548745" y="2982873"/>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9"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50"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grpSp>
        <p:nvGrpSpPr>
          <p:cNvPr id="51" name="グループ化 5"/>
          <p:cNvGrpSpPr/>
          <p:nvPr userDrawn="1"/>
        </p:nvGrpSpPr>
        <p:grpSpPr>
          <a:xfrm>
            <a:off x="325251" y="2910006"/>
            <a:ext cx="11865691" cy="888330"/>
            <a:chOff x="487876" y="4364335"/>
            <a:chExt cx="17798537" cy="1332290"/>
          </a:xfrm>
        </p:grpSpPr>
        <p:sp>
          <p:nvSpPr>
            <p:cNvPr id="52" name="正方形/長方形 23"/>
            <p:cNvSpPr/>
            <p:nvPr userDrawn="1"/>
          </p:nvSpPr>
          <p:spPr>
            <a:xfrm>
              <a:off x="10548745" y="4364335"/>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53"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54"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grpSp>
        <p:nvGrpSpPr>
          <p:cNvPr id="55" name="グループ化 36"/>
          <p:cNvGrpSpPr/>
          <p:nvPr userDrawn="1"/>
        </p:nvGrpSpPr>
        <p:grpSpPr>
          <a:xfrm>
            <a:off x="483915" y="3990470"/>
            <a:ext cx="11707027" cy="1650759"/>
            <a:chOff x="725872" y="5984782"/>
            <a:chExt cx="17560541" cy="2475756"/>
          </a:xfrm>
          <a:solidFill>
            <a:schemeClr val="accent4"/>
          </a:solidFill>
        </p:grpSpPr>
        <p:sp>
          <p:nvSpPr>
            <p:cNvPr id="56" name="正方形/長方形 30"/>
            <p:cNvSpPr/>
            <p:nvPr userDrawn="1"/>
          </p:nvSpPr>
          <p:spPr>
            <a:xfrm flipV="1">
              <a:off x="10548745" y="7128248"/>
              <a:ext cx="7737668" cy="1332289"/>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57"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4">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58"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grpSp>
        <p:nvGrpSpPr>
          <p:cNvPr id="59" name="グループ化 35"/>
          <p:cNvGrpSpPr/>
          <p:nvPr userDrawn="1"/>
        </p:nvGrpSpPr>
        <p:grpSpPr>
          <a:xfrm>
            <a:off x="325251" y="3831782"/>
            <a:ext cx="11865691" cy="888330"/>
            <a:chOff x="487876" y="5746786"/>
            <a:chExt cx="17798537" cy="1332289"/>
          </a:xfrm>
        </p:grpSpPr>
        <p:sp>
          <p:nvSpPr>
            <p:cNvPr id="60" name="正方形/長方形 29"/>
            <p:cNvSpPr/>
            <p:nvPr userDrawn="1"/>
          </p:nvSpPr>
          <p:spPr>
            <a:xfrm flipV="1">
              <a:off x="10548745" y="5746786"/>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61"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62"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sp>
        <p:nvSpPr>
          <p:cNvPr id="63" name="タイトル 1"/>
          <p:cNvSpPr>
            <a:spLocks noGrp="1"/>
          </p:cNvSpPr>
          <p:nvPr>
            <p:ph type="title" hasCustomPrompt="1"/>
          </p:nvPr>
        </p:nvSpPr>
        <p:spPr>
          <a:xfrm>
            <a:off x="600363" y="354181"/>
            <a:ext cx="4878224" cy="3032551"/>
          </a:xfrm>
        </p:spPr>
        <p:txBody>
          <a:bodyPr anchor="b">
            <a:normAutofit/>
          </a:bodyPr>
          <a:lstStyle>
            <a:lvl1pPr algn="l">
              <a:lnSpc>
                <a:spcPct val="80000"/>
              </a:lnSpc>
              <a:defRPr sz="6400" baseline="0">
                <a:latin typeface="Roboto Bold" pitchFamily="2" charset="0"/>
              </a:defRPr>
            </a:lvl1pPr>
          </a:lstStyle>
          <a:p>
            <a:r>
              <a:rPr kumimoji="1" lang="en-US" altLang="ja-JP" dirty="0"/>
              <a:t>Slide Title Goes Here</a:t>
            </a:r>
            <a:endParaRPr kumimoji="1" lang="ja-JP" altLang="en-US" dirty="0"/>
          </a:p>
        </p:txBody>
      </p:sp>
      <p:sp>
        <p:nvSpPr>
          <p:cNvPr id="64" name="テキスト プレースホルダー 5"/>
          <p:cNvSpPr>
            <a:spLocks noGrp="1"/>
          </p:cNvSpPr>
          <p:nvPr>
            <p:ph type="body" sz="quarter" idx="25" hasCustomPrompt="1"/>
          </p:nvPr>
        </p:nvSpPr>
        <p:spPr>
          <a:xfrm>
            <a:off x="600363" y="4193849"/>
            <a:ext cx="4878224" cy="1798206"/>
          </a:xfrm>
        </p:spPr>
        <p:txBody>
          <a:bodyPr numCol="1" spcCol="360000" anchor="t">
            <a:normAutofit/>
          </a:bodyPr>
          <a:lstStyle>
            <a:lvl1pPr marL="190510" indent="-190510" algn="l">
              <a:lnSpc>
                <a:spcPct val="130000"/>
              </a:lnSpc>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
        <p:nvSpPr>
          <p:cNvPr id="65" name="テキスト プレースホルダー 5"/>
          <p:cNvSpPr>
            <a:spLocks noGrp="1"/>
          </p:cNvSpPr>
          <p:nvPr>
            <p:ph type="body" sz="quarter" idx="26" hasCustomPrompt="1"/>
          </p:nvPr>
        </p:nvSpPr>
        <p:spPr>
          <a:xfrm>
            <a:off x="7189779" y="2131764"/>
            <a:ext cx="4684895" cy="567630"/>
          </a:xfrm>
        </p:spPr>
        <p:txBody>
          <a:bodyPr numCol="1" spcCol="360000" anchor="ctr">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66" name="テキスト プレースホルダー 5"/>
          <p:cNvSpPr>
            <a:spLocks noGrp="1"/>
          </p:cNvSpPr>
          <p:nvPr>
            <p:ph type="body" sz="quarter" idx="27" hasCustomPrompt="1"/>
          </p:nvPr>
        </p:nvSpPr>
        <p:spPr>
          <a:xfrm>
            <a:off x="7189779" y="3069355"/>
            <a:ext cx="4684895" cy="567630"/>
          </a:xfrm>
        </p:spPr>
        <p:txBody>
          <a:bodyPr numCol="1" spcCol="360000" anchor="ctr">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67" name="テキスト プレースホルダー 5"/>
          <p:cNvSpPr>
            <a:spLocks noGrp="1"/>
          </p:cNvSpPr>
          <p:nvPr>
            <p:ph type="body" sz="quarter" idx="28" hasCustomPrompt="1"/>
          </p:nvPr>
        </p:nvSpPr>
        <p:spPr>
          <a:xfrm>
            <a:off x="7189779" y="3995436"/>
            <a:ext cx="4684895" cy="567630"/>
          </a:xfrm>
        </p:spPr>
        <p:txBody>
          <a:bodyPr numCol="1" spcCol="360000" anchor="ctr">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68" name="テキスト プレースホルダー 5"/>
          <p:cNvSpPr>
            <a:spLocks noGrp="1"/>
          </p:cNvSpPr>
          <p:nvPr>
            <p:ph type="body" sz="quarter" idx="29" hasCustomPrompt="1"/>
          </p:nvPr>
        </p:nvSpPr>
        <p:spPr>
          <a:xfrm>
            <a:off x="7189779" y="4912248"/>
            <a:ext cx="4684895" cy="567630"/>
          </a:xfrm>
        </p:spPr>
        <p:txBody>
          <a:bodyPr numCol="1" spcCol="360000" anchor="ctr">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9642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5">
                                            <p:txEl>
                                              <p:pRg st="0" end="0"/>
                                            </p:txEl>
                                          </p:spTgt>
                                        </p:tgtEl>
                                        <p:attrNameLst>
                                          <p:attrName>style.visibility</p:attrName>
                                        </p:attrNameLst>
                                      </p:cBhvr>
                                      <p:to>
                                        <p:strVal val="visible"/>
                                      </p:to>
                                    </p:set>
                                    <p:animEffect transition="in" filter="wipe(left)">
                                      <p:cBhvr>
                                        <p:cTn id="10" dur="500"/>
                                        <p:tgtEl>
                                          <p:spTgt spid="65">
                                            <p:txEl>
                                              <p:pRg st="0" end="0"/>
                                            </p:txEl>
                                          </p:spTgt>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wipe(left)">
                                      <p:cBhvr>
                                        <p:cTn id="14" dur="1000"/>
                                        <p:tgtEl>
                                          <p:spTgt spid="51"/>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66">
                                            <p:txEl>
                                              <p:pRg st="0" end="0"/>
                                            </p:txEl>
                                          </p:spTgt>
                                        </p:tgtEl>
                                        <p:attrNameLst>
                                          <p:attrName>style.visibility</p:attrName>
                                        </p:attrNameLst>
                                      </p:cBhvr>
                                      <p:to>
                                        <p:strVal val="visible"/>
                                      </p:to>
                                    </p:set>
                                    <p:animEffect transition="in" filter="wipe(left)">
                                      <p:cBhvr>
                                        <p:cTn id="17" dur="500"/>
                                        <p:tgtEl>
                                          <p:spTgt spid="66">
                                            <p:txEl>
                                              <p:pRg st="0" end="0"/>
                                            </p:txEl>
                                          </p:spTgt>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1000"/>
                                        <p:tgtEl>
                                          <p:spTgt spid="59"/>
                                        </p:tgtEl>
                                      </p:cBhvr>
                                    </p:animEffect>
                                  </p:childTnLst>
                                </p:cTn>
                              </p:par>
                              <p:par>
                                <p:cTn id="22" presetID="22" presetClass="entr" presetSubtype="8" fill="hold" grpId="0" nodeType="withEffect">
                                  <p:stCondLst>
                                    <p:cond delay="500"/>
                                  </p:stCondLst>
                                  <p:childTnLst>
                                    <p:set>
                                      <p:cBhvr>
                                        <p:cTn id="23" dur="1" fill="hold">
                                          <p:stCondLst>
                                            <p:cond delay="0"/>
                                          </p:stCondLst>
                                        </p:cTn>
                                        <p:tgtEl>
                                          <p:spTgt spid="67">
                                            <p:txEl>
                                              <p:pRg st="0" end="0"/>
                                            </p:txEl>
                                          </p:spTgt>
                                        </p:tgtEl>
                                        <p:attrNameLst>
                                          <p:attrName>style.visibility</p:attrName>
                                        </p:attrNameLst>
                                      </p:cBhvr>
                                      <p:to>
                                        <p:strVal val="visible"/>
                                      </p:to>
                                    </p:set>
                                    <p:animEffect transition="in" filter="wipe(left)">
                                      <p:cBhvr>
                                        <p:cTn id="24" dur="500"/>
                                        <p:tgtEl>
                                          <p:spTgt spid="67">
                                            <p:txEl>
                                              <p:pRg st="0" end="0"/>
                                            </p:txEl>
                                          </p:spTgt>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left)">
                                      <p:cBhvr>
                                        <p:cTn id="28" dur="1000"/>
                                        <p:tgtEl>
                                          <p:spTgt spid="55"/>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68">
                                            <p:txEl>
                                              <p:pRg st="0" end="0"/>
                                            </p:txEl>
                                          </p:spTgt>
                                        </p:tgtEl>
                                        <p:attrNameLst>
                                          <p:attrName>style.visibility</p:attrName>
                                        </p:attrNameLst>
                                      </p:cBhvr>
                                      <p:to>
                                        <p:strVal val="visible"/>
                                      </p:to>
                                    </p:set>
                                    <p:animEffect transition="in" filter="wipe(left)">
                                      <p:cBhvr>
                                        <p:cTn id="31" dur="500"/>
                                        <p:tgtEl>
                                          <p:spTgt spid="68">
                                            <p:txEl>
                                              <p:pRg st="0" end="0"/>
                                            </p:txEl>
                                          </p:spTgt>
                                        </p:tgtEl>
                                      </p:cBhvr>
                                    </p:animEffect>
                                  </p:childTnLst>
                                </p:cTn>
                              </p:par>
                            </p:childTnLst>
                          </p:cTn>
                        </p:par>
                        <p:par>
                          <p:cTn id="32" fill="hold">
                            <p:stCondLst>
                              <p:cond delay="4000"/>
                            </p:stCondLst>
                            <p:childTnLst>
                              <p:par>
                                <p:cTn id="33" presetID="2" presetClass="entr" presetSubtype="1" decel="100000" fill="hold" grpId="0" nodeType="afterEffect">
                                  <p:stCondLst>
                                    <p:cond delay="250"/>
                                  </p:stCondLst>
                                  <p:iterate type="wd">
                                    <p:tmPct val="10000"/>
                                  </p:iterate>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750" fill="hold"/>
                                        <p:tgtEl>
                                          <p:spTgt spid="63"/>
                                        </p:tgtEl>
                                        <p:attrNameLst>
                                          <p:attrName>ppt_x</p:attrName>
                                        </p:attrNameLst>
                                      </p:cBhvr>
                                      <p:tavLst>
                                        <p:tav tm="0">
                                          <p:val>
                                            <p:strVal val="#ppt_x"/>
                                          </p:val>
                                        </p:tav>
                                        <p:tav tm="100000">
                                          <p:val>
                                            <p:strVal val="#ppt_x"/>
                                          </p:val>
                                        </p:tav>
                                      </p:tavLst>
                                    </p:anim>
                                    <p:anim calcmode="lin" valueType="num">
                                      <p:cBhvr additive="base">
                                        <p:cTn id="36" dur="750" fill="hold"/>
                                        <p:tgtEl>
                                          <p:spTgt spid="63"/>
                                        </p:tgtEl>
                                        <p:attrNameLst>
                                          <p:attrName>ppt_y</p:attrName>
                                        </p:attrNameLst>
                                      </p:cBhvr>
                                      <p:tavLst>
                                        <p:tav tm="0">
                                          <p:val>
                                            <p:strVal val="0-#ppt_h/2"/>
                                          </p:val>
                                        </p:tav>
                                        <p:tav tm="100000">
                                          <p:val>
                                            <p:strVal val="#ppt_y"/>
                                          </p:val>
                                        </p:tav>
                                      </p:tavLst>
                                    </p:anim>
                                  </p:childTnLst>
                                </p:cTn>
                              </p:par>
                            </p:childTnLst>
                          </p:cTn>
                        </p:par>
                        <p:par>
                          <p:cTn id="37" fill="hold">
                            <p:stCondLst>
                              <p:cond delay="5225"/>
                            </p:stCondLst>
                            <p:childTnLst>
                              <p:par>
                                <p:cTn id="38" presetID="22" presetClass="entr" presetSubtype="8" fill="hold" grpId="0" nodeType="afterEffect">
                                  <p:stCondLst>
                                    <p:cond delay="0"/>
                                  </p:stCondLst>
                                  <p:childTnLst>
                                    <p:set>
                                      <p:cBhvr>
                                        <p:cTn id="39" dur="1" fill="hold">
                                          <p:stCondLst>
                                            <p:cond delay="0"/>
                                          </p:stCondLst>
                                        </p:cTn>
                                        <p:tgtEl>
                                          <p:spTgt spid="64">
                                            <p:txEl>
                                              <p:pRg st="0" end="0"/>
                                            </p:txEl>
                                          </p:spTgt>
                                        </p:tgtEl>
                                        <p:attrNameLst>
                                          <p:attrName>style.visibility</p:attrName>
                                        </p:attrNameLst>
                                      </p:cBhvr>
                                      <p:to>
                                        <p:strVal val="visible"/>
                                      </p:to>
                                    </p:set>
                                    <p:animEffect transition="in" filter="wipe(left)">
                                      <p:cBhvr>
                                        <p:cTn id="4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5" grpId="0" build="p">
        <p:tmplLst>
          <p:tmpl lvl="1">
            <p:tnLst>
              <p:par>
                <p:cTn presetID="22" presetClass="entr" presetSubtype="8"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wipe(left)">
                      <p:cBhvr>
                        <p:cTn dur="500"/>
                        <p:tgtEl>
                          <p:spTgt spid="65"/>
                        </p:tgtEl>
                      </p:cBhvr>
                    </p:animEffect>
                  </p:childTnLst>
                </p:cTn>
              </p:par>
            </p:tnLst>
          </p:tmpl>
        </p:tmplLst>
      </p:bldP>
      <p:bldP spid="66" grpId="0" build="p">
        <p:tmplLst>
          <p:tmpl lvl="1">
            <p:tnLst>
              <p:par>
                <p:cTn presetID="22" presetClass="entr" presetSubtype="8"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7" grpId="0" build="p">
        <p:tmplLst>
          <p:tmpl lvl="1">
            <p:tnLst>
              <p:par>
                <p:cTn presetID="22" presetClass="entr" presetSubtype="8"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build="p">
        <p:tmplLst>
          <p:tmpl lvl="1">
            <p:tnLst>
              <p:par>
                <p:cTn presetID="22" presetClass="entr" presetSubtype="8"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wipe(left)">
                      <p:cBhvr>
                        <p:cTn dur="500"/>
                        <p:tgtEl>
                          <p:spTgt spid="68"/>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F28A90-35F9-4271-B9F0-F31942768BD7}"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BF024-2D36-4E7E-A62E-24B5CFB9B5EE}" type="slidenum">
              <a:rPr lang="en-US" smtClean="0"/>
              <a:t>‹#›</a:t>
            </a:fld>
            <a:endParaRPr lang="en-US"/>
          </a:p>
        </p:txBody>
      </p:sp>
    </p:spTree>
    <p:extLst>
      <p:ext uri="{BB962C8B-B14F-4D97-AF65-F5344CB8AC3E}">
        <p14:creationId xmlns:p14="http://schemas.microsoft.com/office/powerpoint/2010/main" val="22813611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lan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6" name="TextBox 5"/>
          <p:cNvSpPr txBox="1"/>
          <p:nvPr userDrawn="1"/>
        </p:nvSpPr>
        <p:spPr>
          <a:xfrm>
            <a:off x="279400" y="-1206686"/>
            <a:ext cx="5886548" cy="10352065"/>
          </a:xfrm>
          <a:prstGeom prst="rect">
            <a:avLst/>
          </a:prstGeom>
          <a:noFill/>
        </p:spPr>
        <p:txBody>
          <a:bodyPr wrap="none" rtlCol="0">
            <a:spAutoFit/>
          </a:bodyPr>
          <a:lstStyle/>
          <a:p>
            <a:r>
              <a:rPr kumimoji="1" lang="en-US" altLang="ja-JP" sz="66670" i="1" dirty="0">
                <a:solidFill>
                  <a:schemeClr val="tx1">
                    <a:lumMod val="90000"/>
                    <a:lumOff val="10000"/>
                  </a:schemeClr>
                </a:solidFill>
              </a:rPr>
              <a:t>A</a:t>
            </a:r>
            <a:endParaRPr kumimoji="1" lang="ja-JP" altLang="en-US" sz="66670" i="1" dirty="0">
              <a:solidFill>
                <a:schemeClr val="tx1">
                  <a:lumMod val="90000"/>
                  <a:lumOff val="10000"/>
                </a:schemeClr>
              </a:solidFill>
            </a:endParaRPr>
          </a:p>
        </p:txBody>
      </p:sp>
      <p:sp>
        <p:nvSpPr>
          <p:cNvPr id="8" name="Picture Placeholder 6"/>
          <p:cNvSpPr>
            <a:spLocks noGrp="1"/>
          </p:cNvSpPr>
          <p:nvPr>
            <p:ph type="pic" sz="quarter" idx="13" hasCustomPrompt="1"/>
          </p:nvPr>
        </p:nvSpPr>
        <p:spPr>
          <a:xfrm>
            <a:off x="6096000" y="377232"/>
            <a:ext cx="5689600" cy="3577265"/>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9" name="テキスト プレースホルダー 5"/>
          <p:cNvSpPr>
            <a:spLocks noGrp="1"/>
          </p:cNvSpPr>
          <p:nvPr>
            <p:ph type="body" sz="quarter" idx="25" hasCustomPrompt="1"/>
          </p:nvPr>
        </p:nvSpPr>
        <p:spPr>
          <a:xfrm>
            <a:off x="6096000" y="4039006"/>
            <a:ext cx="5689600" cy="2067612"/>
          </a:xfrm>
        </p:spPr>
        <p:txBody>
          <a:bodyPr numCol="1" spcCol="360000" anchor="t">
            <a:normAutofit/>
          </a:bodyPr>
          <a:lstStyle>
            <a:lvl1pPr marL="190510" indent="-190510" algn="l">
              <a:lnSpc>
                <a:spcPct val="130000"/>
              </a:lnSpc>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
        <p:nvSpPr>
          <p:cNvPr id="7" name="タイトル 1"/>
          <p:cNvSpPr>
            <a:spLocks noGrp="1"/>
          </p:cNvSpPr>
          <p:nvPr>
            <p:ph type="title" hasCustomPrompt="1"/>
          </p:nvPr>
        </p:nvSpPr>
        <p:spPr>
          <a:xfrm>
            <a:off x="471714" y="1345198"/>
            <a:ext cx="6718065" cy="2812530"/>
          </a:xfrm>
        </p:spPr>
        <p:txBody>
          <a:bodyPr anchor="b">
            <a:normAutofit/>
          </a:bodyPr>
          <a:lstStyle>
            <a:lvl1pPr algn="r">
              <a:lnSpc>
                <a:spcPct val="80000"/>
              </a:lnSpc>
              <a:defRPr sz="6400" baseline="0">
                <a:latin typeface="Roboto Bold" pitchFamily="2" charset="0"/>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47325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1500"/>
                            </p:stCondLst>
                            <p:childTnLst>
                              <p:par>
                                <p:cTn id="19" presetID="2" presetClass="entr" presetSubtype="4" decel="100000" fill="hold" grpId="0" nodeType="afterEffect">
                                  <p:stCondLst>
                                    <p:cond delay="0"/>
                                  </p:stCondLst>
                                  <p:iterate type="wd">
                                    <p:tmPct val="10000"/>
                                  </p:iterate>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475"/>
                            </p:stCondLst>
                            <p:childTnLst>
                              <p:par>
                                <p:cTn id="24" presetID="22" presetClass="entr" presetSubtype="8"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animBg="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7"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lan B">
    <p:spTree>
      <p:nvGrpSpPr>
        <p:cNvPr id="1" name=""/>
        <p:cNvGrpSpPr/>
        <p:nvPr/>
      </p:nvGrpSpPr>
      <p:grpSpPr>
        <a:xfrm>
          <a:off x="0" y="0"/>
          <a:ext cx="0" cy="0"/>
          <a:chOff x="0" y="0"/>
          <a:chExt cx="0" cy="0"/>
        </a:xfrm>
      </p:grpSpPr>
      <p:sp>
        <p:nvSpPr>
          <p:cNvPr id="6" name="TextBox 5"/>
          <p:cNvSpPr txBox="1"/>
          <p:nvPr userDrawn="1"/>
        </p:nvSpPr>
        <p:spPr>
          <a:xfrm>
            <a:off x="7108427" y="-1206686"/>
            <a:ext cx="5886548" cy="10352065"/>
          </a:xfrm>
          <a:prstGeom prst="rect">
            <a:avLst/>
          </a:prstGeom>
          <a:noFill/>
        </p:spPr>
        <p:txBody>
          <a:bodyPr wrap="none" rtlCol="0">
            <a:spAutoFit/>
          </a:bodyPr>
          <a:lstStyle/>
          <a:p>
            <a:r>
              <a:rPr kumimoji="1" lang="en-US" altLang="ja-JP" sz="66670" i="1" dirty="0">
                <a:solidFill>
                  <a:schemeClr val="tx1">
                    <a:lumMod val="90000"/>
                    <a:lumOff val="10000"/>
                  </a:schemeClr>
                </a:solidFill>
              </a:rPr>
              <a:t>B</a:t>
            </a:r>
            <a:endParaRPr kumimoji="1" lang="ja-JP" altLang="en-US" sz="66670" i="1" dirty="0">
              <a:solidFill>
                <a:schemeClr val="tx1">
                  <a:lumMod val="90000"/>
                  <a:lumOff val="10000"/>
                </a:schemeClr>
              </a:solidFill>
            </a:endParaRPr>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8" name="Picture Placeholder 6"/>
          <p:cNvSpPr>
            <a:spLocks noGrp="1"/>
          </p:cNvSpPr>
          <p:nvPr>
            <p:ph type="pic" sz="quarter" idx="13" hasCustomPrompt="1"/>
          </p:nvPr>
        </p:nvSpPr>
        <p:spPr>
          <a:xfrm>
            <a:off x="406400" y="377232"/>
            <a:ext cx="5689600" cy="3577265"/>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9" name="テキスト プレースホルダー 5"/>
          <p:cNvSpPr>
            <a:spLocks noGrp="1"/>
          </p:cNvSpPr>
          <p:nvPr>
            <p:ph type="body" sz="quarter" idx="25" hasCustomPrompt="1"/>
          </p:nvPr>
        </p:nvSpPr>
        <p:spPr>
          <a:xfrm>
            <a:off x="406400" y="4039006"/>
            <a:ext cx="5689600" cy="2067612"/>
          </a:xfrm>
        </p:spPr>
        <p:txBody>
          <a:bodyPr numCol="1" spcCol="360000" anchor="t">
            <a:normAutofit/>
          </a:bodyPr>
          <a:lstStyle>
            <a:lvl1pPr marL="190510" indent="-190510" algn="l">
              <a:lnSpc>
                <a:spcPct val="130000"/>
              </a:lnSpc>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
        <p:nvSpPr>
          <p:cNvPr id="7" name="タイトル 1"/>
          <p:cNvSpPr>
            <a:spLocks noGrp="1"/>
          </p:cNvSpPr>
          <p:nvPr>
            <p:ph type="title" hasCustomPrompt="1"/>
          </p:nvPr>
        </p:nvSpPr>
        <p:spPr>
          <a:xfrm>
            <a:off x="4663918" y="1345198"/>
            <a:ext cx="6718065" cy="2812530"/>
          </a:xfrm>
        </p:spPr>
        <p:txBody>
          <a:bodyPr anchor="b">
            <a:normAutofit/>
          </a:bodyPr>
          <a:lstStyle>
            <a:lvl1pPr algn="l">
              <a:lnSpc>
                <a:spcPct val="80000"/>
              </a:lnSpc>
              <a:defRPr sz="6400" baseline="0">
                <a:latin typeface="Roboto Bold" pitchFamily="2" charset="0"/>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46370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1500"/>
                            </p:stCondLst>
                            <p:childTnLst>
                              <p:par>
                                <p:cTn id="19" presetID="2" presetClass="entr" presetSubtype="4" decel="100000" fill="hold" grpId="0" nodeType="afterEffect">
                                  <p:stCondLst>
                                    <p:cond delay="0"/>
                                  </p:stCondLst>
                                  <p:iterate type="wd">
                                    <p:tmPct val="10000"/>
                                  </p:iterate>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475"/>
                            </p:stCondLst>
                            <p:childTnLst>
                              <p:par>
                                <p:cTn id="24" presetID="22" presetClass="entr" presetSubtype="8"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animBg="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7"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367696" y="999902"/>
            <a:ext cx="4905829" cy="4858196"/>
          </a:xfrm>
        </p:spPr>
        <p:txBody>
          <a:bodyPr anchor="ctr">
            <a:normAutofit/>
          </a:bodyPr>
          <a:lstStyle>
            <a:lvl1pPr algn="ctr">
              <a:lnSpc>
                <a:spcPct val="80000"/>
              </a:lnSpc>
              <a:defRPr sz="6400" baseline="0">
                <a:latin typeface="+mj-lt"/>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7" name="テキスト プレースホルダー 5"/>
          <p:cNvSpPr>
            <a:spLocks noGrp="1"/>
          </p:cNvSpPr>
          <p:nvPr>
            <p:ph type="body" sz="quarter" idx="18" hasCustomPrompt="1"/>
          </p:nvPr>
        </p:nvSpPr>
        <p:spPr>
          <a:xfrm>
            <a:off x="5387248" y="1097018"/>
            <a:ext cx="2101389" cy="390961"/>
          </a:xfrm>
        </p:spPr>
        <p:txBody>
          <a:bodyPr numCol="1" spcCol="360000" anchor="b">
            <a:no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8" name="テキスト プレースホルダー 5"/>
          <p:cNvSpPr>
            <a:spLocks noGrp="1"/>
          </p:cNvSpPr>
          <p:nvPr>
            <p:ph type="body" sz="quarter" idx="26" hasCustomPrompt="1"/>
          </p:nvPr>
        </p:nvSpPr>
        <p:spPr>
          <a:xfrm>
            <a:off x="7756260" y="850474"/>
            <a:ext cx="3864845" cy="884050"/>
          </a:xfrm>
        </p:spPr>
        <p:txBody>
          <a:bodyPr numCol="1" spcCol="360000" anchor="ctr">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cxnSp>
        <p:nvCxnSpPr>
          <p:cNvPr id="10" name="Straight Connector 9"/>
          <p:cNvCxnSpPr/>
          <p:nvPr userDrawn="1"/>
        </p:nvCxnSpPr>
        <p:spPr>
          <a:xfrm>
            <a:off x="7622448" y="824681"/>
            <a:ext cx="0" cy="93563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テキスト プレースホルダー 5"/>
          <p:cNvSpPr>
            <a:spLocks noGrp="1"/>
          </p:cNvSpPr>
          <p:nvPr>
            <p:ph type="body" sz="quarter" idx="27" hasCustomPrompt="1"/>
          </p:nvPr>
        </p:nvSpPr>
        <p:spPr>
          <a:xfrm>
            <a:off x="5387248" y="2150461"/>
            <a:ext cx="2101389" cy="390961"/>
          </a:xfrm>
        </p:spPr>
        <p:txBody>
          <a:bodyPr numCol="1" spcCol="360000" anchor="b">
            <a:no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16" name="テキスト プレースホルダー 5"/>
          <p:cNvSpPr>
            <a:spLocks noGrp="1"/>
          </p:cNvSpPr>
          <p:nvPr>
            <p:ph type="body" sz="quarter" idx="28" hasCustomPrompt="1"/>
          </p:nvPr>
        </p:nvSpPr>
        <p:spPr>
          <a:xfrm>
            <a:off x="7756260" y="1903917"/>
            <a:ext cx="3864845" cy="884050"/>
          </a:xfrm>
        </p:spPr>
        <p:txBody>
          <a:bodyPr numCol="1" spcCol="360000" anchor="ctr">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cxnSp>
        <p:nvCxnSpPr>
          <p:cNvPr id="17" name="Straight Connector 16"/>
          <p:cNvCxnSpPr/>
          <p:nvPr userDrawn="1"/>
        </p:nvCxnSpPr>
        <p:spPr>
          <a:xfrm>
            <a:off x="7622448" y="1878124"/>
            <a:ext cx="0" cy="93563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5"/>
          <p:cNvSpPr>
            <a:spLocks noGrp="1"/>
          </p:cNvSpPr>
          <p:nvPr>
            <p:ph type="body" sz="quarter" idx="29" hasCustomPrompt="1"/>
          </p:nvPr>
        </p:nvSpPr>
        <p:spPr>
          <a:xfrm>
            <a:off x="5387248" y="3203905"/>
            <a:ext cx="2101389" cy="390961"/>
          </a:xfrm>
        </p:spPr>
        <p:txBody>
          <a:bodyPr numCol="1" spcCol="360000" anchor="b">
            <a:no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19" name="テキスト プレースホルダー 5"/>
          <p:cNvSpPr>
            <a:spLocks noGrp="1"/>
          </p:cNvSpPr>
          <p:nvPr>
            <p:ph type="body" sz="quarter" idx="30" hasCustomPrompt="1"/>
          </p:nvPr>
        </p:nvSpPr>
        <p:spPr>
          <a:xfrm>
            <a:off x="7756260" y="2957360"/>
            <a:ext cx="3864845" cy="884050"/>
          </a:xfrm>
        </p:spPr>
        <p:txBody>
          <a:bodyPr numCol="1" spcCol="360000" anchor="ctr">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cxnSp>
        <p:nvCxnSpPr>
          <p:cNvPr id="20" name="Straight Connector 19"/>
          <p:cNvCxnSpPr/>
          <p:nvPr userDrawn="1"/>
        </p:nvCxnSpPr>
        <p:spPr>
          <a:xfrm>
            <a:off x="7622448" y="2931567"/>
            <a:ext cx="0" cy="93563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テキスト プレースホルダー 5"/>
          <p:cNvSpPr>
            <a:spLocks noGrp="1"/>
          </p:cNvSpPr>
          <p:nvPr>
            <p:ph type="body" sz="quarter" idx="31" hasCustomPrompt="1"/>
          </p:nvPr>
        </p:nvSpPr>
        <p:spPr>
          <a:xfrm>
            <a:off x="5387248" y="4257348"/>
            <a:ext cx="2101389" cy="390961"/>
          </a:xfrm>
        </p:spPr>
        <p:txBody>
          <a:bodyPr numCol="1" spcCol="360000" anchor="b">
            <a:no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2" name="テキスト プレースホルダー 5"/>
          <p:cNvSpPr>
            <a:spLocks noGrp="1"/>
          </p:cNvSpPr>
          <p:nvPr>
            <p:ph type="body" sz="quarter" idx="32" hasCustomPrompt="1"/>
          </p:nvPr>
        </p:nvSpPr>
        <p:spPr>
          <a:xfrm>
            <a:off x="7756260" y="4010803"/>
            <a:ext cx="3864845" cy="884050"/>
          </a:xfrm>
        </p:spPr>
        <p:txBody>
          <a:bodyPr numCol="1" spcCol="360000" anchor="ctr">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cxnSp>
        <p:nvCxnSpPr>
          <p:cNvPr id="23" name="Straight Connector 22"/>
          <p:cNvCxnSpPr/>
          <p:nvPr userDrawn="1"/>
        </p:nvCxnSpPr>
        <p:spPr>
          <a:xfrm>
            <a:off x="7622448" y="3985010"/>
            <a:ext cx="0" cy="93563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テキスト プレースホルダー 5"/>
          <p:cNvSpPr>
            <a:spLocks noGrp="1"/>
          </p:cNvSpPr>
          <p:nvPr>
            <p:ph type="body" sz="quarter" idx="33" hasCustomPrompt="1"/>
          </p:nvPr>
        </p:nvSpPr>
        <p:spPr>
          <a:xfrm>
            <a:off x="5387248" y="5310792"/>
            <a:ext cx="2101389" cy="390961"/>
          </a:xfrm>
        </p:spPr>
        <p:txBody>
          <a:bodyPr numCol="1" spcCol="360000" anchor="b">
            <a:noAutofit/>
          </a:bodyPr>
          <a:lstStyle>
            <a:lvl1pPr marL="0" indent="0" algn="r">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Word</a:t>
            </a:r>
            <a:endParaRPr kumimoji="1" lang="ja-JP" altLang="en-US" dirty="0"/>
          </a:p>
        </p:txBody>
      </p:sp>
      <p:sp>
        <p:nvSpPr>
          <p:cNvPr id="25" name="テキスト プレースホルダー 5"/>
          <p:cNvSpPr>
            <a:spLocks noGrp="1"/>
          </p:cNvSpPr>
          <p:nvPr>
            <p:ph type="body" sz="quarter" idx="34" hasCustomPrompt="1"/>
          </p:nvPr>
        </p:nvSpPr>
        <p:spPr>
          <a:xfrm>
            <a:off x="7756260" y="5064247"/>
            <a:ext cx="3864845" cy="884050"/>
          </a:xfrm>
        </p:spPr>
        <p:txBody>
          <a:bodyPr numCol="1" spcCol="360000" anchor="ctr">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cxnSp>
        <p:nvCxnSpPr>
          <p:cNvPr id="26" name="Straight Connector 25"/>
          <p:cNvCxnSpPr/>
          <p:nvPr userDrawn="1"/>
        </p:nvCxnSpPr>
        <p:spPr>
          <a:xfrm>
            <a:off x="7622448" y="5038454"/>
            <a:ext cx="0" cy="93563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46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2" presetClass="entr" presetSubtype="8" decel="10000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1" decel="10000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3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825"/>
                            </p:stCondLst>
                            <p:childTnLst>
                              <p:par>
                                <p:cTn id="23" presetID="2" presetClass="entr" presetSubtype="8" decel="100000"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15">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35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75"/>
                            </p:stCondLst>
                            <p:childTnLst>
                              <p:par>
                                <p:cTn id="36" presetID="2" presetClass="entr" presetSubtype="8" decel="100000" fill="hold" grpId="0" nodeType="afterEffect">
                                  <p:stCondLst>
                                    <p:cond delay="0"/>
                                  </p:stCondLst>
                                  <p:childTnLst>
                                    <p:set>
                                      <p:cBhvr>
                                        <p:cTn id="37" dur="1" fill="hold">
                                          <p:stCondLst>
                                            <p:cond delay="0"/>
                                          </p:stCondLst>
                                        </p:cTn>
                                        <p:tgtEl>
                                          <p:spTgt spid="18">
                                            <p:txEl>
                                              <p:pRg st="0" end="0"/>
                                            </p:txEl>
                                          </p:spTgt>
                                        </p:tgtEl>
                                        <p:attrNameLst>
                                          <p:attrName>style.visibility</p:attrName>
                                        </p:attrNameLst>
                                      </p:cBhvr>
                                      <p:to>
                                        <p:strVal val="visible"/>
                                      </p:to>
                                    </p:set>
                                    <p:anim calcmode="lin" valueType="num">
                                      <p:cBhvr additive="base">
                                        <p:cTn id="38" dur="7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18">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1" decel="10000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0-#ppt_h/2"/>
                                          </p:val>
                                        </p:tav>
                                        <p:tav tm="100000">
                                          <p:val>
                                            <p:strVal val="#ppt_y"/>
                                          </p:val>
                                        </p:tav>
                                      </p:tavLst>
                                    </p:anim>
                                  </p:childTnLst>
                                </p:cTn>
                              </p:par>
                              <p:par>
                                <p:cTn id="44" presetID="2" presetClass="entr" presetSubtype="2" decel="100000" fill="hold" grpId="0" nodeType="withEffect">
                                  <p:stCondLst>
                                    <p:cond delay="350"/>
                                  </p:stCondLst>
                                  <p:childTnLst>
                                    <p:set>
                                      <p:cBhvr>
                                        <p:cTn id="45" dur="1" fill="hold">
                                          <p:stCondLst>
                                            <p:cond delay="0"/>
                                          </p:stCondLst>
                                        </p:cTn>
                                        <p:tgtEl>
                                          <p:spTgt spid="19">
                                            <p:txEl>
                                              <p:pRg st="0" end="0"/>
                                            </p:txEl>
                                          </p:spTgt>
                                        </p:tgtEl>
                                        <p:attrNameLst>
                                          <p:attrName>style.visibility</p:attrName>
                                        </p:attrNameLst>
                                      </p:cBhvr>
                                      <p:to>
                                        <p:strVal val="visible"/>
                                      </p:to>
                                    </p:set>
                                    <p:anim calcmode="lin" valueType="num">
                                      <p:cBhvr additive="base">
                                        <p:cTn id="46"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3525"/>
                            </p:stCondLst>
                            <p:childTnLst>
                              <p:par>
                                <p:cTn id="49" presetID="2" presetClass="entr" presetSubtype="8" decel="100000" fill="hold" grpId="0" nodeType="after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 calcmode="lin" valueType="num">
                                      <p:cBhvr additive="base">
                                        <p:cTn id="51" dur="75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21">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1" decel="10000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0-#ppt_h/2"/>
                                          </p:val>
                                        </p:tav>
                                        <p:tav tm="100000">
                                          <p:val>
                                            <p:strVal val="#ppt_y"/>
                                          </p:val>
                                        </p:tav>
                                      </p:tavLst>
                                    </p:anim>
                                  </p:childTnLst>
                                </p:cTn>
                              </p:par>
                              <p:par>
                                <p:cTn id="57" presetID="2" presetClass="entr" presetSubtype="2" decel="100000" fill="hold" grpId="0" nodeType="withEffect">
                                  <p:stCondLst>
                                    <p:cond delay="350"/>
                                  </p:stCondLst>
                                  <p:childTnLst>
                                    <p:set>
                                      <p:cBhvr>
                                        <p:cTn id="58" dur="1" fill="hold">
                                          <p:stCondLst>
                                            <p:cond delay="0"/>
                                          </p:stCondLst>
                                        </p:cTn>
                                        <p:tgtEl>
                                          <p:spTgt spid="22">
                                            <p:txEl>
                                              <p:pRg st="0" end="0"/>
                                            </p:txEl>
                                          </p:spTgt>
                                        </p:tgtEl>
                                        <p:attrNameLst>
                                          <p:attrName>style.visibility</p:attrName>
                                        </p:attrNameLst>
                                      </p:cBhvr>
                                      <p:to>
                                        <p:strVal val="visible"/>
                                      </p:to>
                                    </p:set>
                                    <p:anim calcmode="lin" valueType="num">
                                      <p:cBhvr additive="base">
                                        <p:cTn id="59"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4375"/>
                            </p:stCondLst>
                            <p:childTnLst>
                              <p:par>
                                <p:cTn id="62" presetID="2" presetClass="entr" presetSubtype="8" decel="100000" fill="hold" grpId="0" nodeType="afterEffect">
                                  <p:stCondLst>
                                    <p:cond delay="0"/>
                                  </p:stCondLst>
                                  <p:childTnLst>
                                    <p:set>
                                      <p:cBhvr>
                                        <p:cTn id="63" dur="1" fill="hold">
                                          <p:stCondLst>
                                            <p:cond delay="0"/>
                                          </p:stCondLst>
                                        </p:cTn>
                                        <p:tgtEl>
                                          <p:spTgt spid="24">
                                            <p:txEl>
                                              <p:pRg st="0" end="0"/>
                                            </p:txEl>
                                          </p:spTgt>
                                        </p:tgtEl>
                                        <p:attrNameLst>
                                          <p:attrName>style.visibility</p:attrName>
                                        </p:attrNameLst>
                                      </p:cBhvr>
                                      <p:to>
                                        <p:strVal val="visible"/>
                                      </p:to>
                                    </p:set>
                                    <p:anim calcmode="lin" valueType="num">
                                      <p:cBhvr additive="base">
                                        <p:cTn id="64"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65" dur="750" fill="hold"/>
                                        <p:tgtEl>
                                          <p:spTgt spid="24">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1" decel="100000"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500" fill="hold"/>
                                        <p:tgtEl>
                                          <p:spTgt spid="26"/>
                                        </p:tgtEl>
                                        <p:attrNameLst>
                                          <p:attrName>ppt_x</p:attrName>
                                        </p:attrNameLst>
                                      </p:cBhvr>
                                      <p:tavLst>
                                        <p:tav tm="0">
                                          <p:val>
                                            <p:strVal val="#ppt_x"/>
                                          </p:val>
                                        </p:tav>
                                        <p:tav tm="100000">
                                          <p:val>
                                            <p:strVal val="#ppt_x"/>
                                          </p:val>
                                        </p:tav>
                                      </p:tavLst>
                                    </p:anim>
                                    <p:anim calcmode="lin" valueType="num">
                                      <p:cBhvr additive="base">
                                        <p:cTn id="69" dur="500" fill="hold"/>
                                        <p:tgtEl>
                                          <p:spTgt spid="26"/>
                                        </p:tgtEl>
                                        <p:attrNameLst>
                                          <p:attrName>ppt_y</p:attrName>
                                        </p:attrNameLst>
                                      </p:cBhvr>
                                      <p:tavLst>
                                        <p:tav tm="0">
                                          <p:val>
                                            <p:strVal val="0-#ppt_h/2"/>
                                          </p:val>
                                        </p:tav>
                                        <p:tav tm="100000">
                                          <p:val>
                                            <p:strVal val="#ppt_y"/>
                                          </p:val>
                                        </p:tav>
                                      </p:tavLst>
                                    </p:anim>
                                  </p:childTnLst>
                                </p:cTn>
                              </p:par>
                              <p:par>
                                <p:cTn id="70" presetID="2" presetClass="entr" presetSubtype="2" decel="100000" fill="hold" grpId="0" nodeType="withEffect">
                                  <p:stCondLst>
                                    <p:cond delay="350"/>
                                  </p:stCondLst>
                                  <p:childTnLst>
                                    <p:set>
                                      <p:cBhvr>
                                        <p:cTn id="71" dur="1" fill="hold">
                                          <p:stCondLst>
                                            <p:cond delay="0"/>
                                          </p:stCondLst>
                                        </p:cTn>
                                        <p:tgtEl>
                                          <p:spTgt spid="25">
                                            <p:txEl>
                                              <p:pRg st="0" end="0"/>
                                            </p:txEl>
                                          </p:spTgt>
                                        </p:tgtEl>
                                        <p:attrNameLst>
                                          <p:attrName>style.visibility</p:attrName>
                                        </p:attrNameLst>
                                      </p:cBhvr>
                                      <p:to>
                                        <p:strVal val="visible"/>
                                      </p:to>
                                    </p:set>
                                    <p:anim calcmode="lin" valueType="num">
                                      <p:cBhvr additive="base">
                                        <p:cTn id="72"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2" presetClass="entr" presetSubtype="8"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2" decel="100000" fill="hold" nodeType="withEffect">
                  <p:stCondLst>
                    <p:cond delay="3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 presetClass="entr" presetSubtype="2" decel="100000" fill="hold" nodeType="withEffect">
                  <p:stCondLst>
                    <p:cond delay="3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8"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3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8"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0-#ppt_w/2"/>
                          </p:val>
                        </p:tav>
                        <p:tav tm="100000">
                          <p:val>
                            <p:strVal val="#ppt_x"/>
                          </p:val>
                        </p:tav>
                      </p:tavLst>
                    </p:anim>
                    <p:anim calcmode="lin" valueType="num">
                      <p:cBhvr additive="base">
                        <p:cTn dur="75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3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3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s and co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sp>
        <p:nvSpPr>
          <p:cNvPr id="5" name="TextBox 4"/>
          <p:cNvSpPr txBox="1"/>
          <p:nvPr userDrawn="1"/>
        </p:nvSpPr>
        <p:spPr>
          <a:xfrm>
            <a:off x="221343" y="-316339"/>
            <a:ext cx="7454285" cy="3170227"/>
          </a:xfrm>
          <a:prstGeom prst="rect">
            <a:avLst/>
          </a:prstGeom>
          <a:noFill/>
        </p:spPr>
        <p:txBody>
          <a:bodyPr wrap="none" rtlCol="0">
            <a:spAutoFit/>
          </a:bodyPr>
          <a:lstStyle/>
          <a:p>
            <a:r>
              <a:rPr kumimoji="1" lang="en-US" altLang="ja-JP" sz="20001" i="1" dirty="0">
                <a:solidFill>
                  <a:schemeClr val="tx1">
                    <a:lumMod val="90000"/>
                    <a:lumOff val="10000"/>
                  </a:schemeClr>
                </a:solidFill>
              </a:rPr>
              <a:t>PROS</a:t>
            </a:r>
            <a:endParaRPr kumimoji="1" lang="ja-JP" altLang="en-US" sz="20001" i="1" dirty="0">
              <a:solidFill>
                <a:schemeClr val="tx1">
                  <a:lumMod val="90000"/>
                  <a:lumOff val="10000"/>
                </a:schemeClr>
              </a:solidFill>
            </a:endParaRPr>
          </a:p>
        </p:txBody>
      </p:sp>
      <p:sp>
        <p:nvSpPr>
          <p:cNvPr id="6" name="TextBox 5"/>
          <p:cNvSpPr txBox="1"/>
          <p:nvPr userDrawn="1"/>
        </p:nvSpPr>
        <p:spPr>
          <a:xfrm>
            <a:off x="4413978" y="3648988"/>
            <a:ext cx="7596952" cy="3170227"/>
          </a:xfrm>
          <a:prstGeom prst="rect">
            <a:avLst/>
          </a:prstGeom>
          <a:noFill/>
        </p:spPr>
        <p:txBody>
          <a:bodyPr wrap="none" rtlCol="0">
            <a:spAutoFit/>
          </a:bodyPr>
          <a:lstStyle/>
          <a:p>
            <a:pPr algn="r"/>
            <a:r>
              <a:rPr kumimoji="1" lang="en-US" altLang="ja-JP" sz="20001" i="1" dirty="0">
                <a:solidFill>
                  <a:schemeClr val="tx1">
                    <a:lumMod val="90000"/>
                    <a:lumOff val="10000"/>
                  </a:schemeClr>
                </a:solidFill>
              </a:rPr>
              <a:t>CONS</a:t>
            </a:r>
            <a:endParaRPr kumimoji="1" lang="ja-JP" altLang="en-US" sz="20001" i="1" dirty="0">
              <a:solidFill>
                <a:schemeClr val="tx1">
                  <a:lumMod val="90000"/>
                  <a:lumOff val="10000"/>
                </a:schemeClr>
              </a:solidFill>
            </a:endParaRPr>
          </a:p>
        </p:txBody>
      </p:sp>
      <p:cxnSp>
        <p:nvCxnSpPr>
          <p:cNvPr id="8" name="Straight Connector 7"/>
          <p:cNvCxnSpPr/>
          <p:nvPr userDrawn="1"/>
        </p:nvCxnSpPr>
        <p:spPr>
          <a:xfrm flipV="1">
            <a:off x="0" y="986166"/>
            <a:ext cx="12192000" cy="450012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5"/>
          <p:cNvSpPr>
            <a:spLocks noGrp="1"/>
          </p:cNvSpPr>
          <p:nvPr>
            <p:ph type="body" sz="quarter" idx="26" hasCustomPrompt="1"/>
          </p:nvPr>
        </p:nvSpPr>
        <p:spPr>
          <a:xfrm>
            <a:off x="750698" y="1204695"/>
            <a:ext cx="4880845" cy="1767916"/>
          </a:xfrm>
        </p:spPr>
        <p:txBody>
          <a:bodyPr numCol="1" spcCol="360000" anchor="t">
            <a:normAutofit/>
          </a:bodyPr>
          <a:lstStyle>
            <a:lvl1pPr marL="190510" indent="-190510" algn="l">
              <a:lnSpc>
                <a:spcPct val="130000"/>
              </a:lnSpc>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
        <p:nvSpPr>
          <p:cNvPr id="10" name="テキスト プレースホルダー 5"/>
          <p:cNvSpPr>
            <a:spLocks noGrp="1"/>
          </p:cNvSpPr>
          <p:nvPr>
            <p:ph type="body" sz="quarter" idx="27" hasCustomPrompt="1"/>
          </p:nvPr>
        </p:nvSpPr>
        <p:spPr>
          <a:xfrm>
            <a:off x="6993829" y="3480489"/>
            <a:ext cx="4880845" cy="1767916"/>
          </a:xfrm>
        </p:spPr>
        <p:txBody>
          <a:bodyPr numCol="1" spcCol="360000" anchor="b">
            <a:normAutofit/>
          </a:bodyPr>
          <a:lstStyle>
            <a:lvl1pPr marL="190510" indent="-190510" algn="l">
              <a:lnSpc>
                <a:spcPct val="130000"/>
              </a:lnSpc>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85607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par>
                                <p:cTn id="14" presetID="2" presetClass="entr" presetSubtype="1" decel="100000"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0-#ppt_h/2"/>
                                          </p:val>
                                        </p:tav>
                                        <p:tav tm="100000">
                                          <p:val>
                                            <p:strVal val="#ppt_y"/>
                                          </p:val>
                                        </p:tav>
                                      </p:tavLst>
                                    </p:anim>
                                  </p:childTnLst>
                                </p:cTn>
                              </p:par>
                              <p:par>
                                <p:cTn id="18" presetID="53" presetClass="entr" presetSubtype="16" fill="hold" grpId="1" nodeType="withEffect">
                                  <p:stCondLst>
                                    <p:cond delay="25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Effect transition="in" filter="fade">
                                      <p:cBhvr>
                                        <p:cTn id="22" dur="1000"/>
                                        <p:tgtEl>
                                          <p:spTgt spid="6"/>
                                        </p:tgtEl>
                                      </p:cBhvr>
                                    </p:animEffect>
                                  </p:childTnLst>
                                </p:cTn>
                              </p:par>
                            </p:childTnLst>
                          </p:cTn>
                        </p:par>
                        <p:par>
                          <p:cTn id="23" fill="hold">
                            <p:stCondLst>
                              <p:cond delay="1250"/>
                            </p:stCondLst>
                            <p:childTnLst>
                              <p:par>
                                <p:cTn id="24" presetID="2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left)">
                                      <p:cBhvr>
                                        <p:cTn id="3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a:xfrm>
            <a:off x="11381983" y="6423668"/>
            <a:ext cx="492691" cy="365125"/>
          </a:xfrm>
          <a:prstGeom prst="rect">
            <a:avLst/>
          </a:prstGeom>
        </p:spPr>
        <p:txBody>
          <a:bodyPr/>
          <a:lstStyle/>
          <a:p>
            <a:fld id="{03EB59E2-90B9-4CD3-AC74-D672227E13C3}" type="slidenum">
              <a:rPr lang="en-US" smtClean="0"/>
              <a:pPr/>
              <a:t>‹#›</a:t>
            </a:fld>
            <a:endParaRPr lang="en-US" dirty="0"/>
          </a:p>
        </p:txBody>
      </p:sp>
      <p:cxnSp>
        <p:nvCxnSpPr>
          <p:cNvPr id="5" name="Straight Connector 4"/>
          <p:cNvCxnSpPr/>
          <p:nvPr userDrawn="1"/>
        </p:nvCxnSpPr>
        <p:spPr>
          <a:xfrm>
            <a:off x="3464075" y="0"/>
            <a:ext cx="0" cy="6858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Picture Placeholder 6"/>
          <p:cNvSpPr>
            <a:spLocks noGrp="1"/>
          </p:cNvSpPr>
          <p:nvPr>
            <p:ph type="pic" sz="quarter" idx="13" hasCustomPrompt="1"/>
          </p:nvPr>
        </p:nvSpPr>
        <p:spPr>
          <a:xfrm>
            <a:off x="1106713" y="1691934"/>
            <a:ext cx="4714725" cy="3474132"/>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7" name="タイトル 1"/>
          <p:cNvSpPr>
            <a:spLocks noGrp="1"/>
          </p:cNvSpPr>
          <p:nvPr>
            <p:ph type="title" hasCustomPrompt="1"/>
          </p:nvPr>
        </p:nvSpPr>
        <p:spPr>
          <a:xfrm>
            <a:off x="5985164" y="1691934"/>
            <a:ext cx="5741729" cy="1772237"/>
          </a:xfrm>
        </p:spPr>
        <p:txBody>
          <a:bodyPr anchor="t">
            <a:normAutofit/>
          </a:bodyPr>
          <a:lstStyle>
            <a:lvl1pPr algn="l">
              <a:lnSpc>
                <a:spcPct val="80000"/>
              </a:lnSpc>
              <a:defRPr sz="6400" baseline="0">
                <a:latin typeface="+mj-lt"/>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8" name="テキスト プレースホルダー 5"/>
          <p:cNvSpPr>
            <a:spLocks noGrp="1"/>
          </p:cNvSpPr>
          <p:nvPr>
            <p:ph type="body" sz="quarter" idx="30" hasCustomPrompt="1"/>
          </p:nvPr>
        </p:nvSpPr>
        <p:spPr>
          <a:xfrm>
            <a:off x="5985163" y="3297892"/>
            <a:ext cx="5741729" cy="812925"/>
          </a:xfrm>
        </p:spPr>
        <p:txBody>
          <a:bodyPr numCol="1" spcCol="360000" anchor="t">
            <a:normAutofit/>
          </a:bodyPr>
          <a:lstStyle>
            <a:lvl1pPr marL="190510" indent="-190510" algn="l">
              <a:lnSpc>
                <a:spcPct val="130000"/>
              </a:lnSpc>
              <a:spcBef>
                <a:spcPts val="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
        <p:nvSpPr>
          <p:cNvPr id="9" name="テキスト プレースホルダー 5"/>
          <p:cNvSpPr>
            <a:spLocks noGrp="1"/>
          </p:cNvSpPr>
          <p:nvPr>
            <p:ph type="body" sz="quarter" idx="31" hasCustomPrompt="1"/>
          </p:nvPr>
        </p:nvSpPr>
        <p:spPr>
          <a:xfrm>
            <a:off x="5985163" y="4277097"/>
            <a:ext cx="5741729" cy="888969"/>
          </a:xfrm>
        </p:spPr>
        <p:txBody>
          <a:bodyPr numCol="1" spcCol="360000" anchor="b">
            <a:normAutofit/>
          </a:bodyPr>
          <a:lstStyle>
            <a:lvl1pPr marL="190510" indent="-190510" algn="l">
              <a:lnSpc>
                <a:spcPct val="130000"/>
              </a:lnSpc>
              <a:spcBef>
                <a:spcPts val="0"/>
              </a:spcBef>
              <a:buClr>
                <a:schemeClr val="tx1">
                  <a:lumMod val="75000"/>
                  <a:lumOff val="25000"/>
                </a:schemeClr>
              </a:buClr>
              <a:buFont typeface="Wingdings" panose="05000000000000000000" pitchFamily="2" charset="2"/>
              <a:buChar char="n"/>
              <a:defRPr sz="1200">
                <a:solidFill>
                  <a:schemeClr val="tx1">
                    <a:lumMod val="50000"/>
                    <a:lumOff val="5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02317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ppt_x"/>
                                          </p:val>
                                        </p:tav>
                                        <p:tav tm="100000">
                                          <p:val>
                                            <p:strVal val="#ppt_x"/>
                                          </p:val>
                                        </p:tav>
                                      </p:tavLst>
                                    </p:anim>
                                    <p:anim calcmode="lin" valueType="num">
                                      <p:cBhvr additive="base">
                                        <p:cTn id="15" dur="1000" fill="hold"/>
                                        <p:tgtEl>
                                          <p:spTgt spid="7"/>
                                        </p:tgtEl>
                                        <p:attrNameLst>
                                          <p:attrName>ppt_y</p:attrName>
                                        </p:attrNameLst>
                                      </p:cBhvr>
                                      <p:tavLst>
                                        <p:tav tm="0">
                                          <p:val>
                                            <p:strVal val="0-#ppt_h/2"/>
                                          </p:val>
                                        </p:tav>
                                        <p:tav tm="100000">
                                          <p:val>
                                            <p:strVal val="#ppt_y"/>
                                          </p:val>
                                        </p:tav>
                                      </p:tavLst>
                                    </p:anim>
                                  </p:childTnLst>
                                </p:cTn>
                              </p:par>
                              <p:par>
                                <p:cTn id="16" presetID="2" presetClass="entr" presetSubtype="2" decel="100000" fill="hold" grpId="0" nodeType="withEffect">
                                  <p:stCondLst>
                                    <p:cond delay="35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9" dur="750" fill="hold"/>
                                        <p:tgtEl>
                                          <p:spTgt spid="8">
                                            <p:txEl>
                                              <p:pRg st="0" end="0"/>
                                            </p:txEl>
                                          </p:spTgt>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75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7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build="p">
        <p:tmplLst>
          <p:tmpl lvl="1">
            <p:tnLst>
              <p:par>
                <p:cTn presetID="2" presetClass="entr" presetSubtype="2" decel="100000" fill="hold" nodeType="withEffect">
                  <p:stCondLst>
                    <p:cond delay="3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2" presetClass="entr" presetSubtype="8" fill="hold" nodeType="withEffect">
                  <p:stCondLst>
                    <p:cond delay="750"/>
                  </p:stCondLst>
                  <p:childTnLst>
                    <p:set>
                      <p:cBhvr>
                        <p:cTn dur="1" fill="hold">
                          <p:stCondLst>
                            <p:cond delay="0"/>
                          </p:stCondLst>
                        </p:cTn>
                        <p:tgtEl>
                          <p:spTgt spid="9"/>
                        </p:tgtEl>
                        <p:attrNameLst>
                          <p:attrName>style.visibility</p:attrName>
                        </p:attrNameLst>
                      </p:cBhvr>
                      <p:to>
                        <p:strVal val="visible"/>
                      </p:to>
                    </p:set>
                    <p:animEffect transition="in" filter="wipe(left)">
                      <p:cBhvr>
                        <p:cTn dur="750"/>
                        <p:tgtEl>
                          <p:spTgt spid="9"/>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Tree>
    <p:extLst>
      <p:ext uri="{BB962C8B-B14F-4D97-AF65-F5344CB8AC3E}">
        <p14:creationId xmlns:p14="http://schemas.microsoft.com/office/powerpoint/2010/main" val="37744879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516681" y="354182"/>
            <a:ext cx="11158639" cy="1075409"/>
          </a:xfrm>
        </p:spPr>
        <p:txBody>
          <a:bodyPr anchor="ctr">
            <a:normAutofit/>
          </a:bodyPr>
          <a:lstStyle>
            <a:lvl1pPr algn="ctr">
              <a:lnSpc>
                <a:spcPct val="100000"/>
              </a:lnSpc>
              <a:defRPr sz="6400" baseline="0">
                <a:latin typeface="Roboto Bold" pitchFamily="2" charset="0"/>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412243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eading and text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011162" y="580661"/>
            <a:ext cx="10169676" cy="2371033"/>
          </a:xfrm>
        </p:spPr>
        <p:txBody>
          <a:bodyPr anchor="b">
            <a:normAutofit/>
          </a:bodyPr>
          <a:lstStyle>
            <a:lvl1pPr>
              <a:lnSpc>
                <a:spcPct val="80000"/>
              </a:lnSpc>
              <a:defRPr sz="6400" baseline="0">
                <a:latin typeface="Roboto Bold" pitchFamily="2" charset="0"/>
              </a:defRPr>
            </a:lvl1pPr>
          </a:lstStyle>
          <a:p>
            <a:r>
              <a:rPr kumimoji="1" lang="en-US" altLang="ja-JP" dirty="0"/>
              <a:t>Heading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テキスト プレースホルダー 5"/>
          <p:cNvSpPr>
            <a:spLocks noGrp="1"/>
          </p:cNvSpPr>
          <p:nvPr>
            <p:ph type="body" sz="quarter" idx="12" hasCustomPrompt="1"/>
          </p:nvPr>
        </p:nvSpPr>
        <p:spPr>
          <a:xfrm>
            <a:off x="2631924" y="2951694"/>
            <a:ext cx="8672655" cy="2848868"/>
          </a:xfrm>
        </p:spPr>
        <p:txBody>
          <a:bodyPr numCol="1" spcCol="360000" anchor="t">
            <a:normAutofit/>
          </a:bodyPr>
          <a:lstStyle>
            <a:lvl1pPr marL="190510" indent="-190510" algn="l">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4994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Heading and text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49292" y="1761338"/>
            <a:ext cx="10293417" cy="1569653"/>
          </a:xfrm>
        </p:spPr>
        <p:txBody>
          <a:bodyPr anchor="b">
            <a:normAutofit/>
          </a:bodyPr>
          <a:lstStyle>
            <a:lvl1pPr algn="ctr">
              <a:lnSpc>
                <a:spcPct val="80000"/>
              </a:lnSpc>
              <a:defRPr sz="6400" baseline="0">
                <a:latin typeface="Roboto Bold" pitchFamily="2" charset="0"/>
              </a:defRPr>
            </a:lvl1pPr>
          </a:lstStyle>
          <a:p>
            <a:r>
              <a:rPr kumimoji="1" lang="en-US" altLang="ja-JP" dirty="0"/>
              <a:t>Heading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テキスト プレースホルダー 5"/>
          <p:cNvSpPr>
            <a:spLocks noGrp="1"/>
          </p:cNvSpPr>
          <p:nvPr>
            <p:ph type="body" sz="quarter" idx="12" hasCustomPrompt="1"/>
          </p:nvPr>
        </p:nvSpPr>
        <p:spPr>
          <a:xfrm>
            <a:off x="949292" y="3532355"/>
            <a:ext cx="10293417" cy="2268207"/>
          </a:xfrm>
        </p:spPr>
        <p:txBody>
          <a:bodyPr numCol="1" spcCol="360000" anchor="t">
            <a:normAutofit/>
          </a:bodyPr>
          <a:lstStyle>
            <a:lvl1pPr marL="0" indent="0" algn="ctr">
              <a:spcBef>
                <a:spcPts val="80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992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tmplLst>
          <p:tmpl>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Heading and text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532191" y="619372"/>
            <a:ext cx="5379962" cy="4093660"/>
          </a:xfrm>
        </p:spPr>
        <p:txBody>
          <a:bodyPr anchor="b">
            <a:normAutofit/>
          </a:bodyPr>
          <a:lstStyle>
            <a:lvl1pPr algn="r">
              <a:lnSpc>
                <a:spcPct val="80000"/>
              </a:lnSpc>
              <a:defRPr sz="6400" baseline="0">
                <a:latin typeface="Roboto Bold" pitchFamily="2" charset="0"/>
              </a:defRPr>
            </a:lvl1pPr>
          </a:lstStyle>
          <a:p>
            <a:r>
              <a:rPr kumimoji="1" lang="en-US" altLang="ja-JP" dirty="0"/>
              <a:t>Heading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テキスト プレースホルダー 5"/>
          <p:cNvSpPr>
            <a:spLocks noGrp="1"/>
          </p:cNvSpPr>
          <p:nvPr>
            <p:ph type="body" sz="quarter" idx="12" hasCustomPrompt="1"/>
          </p:nvPr>
        </p:nvSpPr>
        <p:spPr>
          <a:xfrm>
            <a:off x="6183086" y="619372"/>
            <a:ext cx="5515428" cy="5496925"/>
          </a:xfrm>
        </p:spPr>
        <p:txBody>
          <a:bodyPr numCol="1" spcCol="360000" anchor="ctr">
            <a:normAutofit/>
          </a:bodyPr>
          <a:lstStyle>
            <a:lvl1pPr marL="190510" indent="-190510" algn="l">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
        <p:nvSpPr>
          <p:cNvPr id="7" name="テキスト プレースホルダー 5"/>
          <p:cNvSpPr>
            <a:spLocks noGrp="1"/>
          </p:cNvSpPr>
          <p:nvPr>
            <p:ph type="body" sz="quarter" idx="13" hasCustomPrompt="1"/>
          </p:nvPr>
        </p:nvSpPr>
        <p:spPr>
          <a:xfrm>
            <a:off x="532191" y="4713032"/>
            <a:ext cx="5379961" cy="1403264"/>
          </a:xfrm>
        </p:spPr>
        <p:txBody>
          <a:bodyPr numCol="1" spcCol="360000" anchor="t">
            <a:normAutofit/>
          </a:bodyPr>
          <a:lstStyle>
            <a:lvl1pPr marL="0" indent="0" algn="r">
              <a:lnSpc>
                <a:spcPct val="120000"/>
              </a:lnSpc>
              <a:spcBef>
                <a:spcPts val="0"/>
              </a:spcBef>
              <a:buClr>
                <a:schemeClr val="accent1"/>
              </a:buClr>
              <a:buFontTx/>
              <a:buNone/>
              <a:defRPr sz="2133">
                <a:solidFill>
                  <a:schemeClr val="tx2">
                    <a:lumMod val="60000"/>
                    <a:lumOff val="4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5476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400"/>
                            </p:stCondLst>
                            <p:childTnLst>
                              <p:par>
                                <p:cTn id="14" presetID="22" presetClass="entr" presetSubtype="8"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F28A90-35F9-4271-B9F0-F31942768BD7}"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BF024-2D36-4E7E-A62E-24B5CFB9B5EE}" type="slidenum">
              <a:rPr lang="en-US" smtClean="0"/>
              <a:t>‹#›</a:t>
            </a:fld>
            <a:endParaRPr lang="en-US"/>
          </a:p>
        </p:txBody>
      </p:sp>
    </p:spTree>
    <p:extLst>
      <p:ext uri="{BB962C8B-B14F-4D97-AF65-F5344CB8AC3E}">
        <p14:creationId xmlns:p14="http://schemas.microsoft.com/office/powerpoint/2010/main" val="36214001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Heading and text 4">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7" name="タイトル 1"/>
          <p:cNvSpPr>
            <a:spLocks noGrp="1"/>
          </p:cNvSpPr>
          <p:nvPr>
            <p:ph type="title" hasCustomPrompt="1"/>
          </p:nvPr>
        </p:nvSpPr>
        <p:spPr>
          <a:xfrm>
            <a:off x="532191" y="619372"/>
            <a:ext cx="5379962" cy="5496925"/>
          </a:xfrm>
        </p:spPr>
        <p:txBody>
          <a:bodyPr anchor="ctr">
            <a:normAutofit/>
          </a:bodyPr>
          <a:lstStyle>
            <a:lvl1pPr algn="ctr">
              <a:lnSpc>
                <a:spcPct val="80000"/>
              </a:lnSpc>
              <a:defRPr sz="6400" baseline="0">
                <a:latin typeface="Roboto Bold" pitchFamily="2" charset="0"/>
              </a:defRPr>
            </a:lvl1pPr>
          </a:lstStyle>
          <a:p>
            <a:r>
              <a:rPr kumimoji="1" lang="en-US" altLang="ja-JP" dirty="0"/>
              <a:t>Heading Goes Here</a:t>
            </a:r>
            <a:endParaRPr kumimoji="1" lang="ja-JP" altLang="en-US" dirty="0"/>
          </a:p>
        </p:txBody>
      </p:sp>
      <p:sp>
        <p:nvSpPr>
          <p:cNvPr id="8" name="テキスト プレースホルダー 5"/>
          <p:cNvSpPr>
            <a:spLocks noGrp="1"/>
          </p:cNvSpPr>
          <p:nvPr>
            <p:ph type="body" sz="quarter" idx="12" hasCustomPrompt="1"/>
          </p:nvPr>
        </p:nvSpPr>
        <p:spPr>
          <a:xfrm>
            <a:off x="6183086" y="619372"/>
            <a:ext cx="5515428" cy="5496925"/>
          </a:xfrm>
        </p:spPr>
        <p:txBody>
          <a:bodyPr numCol="1" spcCol="360000" anchor="ctr">
            <a:normAutofit/>
          </a:bodyPr>
          <a:lstStyle>
            <a:lvl1pPr marL="190510" indent="-190510" algn="l">
              <a:spcBef>
                <a:spcPts val="800"/>
              </a:spcBef>
              <a:buClr>
                <a:schemeClr val="accent1"/>
              </a:buClr>
              <a:buFont typeface="Wingdings" panose="05000000000000000000" pitchFamily="2" charset="2"/>
              <a:buChar char="n"/>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8387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cxnSp>
        <p:nvCxnSpPr>
          <p:cNvPr id="14" name="Straight Connector 13"/>
          <p:cNvCxnSpPr/>
          <p:nvPr userDrawn="1"/>
        </p:nvCxnSpPr>
        <p:spPr>
          <a:xfrm>
            <a:off x="3464075" y="0"/>
            <a:ext cx="0" cy="6858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タイトル 1"/>
          <p:cNvSpPr>
            <a:spLocks noGrp="1"/>
          </p:cNvSpPr>
          <p:nvPr>
            <p:ph type="title" hasCustomPrompt="1"/>
          </p:nvPr>
        </p:nvSpPr>
        <p:spPr>
          <a:xfrm>
            <a:off x="358018" y="2480674"/>
            <a:ext cx="6231465" cy="1896652"/>
          </a:xfrm>
          <a:solidFill>
            <a:schemeClr val="tx1"/>
          </a:solidFill>
        </p:spPr>
        <p:txBody>
          <a:bodyPr anchor="ctr">
            <a:normAutofit/>
          </a:bodyPr>
          <a:lstStyle>
            <a:lvl1pPr algn="ctr">
              <a:lnSpc>
                <a:spcPct val="80000"/>
              </a:lnSpc>
              <a:defRPr sz="6400" baseline="0">
                <a:latin typeface="+mj-lt"/>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7" name="テキスト プレースホルダー 5"/>
          <p:cNvSpPr>
            <a:spLocks noGrp="1"/>
          </p:cNvSpPr>
          <p:nvPr>
            <p:ph type="body" sz="quarter" idx="12" hasCustomPrompt="1"/>
          </p:nvPr>
        </p:nvSpPr>
        <p:spPr>
          <a:xfrm>
            <a:off x="6753981" y="1783794"/>
            <a:ext cx="4840883"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8" name="テキスト プレースホルダー 5"/>
          <p:cNvSpPr>
            <a:spLocks noGrp="1"/>
          </p:cNvSpPr>
          <p:nvPr>
            <p:ph type="body" sz="quarter" idx="14" hasCustomPrompt="1"/>
          </p:nvPr>
        </p:nvSpPr>
        <p:spPr>
          <a:xfrm>
            <a:off x="6753981" y="2132195"/>
            <a:ext cx="4840882" cy="1109832"/>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9" name="テキスト プレースホルダー 5"/>
          <p:cNvSpPr>
            <a:spLocks noGrp="1"/>
          </p:cNvSpPr>
          <p:nvPr>
            <p:ph type="body" sz="quarter" idx="15" hasCustomPrompt="1"/>
          </p:nvPr>
        </p:nvSpPr>
        <p:spPr>
          <a:xfrm>
            <a:off x="6753981" y="3483969"/>
            <a:ext cx="4840883"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0" name="テキスト プレースホルダー 5"/>
          <p:cNvSpPr>
            <a:spLocks noGrp="1"/>
          </p:cNvSpPr>
          <p:nvPr>
            <p:ph type="body" sz="quarter" idx="16" hasCustomPrompt="1"/>
          </p:nvPr>
        </p:nvSpPr>
        <p:spPr>
          <a:xfrm>
            <a:off x="6753981" y="3832369"/>
            <a:ext cx="4840882" cy="1109832"/>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150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16" presetClass="entr" presetSubtype="4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Horizontal)">
                                      <p:cBhvr>
                                        <p:cTn id="12" dur="500"/>
                                        <p:tgtEl>
                                          <p:spTgt spid="14"/>
                                        </p:tgtEl>
                                      </p:cBhvr>
                                    </p:animEffect>
                                  </p:childTnLst>
                                </p:cTn>
                              </p:par>
                            </p:childTnLst>
                          </p:cTn>
                        </p:par>
                        <p:par>
                          <p:cTn id="13" fill="hold">
                            <p:stCondLst>
                              <p:cond delay="1475"/>
                            </p:stCondLst>
                            <p:childTnLst>
                              <p:par>
                                <p:cTn id="14" presetID="2" presetClass="entr" presetSubtype="2" decel="10000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225"/>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725"/>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3475"/>
                            </p:stCondLst>
                            <p:childTnLst>
                              <p:par>
                                <p:cTn id="28" presetID="22" presetClass="entr" presetSubtype="8" fill="hold" grpId="0" nodeType="after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wipe(left)">
                                      <p:cBhvr>
                                        <p:cTn id="3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tmplLst>
          <p:tmpl lvl="1">
            <p:tnLst>
              <p:par>
                <p:cTn presetID="2" presetClass="entr" presetSubtype="2"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cxnSp>
        <p:nvCxnSpPr>
          <p:cNvPr id="14" name="Straight Connector 13"/>
          <p:cNvCxnSpPr/>
          <p:nvPr userDrawn="1"/>
        </p:nvCxnSpPr>
        <p:spPr>
          <a:xfrm>
            <a:off x="3464075" y="0"/>
            <a:ext cx="0" cy="6858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タイトル 1"/>
          <p:cNvSpPr>
            <a:spLocks noGrp="1"/>
          </p:cNvSpPr>
          <p:nvPr>
            <p:ph type="title" hasCustomPrompt="1"/>
          </p:nvPr>
        </p:nvSpPr>
        <p:spPr>
          <a:xfrm>
            <a:off x="358018" y="2480674"/>
            <a:ext cx="6231465" cy="1896652"/>
          </a:xfrm>
          <a:solidFill>
            <a:schemeClr val="tx1"/>
          </a:solidFill>
        </p:spPr>
        <p:txBody>
          <a:bodyPr anchor="ctr">
            <a:normAutofit/>
          </a:bodyPr>
          <a:lstStyle>
            <a:lvl1pPr algn="ctr">
              <a:lnSpc>
                <a:spcPct val="80000"/>
              </a:lnSpc>
              <a:defRPr sz="6400" baseline="0">
                <a:latin typeface="+mj-lt"/>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7" name="テキスト プレースホルダー 5"/>
          <p:cNvSpPr>
            <a:spLocks noGrp="1"/>
          </p:cNvSpPr>
          <p:nvPr>
            <p:ph type="body" sz="quarter" idx="12" hasCustomPrompt="1"/>
          </p:nvPr>
        </p:nvSpPr>
        <p:spPr>
          <a:xfrm>
            <a:off x="6753981" y="1028935"/>
            <a:ext cx="4840883"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8" name="テキスト プレースホルダー 5"/>
          <p:cNvSpPr>
            <a:spLocks noGrp="1"/>
          </p:cNvSpPr>
          <p:nvPr>
            <p:ph type="body" sz="quarter" idx="14" hasCustomPrompt="1"/>
          </p:nvPr>
        </p:nvSpPr>
        <p:spPr>
          <a:xfrm>
            <a:off x="6753981" y="1377335"/>
            <a:ext cx="4840882" cy="1109832"/>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9" name="テキスト プレースホルダー 5"/>
          <p:cNvSpPr>
            <a:spLocks noGrp="1"/>
          </p:cNvSpPr>
          <p:nvPr>
            <p:ph type="body" sz="quarter" idx="15" hasCustomPrompt="1"/>
          </p:nvPr>
        </p:nvSpPr>
        <p:spPr>
          <a:xfrm>
            <a:off x="6753981" y="2729109"/>
            <a:ext cx="4840883"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0" name="テキスト プレースホルダー 5"/>
          <p:cNvSpPr>
            <a:spLocks noGrp="1"/>
          </p:cNvSpPr>
          <p:nvPr>
            <p:ph type="body" sz="quarter" idx="16" hasCustomPrompt="1"/>
          </p:nvPr>
        </p:nvSpPr>
        <p:spPr>
          <a:xfrm>
            <a:off x="6753981" y="3077509"/>
            <a:ext cx="4840882" cy="1109832"/>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
        <p:nvSpPr>
          <p:cNvPr id="11" name="テキスト プレースホルダー 5"/>
          <p:cNvSpPr>
            <a:spLocks noGrp="1"/>
          </p:cNvSpPr>
          <p:nvPr>
            <p:ph type="body" sz="quarter" idx="17" hasCustomPrompt="1"/>
          </p:nvPr>
        </p:nvSpPr>
        <p:spPr>
          <a:xfrm>
            <a:off x="6753981" y="4446724"/>
            <a:ext cx="4840883" cy="358073"/>
          </a:xfrm>
        </p:spPr>
        <p:txBody>
          <a:bodyPr numCol="1" spcCol="360000" anchor="b">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12" name="テキスト プレースホルダー 5"/>
          <p:cNvSpPr>
            <a:spLocks noGrp="1"/>
          </p:cNvSpPr>
          <p:nvPr>
            <p:ph type="body" sz="quarter" idx="18" hasCustomPrompt="1"/>
          </p:nvPr>
        </p:nvSpPr>
        <p:spPr>
          <a:xfrm>
            <a:off x="6753981" y="4795125"/>
            <a:ext cx="4840882" cy="1109832"/>
          </a:xfrm>
        </p:spPr>
        <p:txBody>
          <a:bodyPr numCol="1" spcCol="360000" anchor="t">
            <a:normAutofit/>
          </a:bodyPr>
          <a:lstStyle>
            <a:lvl1pPr marL="0" indent="0" algn="l">
              <a:lnSpc>
                <a:spcPct val="130000"/>
              </a:lnSpc>
              <a:spcBef>
                <a:spcPts val="0"/>
              </a:spcBef>
              <a:buClr>
                <a:schemeClr val="accent1"/>
              </a:buClr>
              <a:buFontTx/>
              <a:buNone/>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870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16" presetClass="entr" presetSubtype="4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Horizontal)">
                                      <p:cBhvr>
                                        <p:cTn id="12" dur="500"/>
                                        <p:tgtEl>
                                          <p:spTgt spid="14"/>
                                        </p:tgtEl>
                                      </p:cBhvr>
                                    </p:animEffect>
                                  </p:childTnLst>
                                </p:cTn>
                              </p:par>
                            </p:childTnLst>
                          </p:cTn>
                        </p:par>
                        <p:par>
                          <p:cTn id="13" fill="hold">
                            <p:stCondLst>
                              <p:cond delay="1475"/>
                            </p:stCondLst>
                            <p:childTnLst>
                              <p:par>
                                <p:cTn id="14" presetID="2" presetClass="entr" presetSubtype="2" decel="10000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225"/>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725"/>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3475"/>
                            </p:stCondLst>
                            <p:childTnLst>
                              <p:par>
                                <p:cTn id="28" presetID="22" presetClass="entr" presetSubtype="8" fill="hold" grpId="0" nodeType="after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wipe(left)">
                                      <p:cBhvr>
                                        <p:cTn id="30" dur="500"/>
                                        <p:tgtEl>
                                          <p:spTgt spid="10">
                                            <p:txEl>
                                              <p:pRg st="0" end="0"/>
                                            </p:txEl>
                                          </p:spTgt>
                                        </p:tgtEl>
                                      </p:cBhvr>
                                    </p:animEffect>
                                  </p:childTnLst>
                                </p:cTn>
                              </p:par>
                            </p:childTnLst>
                          </p:cTn>
                        </p:par>
                        <p:par>
                          <p:cTn id="31" fill="hold">
                            <p:stCondLst>
                              <p:cond delay="3975"/>
                            </p:stCondLst>
                            <p:childTnLst>
                              <p:par>
                                <p:cTn id="32" presetID="2" presetClass="entr" presetSubtype="2" decel="100000" fill="hold" grpId="0"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additive="base">
                                        <p:cTn id="34"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4725"/>
                            </p:stCondLst>
                            <p:childTnLst>
                              <p:par>
                                <p:cTn id="37" presetID="22" presetClass="entr" presetSubtype="8" fill="hold" grpId="0" nodeType="after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wipe(left)">
                                      <p:cBhvr>
                                        <p:cTn id="3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tmplLst>
          <p:tmpl lvl="1">
            <p:tnLst>
              <p:par>
                <p:cTn presetID="2" presetClass="entr" presetSubtype="2"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build="p">
        <p:tmplLst>
          <p:tmpl lvl="1">
            <p:tnLst>
              <p:par>
                <p:cTn presetID="2" presetClass="entr" presetSubtype="2"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able of contents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テキスト プレースホルダー 5"/>
          <p:cNvSpPr>
            <a:spLocks noGrp="1"/>
          </p:cNvSpPr>
          <p:nvPr>
            <p:ph type="body" sz="quarter" idx="12" hasCustomPrompt="1"/>
          </p:nvPr>
        </p:nvSpPr>
        <p:spPr>
          <a:xfrm>
            <a:off x="6783379" y="641829"/>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7" name="タイトル 1"/>
          <p:cNvSpPr>
            <a:spLocks noGrp="1"/>
          </p:cNvSpPr>
          <p:nvPr>
            <p:ph type="title" hasCustomPrompt="1"/>
          </p:nvPr>
        </p:nvSpPr>
        <p:spPr>
          <a:xfrm>
            <a:off x="648305" y="999902"/>
            <a:ext cx="4625219" cy="4858196"/>
          </a:xfrm>
        </p:spPr>
        <p:txBody>
          <a:bodyPr anchor="ctr">
            <a:normAutofit/>
          </a:bodyPr>
          <a:lstStyle>
            <a:lvl1pPr algn="ctr">
              <a:lnSpc>
                <a:spcPct val="80000"/>
              </a:lnSpc>
              <a:defRPr sz="6400" baseline="0">
                <a:latin typeface="+mj-lt"/>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8" name="テキスト プレースホルダー 5"/>
          <p:cNvSpPr>
            <a:spLocks noGrp="1"/>
          </p:cNvSpPr>
          <p:nvPr>
            <p:ph type="body" sz="quarter" idx="13" hasCustomPrompt="1"/>
          </p:nvPr>
        </p:nvSpPr>
        <p:spPr>
          <a:xfrm>
            <a:off x="5849627" y="554730"/>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9" name="テキスト プレースホルダー 5"/>
          <p:cNvSpPr>
            <a:spLocks noGrp="1"/>
          </p:cNvSpPr>
          <p:nvPr>
            <p:ph type="body" sz="quarter" idx="14" hasCustomPrompt="1"/>
          </p:nvPr>
        </p:nvSpPr>
        <p:spPr>
          <a:xfrm>
            <a:off x="6783379" y="970871"/>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28" name="テキスト プレースホルダー 5"/>
          <p:cNvSpPr>
            <a:spLocks noGrp="1"/>
          </p:cNvSpPr>
          <p:nvPr>
            <p:ph type="body" sz="quarter" idx="15" hasCustomPrompt="1"/>
          </p:nvPr>
        </p:nvSpPr>
        <p:spPr>
          <a:xfrm>
            <a:off x="6783379" y="1610490"/>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9" name="テキスト プレースホルダー 5"/>
          <p:cNvSpPr>
            <a:spLocks noGrp="1"/>
          </p:cNvSpPr>
          <p:nvPr>
            <p:ph type="body" sz="quarter" idx="16" hasCustomPrompt="1"/>
          </p:nvPr>
        </p:nvSpPr>
        <p:spPr>
          <a:xfrm>
            <a:off x="5849627" y="1523391"/>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0" name="テキスト プレースホルダー 5"/>
          <p:cNvSpPr>
            <a:spLocks noGrp="1"/>
          </p:cNvSpPr>
          <p:nvPr>
            <p:ph type="body" sz="quarter" idx="17" hasCustomPrompt="1"/>
          </p:nvPr>
        </p:nvSpPr>
        <p:spPr>
          <a:xfrm>
            <a:off x="6783379" y="1939532"/>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31" name="テキスト プレースホルダー 5"/>
          <p:cNvSpPr>
            <a:spLocks noGrp="1"/>
          </p:cNvSpPr>
          <p:nvPr>
            <p:ph type="body" sz="quarter" idx="18" hasCustomPrompt="1"/>
          </p:nvPr>
        </p:nvSpPr>
        <p:spPr>
          <a:xfrm>
            <a:off x="6783379" y="2579150"/>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2" name="テキスト プレースホルダー 5"/>
          <p:cNvSpPr>
            <a:spLocks noGrp="1"/>
          </p:cNvSpPr>
          <p:nvPr>
            <p:ph type="body" sz="quarter" idx="19" hasCustomPrompt="1"/>
          </p:nvPr>
        </p:nvSpPr>
        <p:spPr>
          <a:xfrm>
            <a:off x="5849627" y="2492052"/>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3" name="テキスト プレースホルダー 5"/>
          <p:cNvSpPr>
            <a:spLocks noGrp="1"/>
          </p:cNvSpPr>
          <p:nvPr>
            <p:ph type="body" sz="quarter" idx="20" hasCustomPrompt="1"/>
          </p:nvPr>
        </p:nvSpPr>
        <p:spPr>
          <a:xfrm>
            <a:off x="6783379" y="2908193"/>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34" name="テキスト プレースホルダー 5"/>
          <p:cNvSpPr>
            <a:spLocks noGrp="1"/>
          </p:cNvSpPr>
          <p:nvPr>
            <p:ph type="body" sz="quarter" idx="21" hasCustomPrompt="1"/>
          </p:nvPr>
        </p:nvSpPr>
        <p:spPr>
          <a:xfrm>
            <a:off x="6783379" y="3547811"/>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5" name="テキスト プレースホルダー 5"/>
          <p:cNvSpPr>
            <a:spLocks noGrp="1"/>
          </p:cNvSpPr>
          <p:nvPr>
            <p:ph type="body" sz="quarter" idx="22" hasCustomPrompt="1"/>
          </p:nvPr>
        </p:nvSpPr>
        <p:spPr>
          <a:xfrm>
            <a:off x="5849627" y="3460712"/>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6" name="テキスト プレースホルダー 5"/>
          <p:cNvSpPr>
            <a:spLocks noGrp="1"/>
          </p:cNvSpPr>
          <p:nvPr>
            <p:ph type="body" sz="quarter" idx="23" hasCustomPrompt="1"/>
          </p:nvPr>
        </p:nvSpPr>
        <p:spPr>
          <a:xfrm>
            <a:off x="6783379" y="3876854"/>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37" name="テキスト プレースホルダー 5"/>
          <p:cNvSpPr>
            <a:spLocks noGrp="1"/>
          </p:cNvSpPr>
          <p:nvPr>
            <p:ph type="body" sz="quarter" idx="24" hasCustomPrompt="1"/>
          </p:nvPr>
        </p:nvSpPr>
        <p:spPr>
          <a:xfrm>
            <a:off x="6783379" y="4516472"/>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8" name="テキスト プレースホルダー 5"/>
          <p:cNvSpPr>
            <a:spLocks noGrp="1"/>
          </p:cNvSpPr>
          <p:nvPr>
            <p:ph type="body" sz="quarter" idx="25" hasCustomPrompt="1"/>
          </p:nvPr>
        </p:nvSpPr>
        <p:spPr>
          <a:xfrm>
            <a:off x="5849627" y="4429373"/>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9" name="テキスト プレースホルダー 5"/>
          <p:cNvSpPr>
            <a:spLocks noGrp="1"/>
          </p:cNvSpPr>
          <p:nvPr>
            <p:ph type="body" sz="quarter" idx="26" hasCustomPrompt="1"/>
          </p:nvPr>
        </p:nvSpPr>
        <p:spPr>
          <a:xfrm>
            <a:off x="6783379" y="4845514"/>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40" name="テキスト プレースホルダー 5"/>
          <p:cNvSpPr>
            <a:spLocks noGrp="1"/>
          </p:cNvSpPr>
          <p:nvPr>
            <p:ph type="body" sz="quarter" idx="27" hasCustomPrompt="1"/>
          </p:nvPr>
        </p:nvSpPr>
        <p:spPr>
          <a:xfrm>
            <a:off x="6783379" y="5485133"/>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41" name="テキスト プレースホルダー 5"/>
          <p:cNvSpPr>
            <a:spLocks noGrp="1"/>
          </p:cNvSpPr>
          <p:nvPr>
            <p:ph type="body" sz="quarter" idx="28" hasCustomPrompt="1"/>
          </p:nvPr>
        </p:nvSpPr>
        <p:spPr>
          <a:xfrm>
            <a:off x="5849627" y="5398035"/>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42" name="テキスト プレースホルダー 5"/>
          <p:cNvSpPr>
            <a:spLocks noGrp="1"/>
          </p:cNvSpPr>
          <p:nvPr>
            <p:ph type="body" sz="quarter" idx="29" hasCustomPrompt="1"/>
          </p:nvPr>
        </p:nvSpPr>
        <p:spPr>
          <a:xfrm>
            <a:off x="6783379" y="5814176"/>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38971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2" presetClass="entr" presetSubtype="1" decel="100000" fill="hold" grpId="0" nodeType="after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8">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10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825"/>
                            </p:stCondLst>
                            <p:childTnLst>
                              <p:par>
                                <p:cTn id="23" presetID="2" presetClass="entr" presetSubtype="1" decel="100000" fill="hold" grpId="0" nodeType="afterEffect">
                                  <p:stCondLst>
                                    <p:cond delay="0"/>
                                  </p:stCondLst>
                                  <p:iterate type="lt">
                                    <p:tmPct val="10000"/>
                                  </p:iterate>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additive="base">
                                        <p:cTn id="25"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75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28">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100"/>
                                  </p:stCondLst>
                                  <p:childTnLst>
                                    <p:set>
                                      <p:cBhvr>
                                        <p:cTn id="32" dur="1" fill="hold">
                                          <p:stCondLst>
                                            <p:cond delay="0"/>
                                          </p:stCondLst>
                                        </p:cTn>
                                        <p:tgtEl>
                                          <p:spTgt spid="30">
                                            <p:txEl>
                                              <p:pRg st="0" end="0"/>
                                            </p:txEl>
                                          </p:spTgt>
                                        </p:tgtEl>
                                        <p:attrNameLst>
                                          <p:attrName>style.visibility</p:attrName>
                                        </p:attrNameLst>
                                      </p:cBhvr>
                                      <p:to>
                                        <p:strVal val="visible"/>
                                      </p:to>
                                    </p:set>
                                    <p:anim calcmode="lin" valueType="num">
                                      <p:cBhvr additive="base">
                                        <p:cTn id="33"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34" dur="75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75"/>
                            </p:stCondLst>
                            <p:childTnLst>
                              <p:par>
                                <p:cTn id="36" presetID="2" presetClass="entr" presetSubtype="1" decel="100000" fill="hold" grpId="0" nodeType="afterEffect">
                                  <p:stCondLst>
                                    <p:cond delay="0"/>
                                  </p:stCondLst>
                                  <p:iterate type="lt">
                                    <p:tmPct val="10000"/>
                                  </p:iterate>
                                  <p:childTnLst>
                                    <p:set>
                                      <p:cBhvr>
                                        <p:cTn id="37" dur="1" fill="hold">
                                          <p:stCondLst>
                                            <p:cond delay="0"/>
                                          </p:stCondLst>
                                        </p:cTn>
                                        <p:tgtEl>
                                          <p:spTgt spid="32">
                                            <p:txEl>
                                              <p:pRg st="0" end="0"/>
                                            </p:txEl>
                                          </p:spTgt>
                                        </p:tgtEl>
                                        <p:attrNameLst>
                                          <p:attrName>style.visibility</p:attrName>
                                        </p:attrNameLst>
                                      </p:cBhvr>
                                      <p:to>
                                        <p:strVal val="visible"/>
                                      </p:to>
                                    </p:set>
                                    <p:anim calcmode="lin" valueType="num">
                                      <p:cBhvr additive="base">
                                        <p:cTn id="38"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32">
                                            <p:txEl>
                                              <p:pRg st="0" end="0"/>
                                            </p:txEl>
                                          </p:spTgt>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 calcmode="lin" valueType="num">
                                      <p:cBhvr additive="base">
                                        <p:cTn id="42" dur="75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31">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100"/>
                                  </p:stCondLst>
                                  <p:childTnLst>
                                    <p:set>
                                      <p:cBhvr>
                                        <p:cTn id="45" dur="1" fill="hold">
                                          <p:stCondLst>
                                            <p:cond delay="0"/>
                                          </p:stCondLst>
                                        </p:cTn>
                                        <p:tgtEl>
                                          <p:spTgt spid="33">
                                            <p:txEl>
                                              <p:pRg st="0" end="0"/>
                                            </p:txEl>
                                          </p:spTgt>
                                        </p:tgtEl>
                                        <p:attrNameLst>
                                          <p:attrName>style.visibility</p:attrName>
                                        </p:attrNameLst>
                                      </p:cBhvr>
                                      <p:to>
                                        <p:strVal val="visible"/>
                                      </p:to>
                                    </p:set>
                                    <p:anim calcmode="lin" valueType="num">
                                      <p:cBhvr additive="base">
                                        <p:cTn id="46"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7" dur="75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3525"/>
                            </p:stCondLst>
                            <p:childTnLst>
                              <p:par>
                                <p:cTn id="49" presetID="2" presetClass="entr" presetSubtype="1" decel="100000" fill="hold" grpId="0" nodeType="afterEffect">
                                  <p:stCondLst>
                                    <p:cond delay="0"/>
                                  </p:stCondLst>
                                  <p:iterate type="lt">
                                    <p:tmPct val="10000"/>
                                  </p:iterate>
                                  <p:childTnLst>
                                    <p:set>
                                      <p:cBhvr>
                                        <p:cTn id="50" dur="1" fill="hold">
                                          <p:stCondLst>
                                            <p:cond delay="0"/>
                                          </p:stCondLst>
                                        </p:cTn>
                                        <p:tgtEl>
                                          <p:spTgt spid="35">
                                            <p:txEl>
                                              <p:pRg st="0" end="0"/>
                                            </p:txEl>
                                          </p:spTgt>
                                        </p:tgtEl>
                                        <p:attrNameLst>
                                          <p:attrName>style.visibility</p:attrName>
                                        </p:attrNameLst>
                                      </p:cBhvr>
                                      <p:to>
                                        <p:strVal val="visible"/>
                                      </p:to>
                                    </p:set>
                                    <p:anim calcmode="lin" valueType="num">
                                      <p:cBhvr additive="base">
                                        <p:cTn id="51" dur="75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52" dur="750" fill="hold"/>
                                        <p:tgtEl>
                                          <p:spTgt spid="35">
                                            <p:txEl>
                                              <p:pRg st="0" end="0"/>
                                            </p:txEl>
                                          </p:spTgt>
                                        </p:tgtEl>
                                        <p:attrNameLst>
                                          <p:attrName>ppt_y</p:attrName>
                                        </p:attrNameLst>
                                      </p:cBhvr>
                                      <p:tavLst>
                                        <p:tav tm="0">
                                          <p:val>
                                            <p:strVal val="0-#ppt_h/2"/>
                                          </p:val>
                                        </p:tav>
                                        <p:tav tm="100000">
                                          <p:val>
                                            <p:strVal val="#ppt_y"/>
                                          </p:val>
                                        </p:tav>
                                      </p:tavLst>
                                    </p:anim>
                                  </p:childTnLst>
                                </p:cTn>
                              </p:par>
                              <p:par>
                                <p:cTn id="53" presetID="2" presetClass="entr" presetSubtype="2" decel="100000" fill="hold" grpId="0" nodeType="with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 calcmode="lin" valueType="num">
                                      <p:cBhvr additive="base">
                                        <p:cTn id="55" dur="75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56" dur="750" fill="hold"/>
                                        <p:tgtEl>
                                          <p:spTgt spid="34">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100"/>
                                  </p:stCondLst>
                                  <p:childTnLst>
                                    <p:set>
                                      <p:cBhvr>
                                        <p:cTn id="58" dur="1" fill="hold">
                                          <p:stCondLst>
                                            <p:cond delay="0"/>
                                          </p:stCondLst>
                                        </p:cTn>
                                        <p:tgtEl>
                                          <p:spTgt spid="36">
                                            <p:txEl>
                                              <p:pRg st="0" end="0"/>
                                            </p:txEl>
                                          </p:spTgt>
                                        </p:tgtEl>
                                        <p:attrNameLst>
                                          <p:attrName>style.visibility</p:attrName>
                                        </p:attrNameLst>
                                      </p:cBhvr>
                                      <p:to>
                                        <p:strVal val="visible"/>
                                      </p:to>
                                    </p:set>
                                    <p:anim calcmode="lin" valueType="num">
                                      <p:cBhvr additive="base">
                                        <p:cTn id="59" dur="75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0" dur="75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4375"/>
                            </p:stCondLst>
                            <p:childTnLst>
                              <p:par>
                                <p:cTn id="62" presetID="2" presetClass="entr" presetSubtype="1" decel="100000" fill="hold" grpId="0" nodeType="afterEffect">
                                  <p:stCondLst>
                                    <p:cond delay="0"/>
                                  </p:stCondLst>
                                  <p:iterate type="lt">
                                    <p:tmPct val="10000"/>
                                  </p:iterate>
                                  <p:childTnLst>
                                    <p:set>
                                      <p:cBhvr>
                                        <p:cTn id="63" dur="1" fill="hold">
                                          <p:stCondLst>
                                            <p:cond delay="0"/>
                                          </p:stCondLst>
                                        </p:cTn>
                                        <p:tgtEl>
                                          <p:spTgt spid="38">
                                            <p:txEl>
                                              <p:pRg st="0" end="0"/>
                                            </p:txEl>
                                          </p:spTgt>
                                        </p:tgtEl>
                                        <p:attrNameLst>
                                          <p:attrName>style.visibility</p:attrName>
                                        </p:attrNameLst>
                                      </p:cBhvr>
                                      <p:to>
                                        <p:strVal val="visible"/>
                                      </p:to>
                                    </p:set>
                                    <p:anim calcmode="lin" valueType="num">
                                      <p:cBhvr additive="base">
                                        <p:cTn id="64"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5" dur="750" fill="hold"/>
                                        <p:tgtEl>
                                          <p:spTgt spid="38">
                                            <p:txEl>
                                              <p:pRg st="0" end="0"/>
                                            </p:txEl>
                                          </p:spTgt>
                                        </p:tgtEl>
                                        <p:attrNameLst>
                                          <p:attrName>ppt_y</p:attrName>
                                        </p:attrNameLst>
                                      </p:cBhvr>
                                      <p:tavLst>
                                        <p:tav tm="0">
                                          <p:val>
                                            <p:strVal val="0-#ppt_h/2"/>
                                          </p:val>
                                        </p:tav>
                                        <p:tav tm="100000">
                                          <p:val>
                                            <p:strVal val="#ppt_y"/>
                                          </p:val>
                                        </p:tav>
                                      </p:tavLst>
                                    </p:anim>
                                  </p:childTnLst>
                                </p:cTn>
                              </p:par>
                              <p:par>
                                <p:cTn id="66" presetID="2" presetClass="entr" presetSubtype="2" decel="100000" fill="hold" grpId="0" nodeType="withEffect">
                                  <p:stCondLst>
                                    <p:cond delay="0"/>
                                  </p:stCondLst>
                                  <p:childTnLst>
                                    <p:set>
                                      <p:cBhvr>
                                        <p:cTn id="67" dur="1" fill="hold">
                                          <p:stCondLst>
                                            <p:cond delay="0"/>
                                          </p:stCondLst>
                                        </p:cTn>
                                        <p:tgtEl>
                                          <p:spTgt spid="37">
                                            <p:txEl>
                                              <p:pRg st="0" end="0"/>
                                            </p:txEl>
                                          </p:spTgt>
                                        </p:tgtEl>
                                        <p:attrNameLst>
                                          <p:attrName>style.visibility</p:attrName>
                                        </p:attrNameLst>
                                      </p:cBhvr>
                                      <p:to>
                                        <p:strVal val="visible"/>
                                      </p:to>
                                    </p:set>
                                    <p:anim calcmode="lin" valueType="num">
                                      <p:cBhvr additive="base">
                                        <p:cTn id="68" dur="75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69" dur="750" fill="hold"/>
                                        <p:tgtEl>
                                          <p:spTgt spid="37">
                                            <p:txEl>
                                              <p:pRg st="0" end="0"/>
                                            </p:txEl>
                                          </p:spTgt>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100"/>
                                  </p:stCondLst>
                                  <p:childTnLst>
                                    <p:set>
                                      <p:cBhvr>
                                        <p:cTn id="71" dur="1" fill="hold">
                                          <p:stCondLst>
                                            <p:cond delay="0"/>
                                          </p:stCondLst>
                                        </p:cTn>
                                        <p:tgtEl>
                                          <p:spTgt spid="39">
                                            <p:txEl>
                                              <p:pRg st="0" end="0"/>
                                            </p:txEl>
                                          </p:spTgt>
                                        </p:tgtEl>
                                        <p:attrNameLst>
                                          <p:attrName>style.visibility</p:attrName>
                                        </p:attrNameLst>
                                      </p:cBhvr>
                                      <p:to>
                                        <p:strVal val="visible"/>
                                      </p:to>
                                    </p:set>
                                    <p:anim calcmode="lin" valueType="num">
                                      <p:cBhvr additive="base">
                                        <p:cTn id="72" dur="75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73" dur="75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par>
                          <p:cTn id="74" fill="hold">
                            <p:stCondLst>
                              <p:cond delay="5225"/>
                            </p:stCondLst>
                            <p:childTnLst>
                              <p:par>
                                <p:cTn id="75" presetID="2" presetClass="entr" presetSubtype="1" decel="100000" fill="hold" grpId="0" nodeType="afterEffect">
                                  <p:stCondLst>
                                    <p:cond delay="0"/>
                                  </p:stCondLst>
                                  <p:iterate type="lt">
                                    <p:tmPct val="10000"/>
                                  </p:iterate>
                                  <p:childTnLst>
                                    <p:set>
                                      <p:cBhvr>
                                        <p:cTn id="76" dur="1" fill="hold">
                                          <p:stCondLst>
                                            <p:cond delay="0"/>
                                          </p:stCondLst>
                                        </p:cTn>
                                        <p:tgtEl>
                                          <p:spTgt spid="41">
                                            <p:txEl>
                                              <p:pRg st="0" end="0"/>
                                            </p:txEl>
                                          </p:spTgt>
                                        </p:tgtEl>
                                        <p:attrNameLst>
                                          <p:attrName>style.visibility</p:attrName>
                                        </p:attrNameLst>
                                      </p:cBhvr>
                                      <p:to>
                                        <p:strVal val="visible"/>
                                      </p:to>
                                    </p:set>
                                    <p:anim calcmode="lin" valueType="num">
                                      <p:cBhvr additive="base">
                                        <p:cTn id="77"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78"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79" presetID="2" presetClass="entr" presetSubtype="2" decel="100000" fill="hold" grpId="0" nodeType="withEffect">
                                  <p:stCondLst>
                                    <p:cond delay="0"/>
                                  </p:stCondLst>
                                  <p:childTnLst>
                                    <p:set>
                                      <p:cBhvr>
                                        <p:cTn id="80" dur="1" fill="hold">
                                          <p:stCondLst>
                                            <p:cond delay="0"/>
                                          </p:stCondLst>
                                        </p:cTn>
                                        <p:tgtEl>
                                          <p:spTgt spid="40">
                                            <p:txEl>
                                              <p:pRg st="0" end="0"/>
                                            </p:txEl>
                                          </p:spTgt>
                                        </p:tgtEl>
                                        <p:attrNameLst>
                                          <p:attrName>style.visibility</p:attrName>
                                        </p:attrNameLst>
                                      </p:cBhvr>
                                      <p:to>
                                        <p:strVal val="visible"/>
                                      </p:to>
                                    </p:set>
                                    <p:anim calcmode="lin" valueType="num">
                                      <p:cBhvr additive="base">
                                        <p:cTn id="81" dur="75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82" dur="750" fill="hold"/>
                                        <p:tgtEl>
                                          <p:spTgt spid="40">
                                            <p:txEl>
                                              <p:pRg st="0" end="0"/>
                                            </p:txEl>
                                          </p:spTgt>
                                        </p:tgtEl>
                                        <p:attrNameLst>
                                          <p:attrName>ppt_y</p:attrName>
                                        </p:attrNameLst>
                                      </p:cBhvr>
                                      <p:tavLst>
                                        <p:tav tm="0">
                                          <p:val>
                                            <p:strVal val="#ppt_y"/>
                                          </p:val>
                                        </p:tav>
                                        <p:tav tm="100000">
                                          <p:val>
                                            <p:strVal val="#ppt_y"/>
                                          </p:val>
                                        </p:tav>
                                      </p:tavLst>
                                    </p:anim>
                                  </p:childTnLst>
                                </p:cTn>
                              </p:par>
                              <p:par>
                                <p:cTn id="83" presetID="2" presetClass="entr" presetSubtype="2" decel="100000" fill="hold" grpId="0" nodeType="withEffect">
                                  <p:stCondLst>
                                    <p:cond delay="100"/>
                                  </p:stCondLst>
                                  <p:childTnLst>
                                    <p:set>
                                      <p:cBhvr>
                                        <p:cTn id="84" dur="1" fill="hold">
                                          <p:stCondLst>
                                            <p:cond delay="0"/>
                                          </p:stCondLst>
                                        </p:cTn>
                                        <p:tgtEl>
                                          <p:spTgt spid="42">
                                            <p:txEl>
                                              <p:pRg st="0" end="0"/>
                                            </p:txEl>
                                          </p:spTgt>
                                        </p:tgtEl>
                                        <p:attrNameLst>
                                          <p:attrName>style.visibility</p:attrName>
                                        </p:attrNameLst>
                                      </p:cBhvr>
                                      <p:to>
                                        <p:strVal val="visible"/>
                                      </p:to>
                                    </p:set>
                                    <p:anim calcmode="lin" valueType="num">
                                      <p:cBhvr additive="base">
                                        <p:cTn id="85" dur="75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86" dur="75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bldP spid="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1+#ppt_w/2"/>
                          </p:val>
                        </p:tav>
                        <p:tav tm="100000">
                          <p:val>
                            <p:strVal val="#ppt_x"/>
                          </p:val>
                        </p:tav>
                      </p:tavLst>
                    </p:anim>
                    <p:anim calcmode="lin" valueType="num">
                      <p:cBhvr additive="base">
                        <p:cTn dur="75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2" decel="100000"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1+#ppt_w/2"/>
                          </p:val>
                        </p:tav>
                        <p:tav tm="100000">
                          <p:val>
                            <p:strVal val="#ppt_x"/>
                          </p:val>
                        </p:tav>
                      </p:tavLst>
                    </p:anim>
                    <p:anim calcmode="lin" valueType="num">
                      <p:cBhvr additive="base">
                        <p:cTn dur="75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decel="10000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1+#ppt_w/2"/>
                          </p:val>
                        </p:tav>
                        <p:tav tm="100000">
                          <p:val>
                            <p:strVal val="#ppt_x"/>
                          </p:val>
                        </p:tav>
                      </p:tavLst>
                    </p:anim>
                    <p:anim calcmode="lin" valueType="num">
                      <p:cBhvr additive="base">
                        <p:cTn dur="75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1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2"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750" fill="hold"/>
                        <p:tgtEl>
                          <p:spTgt spid="34"/>
                        </p:tgtEl>
                        <p:attrNameLst>
                          <p:attrName>ppt_x</p:attrName>
                        </p:attrNameLst>
                      </p:cBhvr>
                      <p:tavLst>
                        <p:tav tm="0">
                          <p:val>
                            <p:strVal val="1+#ppt_w/2"/>
                          </p:val>
                        </p:tav>
                        <p:tav tm="100000">
                          <p:val>
                            <p:strVal val="#ppt_x"/>
                          </p:val>
                        </p:tav>
                      </p:tavLst>
                    </p:anim>
                    <p:anim calcmode="lin" valueType="num">
                      <p:cBhvr additive="base">
                        <p:cTn dur="75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5"/>
                        </p:tgtEl>
                        <p:attrNameLst>
                          <p:attrName>style.visibility</p:attrName>
                        </p:attrNameLst>
                      </p:cBhvr>
                      <p:to>
                        <p:strVal val="visible"/>
                      </p:to>
                    </p:set>
                    <p:anim calcmode="lin" valueType="num">
                      <p:cBhvr additive="base">
                        <p:cTn dur="750" fill="hold"/>
                        <p:tgtEl>
                          <p:spTgt spid="35"/>
                        </p:tgtEl>
                        <p:attrNameLst>
                          <p:attrName>ppt_x</p:attrName>
                        </p:attrNameLst>
                      </p:cBhvr>
                      <p:tavLst>
                        <p:tav tm="0">
                          <p:val>
                            <p:strVal val="#ppt_x"/>
                          </p:val>
                        </p:tav>
                        <p:tav tm="100000">
                          <p:val>
                            <p:strVal val="#ppt_x"/>
                          </p:val>
                        </p:tav>
                      </p:tavLst>
                    </p:anim>
                    <p:anim calcmode="lin" valueType="num">
                      <p:cBhvr additive="base">
                        <p:cTn dur="750" fill="hold"/>
                        <p:tgtEl>
                          <p:spTgt spid="35"/>
                        </p:tgtEl>
                        <p:attrNameLst>
                          <p:attrName>ppt_y</p:attrName>
                        </p:attrNameLst>
                      </p:cBhvr>
                      <p:tavLst>
                        <p:tav tm="0">
                          <p:val>
                            <p:strVal val="0-#ppt_h/2"/>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1+#ppt_w/2"/>
                          </p:val>
                        </p:tav>
                        <p:tav tm="100000">
                          <p:val>
                            <p:strVal val="#ppt_x"/>
                          </p:val>
                        </p:tav>
                      </p:tavLst>
                    </p:anim>
                    <p:anim calcmode="lin" valueType="num">
                      <p:cBhvr additive="base">
                        <p:cTn dur="75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1+#ppt_w/2"/>
                          </p:val>
                        </p:tav>
                        <p:tav tm="100000">
                          <p:val>
                            <p:strVal val="#ppt_x"/>
                          </p:val>
                        </p:tav>
                      </p:tavLst>
                    </p:anim>
                    <p:anim calcmode="lin" valueType="num">
                      <p:cBhvr additive="base">
                        <p:cTn dur="75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1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1+#ppt_w/2"/>
                          </p:val>
                        </p:tav>
                        <p:tav tm="100000">
                          <p:val>
                            <p:strVal val="#ppt_x"/>
                          </p:val>
                        </p:tav>
                      </p:tavLst>
                    </p:anim>
                    <p:anim calcmode="lin" valueType="num">
                      <p:cBhvr additive="base">
                        <p:cTn dur="750" fill="hold"/>
                        <p:tgtEl>
                          <p:spTgt spid="40"/>
                        </p:tgtEl>
                        <p:attrNameLst>
                          <p:attrName>ppt_y</p:attrName>
                        </p:attrNameLst>
                      </p:cBhvr>
                      <p:tavLst>
                        <p:tav tm="0">
                          <p:val>
                            <p:strVal val="#ppt_y"/>
                          </p:val>
                        </p:tav>
                        <p:tav tm="100000">
                          <p:val>
                            <p:strVal val="#ppt_y"/>
                          </p:val>
                        </p:tav>
                      </p:tavLst>
                    </p:anim>
                  </p:childTnLst>
                </p:cTn>
              </p:par>
            </p:tnLst>
          </p:tmpl>
        </p:tmplLst>
      </p:bldP>
      <p:bldP spid="41"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2" presetClass="entr" presetSubtype="2" decel="100000" fill="hold" nodeType="withEffect">
                  <p:stCondLst>
                    <p:cond delay="1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1+#ppt_w/2"/>
                          </p:val>
                        </p:tav>
                        <p:tav tm="100000">
                          <p:val>
                            <p:strVal val="#ppt_x"/>
                          </p:val>
                        </p:tav>
                      </p:tavLst>
                    </p:anim>
                    <p:anim calcmode="lin" valueType="num">
                      <p:cBhvr additive="base">
                        <p:cTn dur="750" fill="hold"/>
                        <p:tgtEl>
                          <p:spTgt spid="42"/>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able of contents 2">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テキスト プレースホルダー 5"/>
          <p:cNvSpPr>
            <a:spLocks noGrp="1"/>
          </p:cNvSpPr>
          <p:nvPr>
            <p:ph type="body" sz="quarter" idx="12" hasCustomPrompt="1"/>
          </p:nvPr>
        </p:nvSpPr>
        <p:spPr>
          <a:xfrm>
            <a:off x="6783379" y="1193457"/>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7" name="タイトル 1"/>
          <p:cNvSpPr>
            <a:spLocks noGrp="1"/>
          </p:cNvSpPr>
          <p:nvPr>
            <p:ph type="title" hasCustomPrompt="1"/>
          </p:nvPr>
        </p:nvSpPr>
        <p:spPr>
          <a:xfrm>
            <a:off x="648305" y="999902"/>
            <a:ext cx="4625219" cy="4858196"/>
          </a:xfrm>
        </p:spPr>
        <p:txBody>
          <a:bodyPr anchor="ctr">
            <a:normAutofit/>
          </a:bodyPr>
          <a:lstStyle>
            <a:lvl1pPr algn="ctr">
              <a:lnSpc>
                <a:spcPct val="80000"/>
              </a:lnSpc>
              <a:defRPr sz="6400" baseline="0">
                <a:latin typeface="+mj-lt"/>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8" name="テキスト プレースホルダー 5"/>
          <p:cNvSpPr>
            <a:spLocks noGrp="1"/>
          </p:cNvSpPr>
          <p:nvPr>
            <p:ph type="body" sz="quarter" idx="13" hasCustomPrompt="1"/>
          </p:nvPr>
        </p:nvSpPr>
        <p:spPr>
          <a:xfrm>
            <a:off x="5849627" y="1106358"/>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9" name="テキスト プレースホルダー 5"/>
          <p:cNvSpPr>
            <a:spLocks noGrp="1"/>
          </p:cNvSpPr>
          <p:nvPr>
            <p:ph type="body" sz="quarter" idx="14" hasCustomPrompt="1"/>
          </p:nvPr>
        </p:nvSpPr>
        <p:spPr>
          <a:xfrm>
            <a:off x="6783379" y="1522499"/>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28" name="テキスト プレースホルダー 5"/>
          <p:cNvSpPr>
            <a:spLocks noGrp="1"/>
          </p:cNvSpPr>
          <p:nvPr>
            <p:ph type="body" sz="quarter" idx="15" hasCustomPrompt="1"/>
          </p:nvPr>
        </p:nvSpPr>
        <p:spPr>
          <a:xfrm>
            <a:off x="6783379" y="2162117"/>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9" name="テキスト プレースホルダー 5"/>
          <p:cNvSpPr>
            <a:spLocks noGrp="1"/>
          </p:cNvSpPr>
          <p:nvPr>
            <p:ph type="body" sz="quarter" idx="16" hasCustomPrompt="1"/>
          </p:nvPr>
        </p:nvSpPr>
        <p:spPr>
          <a:xfrm>
            <a:off x="5849627" y="2075019"/>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0" name="テキスト プレースホルダー 5"/>
          <p:cNvSpPr>
            <a:spLocks noGrp="1"/>
          </p:cNvSpPr>
          <p:nvPr>
            <p:ph type="body" sz="quarter" idx="17" hasCustomPrompt="1"/>
          </p:nvPr>
        </p:nvSpPr>
        <p:spPr>
          <a:xfrm>
            <a:off x="6783379" y="2491160"/>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31" name="テキスト プレースホルダー 5"/>
          <p:cNvSpPr>
            <a:spLocks noGrp="1"/>
          </p:cNvSpPr>
          <p:nvPr>
            <p:ph type="body" sz="quarter" idx="18" hasCustomPrompt="1"/>
          </p:nvPr>
        </p:nvSpPr>
        <p:spPr>
          <a:xfrm>
            <a:off x="6783379" y="3130778"/>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2" name="テキスト プレースホルダー 5"/>
          <p:cNvSpPr>
            <a:spLocks noGrp="1"/>
          </p:cNvSpPr>
          <p:nvPr>
            <p:ph type="body" sz="quarter" idx="19" hasCustomPrompt="1"/>
          </p:nvPr>
        </p:nvSpPr>
        <p:spPr>
          <a:xfrm>
            <a:off x="5849627" y="3043679"/>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3" name="テキスト プレースホルダー 5"/>
          <p:cNvSpPr>
            <a:spLocks noGrp="1"/>
          </p:cNvSpPr>
          <p:nvPr>
            <p:ph type="body" sz="quarter" idx="20" hasCustomPrompt="1"/>
          </p:nvPr>
        </p:nvSpPr>
        <p:spPr>
          <a:xfrm>
            <a:off x="6783379" y="3459821"/>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34" name="テキスト プレースホルダー 5"/>
          <p:cNvSpPr>
            <a:spLocks noGrp="1"/>
          </p:cNvSpPr>
          <p:nvPr>
            <p:ph type="body" sz="quarter" idx="21" hasCustomPrompt="1"/>
          </p:nvPr>
        </p:nvSpPr>
        <p:spPr>
          <a:xfrm>
            <a:off x="6783379" y="4099439"/>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5" name="テキスト プレースホルダー 5"/>
          <p:cNvSpPr>
            <a:spLocks noGrp="1"/>
          </p:cNvSpPr>
          <p:nvPr>
            <p:ph type="body" sz="quarter" idx="22" hasCustomPrompt="1"/>
          </p:nvPr>
        </p:nvSpPr>
        <p:spPr>
          <a:xfrm>
            <a:off x="5849627" y="4012340"/>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6" name="テキスト プレースホルダー 5"/>
          <p:cNvSpPr>
            <a:spLocks noGrp="1"/>
          </p:cNvSpPr>
          <p:nvPr>
            <p:ph type="body" sz="quarter" idx="23" hasCustomPrompt="1"/>
          </p:nvPr>
        </p:nvSpPr>
        <p:spPr>
          <a:xfrm>
            <a:off x="6783379" y="4428481"/>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37" name="テキスト プレースホルダー 5"/>
          <p:cNvSpPr>
            <a:spLocks noGrp="1"/>
          </p:cNvSpPr>
          <p:nvPr>
            <p:ph type="body" sz="quarter" idx="24" hasCustomPrompt="1"/>
          </p:nvPr>
        </p:nvSpPr>
        <p:spPr>
          <a:xfrm>
            <a:off x="6783379" y="5068100"/>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8" name="テキスト プレースホルダー 5"/>
          <p:cNvSpPr>
            <a:spLocks noGrp="1"/>
          </p:cNvSpPr>
          <p:nvPr>
            <p:ph type="body" sz="quarter" idx="25" hasCustomPrompt="1"/>
          </p:nvPr>
        </p:nvSpPr>
        <p:spPr>
          <a:xfrm>
            <a:off x="5849627" y="4981001"/>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9" name="テキスト プレースホルダー 5"/>
          <p:cNvSpPr>
            <a:spLocks noGrp="1"/>
          </p:cNvSpPr>
          <p:nvPr>
            <p:ph type="body" sz="quarter" idx="26" hasCustomPrompt="1"/>
          </p:nvPr>
        </p:nvSpPr>
        <p:spPr>
          <a:xfrm>
            <a:off x="6783379" y="5397142"/>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96021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2" presetClass="entr" presetSubtype="1" decel="100000" fill="hold" grpId="0" nodeType="after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8">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10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825"/>
                            </p:stCondLst>
                            <p:childTnLst>
                              <p:par>
                                <p:cTn id="23" presetID="2" presetClass="entr" presetSubtype="1" decel="100000" fill="hold" grpId="0" nodeType="afterEffect">
                                  <p:stCondLst>
                                    <p:cond delay="0"/>
                                  </p:stCondLst>
                                  <p:iterate type="lt">
                                    <p:tmPct val="10000"/>
                                  </p:iterate>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additive="base">
                                        <p:cTn id="25"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75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28">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100"/>
                                  </p:stCondLst>
                                  <p:childTnLst>
                                    <p:set>
                                      <p:cBhvr>
                                        <p:cTn id="32" dur="1" fill="hold">
                                          <p:stCondLst>
                                            <p:cond delay="0"/>
                                          </p:stCondLst>
                                        </p:cTn>
                                        <p:tgtEl>
                                          <p:spTgt spid="30">
                                            <p:txEl>
                                              <p:pRg st="0" end="0"/>
                                            </p:txEl>
                                          </p:spTgt>
                                        </p:tgtEl>
                                        <p:attrNameLst>
                                          <p:attrName>style.visibility</p:attrName>
                                        </p:attrNameLst>
                                      </p:cBhvr>
                                      <p:to>
                                        <p:strVal val="visible"/>
                                      </p:to>
                                    </p:set>
                                    <p:anim calcmode="lin" valueType="num">
                                      <p:cBhvr additive="base">
                                        <p:cTn id="33"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34" dur="75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75"/>
                            </p:stCondLst>
                            <p:childTnLst>
                              <p:par>
                                <p:cTn id="36" presetID="2" presetClass="entr" presetSubtype="1" decel="100000" fill="hold" grpId="0" nodeType="afterEffect">
                                  <p:stCondLst>
                                    <p:cond delay="0"/>
                                  </p:stCondLst>
                                  <p:iterate type="lt">
                                    <p:tmPct val="10000"/>
                                  </p:iterate>
                                  <p:childTnLst>
                                    <p:set>
                                      <p:cBhvr>
                                        <p:cTn id="37" dur="1" fill="hold">
                                          <p:stCondLst>
                                            <p:cond delay="0"/>
                                          </p:stCondLst>
                                        </p:cTn>
                                        <p:tgtEl>
                                          <p:spTgt spid="32">
                                            <p:txEl>
                                              <p:pRg st="0" end="0"/>
                                            </p:txEl>
                                          </p:spTgt>
                                        </p:tgtEl>
                                        <p:attrNameLst>
                                          <p:attrName>style.visibility</p:attrName>
                                        </p:attrNameLst>
                                      </p:cBhvr>
                                      <p:to>
                                        <p:strVal val="visible"/>
                                      </p:to>
                                    </p:set>
                                    <p:anim calcmode="lin" valueType="num">
                                      <p:cBhvr additive="base">
                                        <p:cTn id="38"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32">
                                            <p:txEl>
                                              <p:pRg st="0" end="0"/>
                                            </p:txEl>
                                          </p:spTgt>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 calcmode="lin" valueType="num">
                                      <p:cBhvr additive="base">
                                        <p:cTn id="42" dur="75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31">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100"/>
                                  </p:stCondLst>
                                  <p:childTnLst>
                                    <p:set>
                                      <p:cBhvr>
                                        <p:cTn id="45" dur="1" fill="hold">
                                          <p:stCondLst>
                                            <p:cond delay="0"/>
                                          </p:stCondLst>
                                        </p:cTn>
                                        <p:tgtEl>
                                          <p:spTgt spid="33">
                                            <p:txEl>
                                              <p:pRg st="0" end="0"/>
                                            </p:txEl>
                                          </p:spTgt>
                                        </p:tgtEl>
                                        <p:attrNameLst>
                                          <p:attrName>style.visibility</p:attrName>
                                        </p:attrNameLst>
                                      </p:cBhvr>
                                      <p:to>
                                        <p:strVal val="visible"/>
                                      </p:to>
                                    </p:set>
                                    <p:anim calcmode="lin" valueType="num">
                                      <p:cBhvr additive="base">
                                        <p:cTn id="46"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7" dur="75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3525"/>
                            </p:stCondLst>
                            <p:childTnLst>
                              <p:par>
                                <p:cTn id="49" presetID="2" presetClass="entr" presetSubtype="1" decel="100000" fill="hold" grpId="0" nodeType="afterEffect">
                                  <p:stCondLst>
                                    <p:cond delay="0"/>
                                  </p:stCondLst>
                                  <p:iterate type="lt">
                                    <p:tmPct val="10000"/>
                                  </p:iterate>
                                  <p:childTnLst>
                                    <p:set>
                                      <p:cBhvr>
                                        <p:cTn id="50" dur="1" fill="hold">
                                          <p:stCondLst>
                                            <p:cond delay="0"/>
                                          </p:stCondLst>
                                        </p:cTn>
                                        <p:tgtEl>
                                          <p:spTgt spid="35">
                                            <p:txEl>
                                              <p:pRg st="0" end="0"/>
                                            </p:txEl>
                                          </p:spTgt>
                                        </p:tgtEl>
                                        <p:attrNameLst>
                                          <p:attrName>style.visibility</p:attrName>
                                        </p:attrNameLst>
                                      </p:cBhvr>
                                      <p:to>
                                        <p:strVal val="visible"/>
                                      </p:to>
                                    </p:set>
                                    <p:anim calcmode="lin" valueType="num">
                                      <p:cBhvr additive="base">
                                        <p:cTn id="51" dur="75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52" dur="750" fill="hold"/>
                                        <p:tgtEl>
                                          <p:spTgt spid="35">
                                            <p:txEl>
                                              <p:pRg st="0" end="0"/>
                                            </p:txEl>
                                          </p:spTgt>
                                        </p:tgtEl>
                                        <p:attrNameLst>
                                          <p:attrName>ppt_y</p:attrName>
                                        </p:attrNameLst>
                                      </p:cBhvr>
                                      <p:tavLst>
                                        <p:tav tm="0">
                                          <p:val>
                                            <p:strVal val="0-#ppt_h/2"/>
                                          </p:val>
                                        </p:tav>
                                        <p:tav tm="100000">
                                          <p:val>
                                            <p:strVal val="#ppt_y"/>
                                          </p:val>
                                        </p:tav>
                                      </p:tavLst>
                                    </p:anim>
                                  </p:childTnLst>
                                </p:cTn>
                              </p:par>
                              <p:par>
                                <p:cTn id="53" presetID="2" presetClass="entr" presetSubtype="2" decel="100000" fill="hold" grpId="0" nodeType="with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 calcmode="lin" valueType="num">
                                      <p:cBhvr additive="base">
                                        <p:cTn id="55" dur="75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56" dur="750" fill="hold"/>
                                        <p:tgtEl>
                                          <p:spTgt spid="34">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100"/>
                                  </p:stCondLst>
                                  <p:childTnLst>
                                    <p:set>
                                      <p:cBhvr>
                                        <p:cTn id="58" dur="1" fill="hold">
                                          <p:stCondLst>
                                            <p:cond delay="0"/>
                                          </p:stCondLst>
                                        </p:cTn>
                                        <p:tgtEl>
                                          <p:spTgt spid="36">
                                            <p:txEl>
                                              <p:pRg st="0" end="0"/>
                                            </p:txEl>
                                          </p:spTgt>
                                        </p:tgtEl>
                                        <p:attrNameLst>
                                          <p:attrName>style.visibility</p:attrName>
                                        </p:attrNameLst>
                                      </p:cBhvr>
                                      <p:to>
                                        <p:strVal val="visible"/>
                                      </p:to>
                                    </p:set>
                                    <p:anim calcmode="lin" valueType="num">
                                      <p:cBhvr additive="base">
                                        <p:cTn id="59" dur="75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0" dur="75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4375"/>
                            </p:stCondLst>
                            <p:childTnLst>
                              <p:par>
                                <p:cTn id="62" presetID="2" presetClass="entr" presetSubtype="1" decel="100000" fill="hold" grpId="0" nodeType="afterEffect">
                                  <p:stCondLst>
                                    <p:cond delay="0"/>
                                  </p:stCondLst>
                                  <p:iterate type="lt">
                                    <p:tmPct val="10000"/>
                                  </p:iterate>
                                  <p:childTnLst>
                                    <p:set>
                                      <p:cBhvr>
                                        <p:cTn id="63" dur="1" fill="hold">
                                          <p:stCondLst>
                                            <p:cond delay="0"/>
                                          </p:stCondLst>
                                        </p:cTn>
                                        <p:tgtEl>
                                          <p:spTgt spid="38">
                                            <p:txEl>
                                              <p:pRg st="0" end="0"/>
                                            </p:txEl>
                                          </p:spTgt>
                                        </p:tgtEl>
                                        <p:attrNameLst>
                                          <p:attrName>style.visibility</p:attrName>
                                        </p:attrNameLst>
                                      </p:cBhvr>
                                      <p:to>
                                        <p:strVal val="visible"/>
                                      </p:to>
                                    </p:set>
                                    <p:anim calcmode="lin" valueType="num">
                                      <p:cBhvr additive="base">
                                        <p:cTn id="64"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5" dur="750" fill="hold"/>
                                        <p:tgtEl>
                                          <p:spTgt spid="38">
                                            <p:txEl>
                                              <p:pRg st="0" end="0"/>
                                            </p:txEl>
                                          </p:spTgt>
                                        </p:tgtEl>
                                        <p:attrNameLst>
                                          <p:attrName>ppt_y</p:attrName>
                                        </p:attrNameLst>
                                      </p:cBhvr>
                                      <p:tavLst>
                                        <p:tav tm="0">
                                          <p:val>
                                            <p:strVal val="0-#ppt_h/2"/>
                                          </p:val>
                                        </p:tav>
                                        <p:tav tm="100000">
                                          <p:val>
                                            <p:strVal val="#ppt_y"/>
                                          </p:val>
                                        </p:tav>
                                      </p:tavLst>
                                    </p:anim>
                                  </p:childTnLst>
                                </p:cTn>
                              </p:par>
                              <p:par>
                                <p:cTn id="66" presetID="2" presetClass="entr" presetSubtype="2" decel="100000" fill="hold" grpId="0" nodeType="withEffect">
                                  <p:stCondLst>
                                    <p:cond delay="0"/>
                                  </p:stCondLst>
                                  <p:childTnLst>
                                    <p:set>
                                      <p:cBhvr>
                                        <p:cTn id="67" dur="1" fill="hold">
                                          <p:stCondLst>
                                            <p:cond delay="0"/>
                                          </p:stCondLst>
                                        </p:cTn>
                                        <p:tgtEl>
                                          <p:spTgt spid="37">
                                            <p:txEl>
                                              <p:pRg st="0" end="0"/>
                                            </p:txEl>
                                          </p:spTgt>
                                        </p:tgtEl>
                                        <p:attrNameLst>
                                          <p:attrName>style.visibility</p:attrName>
                                        </p:attrNameLst>
                                      </p:cBhvr>
                                      <p:to>
                                        <p:strVal val="visible"/>
                                      </p:to>
                                    </p:set>
                                    <p:anim calcmode="lin" valueType="num">
                                      <p:cBhvr additive="base">
                                        <p:cTn id="68" dur="75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69" dur="750" fill="hold"/>
                                        <p:tgtEl>
                                          <p:spTgt spid="37">
                                            <p:txEl>
                                              <p:pRg st="0" end="0"/>
                                            </p:txEl>
                                          </p:spTgt>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100"/>
                                  </p:stCondLst>
                                  <p:childTnLst>
                                    <p:set>
                                      <p:cBhvr>
                                        <p:cTn id="71" dur="1" fill="hold">
                                          <p:stCondLst>
                                            <p:cond delay="0"/>
                                          </p:stCondLst>
                                        </p:cTn>
                                        <p:tgtEl>
                                          <p:spTgt spid="39">
                                            <p:txEl>
                                              <p:pRg st="0" end="0"/>
                                            </p:txEl>
                                          </p:spTgt>
                                        </p:tgtEl>
                                        <p:attrNameLst>
                                          <p:attrName>style.visibility</p:attrName>
                                        </p:attrNameLst>
                                      </p:cBhvr>
                                      <p:to>
                                        <p:strVal val="visible"/>
                                      </p:to>
                                    </p:set>
                                    <p:anim calcmode="lin" valueType="num">
                                      <p:cBhvr additive="base">
                                        <p:cTn id="72" dur="75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73" dur="75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bldP spid="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1+#ppt_w/2"/>
                          </p:val>
                        </p:tav>
                        <p:tav tm="100000">
                          <p:val>
                            <p:strVal val="#ppt_x"/>
                          </p:val>
                        </p:tav>
                      </p:tavLst>
                    </p:anim>
                    <p:anim calcmode="lin" valueType="num">
                      <p:cBhvr additive="base">
                        <p:cTn dur="75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2" decel="100000"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1+#ppt_w/2"/>
                          </p:val>
                        </p:tav>
                        <p:tav tm="100000">
                          <p:val>
                            <p:strVal val="#ppt_x"/>
                          </p:val>
                        </p:tav>
                      </p:tavLst>
                    </p:anim>
                    <p:anim calcmode="lin" valueType="num">
                      <p:cBhvr additive="base">
                        <p:cTn dur="75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decel="10000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1+#ppt_w/2"/>
                          </p:val>
                        </p:tav>
                        <p:tav tm="100000">
                          <p:val>
                            <p:strVal val="#ppt_x"/>
                          </p:val>
                        </p:tav>
                      </p:tavLst>
                    </p:anim>
                    <p:anim calcmode="lin" valueType="num">
                      <p:cBhvr additive="base">
                        <p:cTn dur="75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1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2"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750" fill="hold"/>
                        <p:tgtEl>
                          <p:spTgt spid="34"/>
                        </p:tgtEl>
                        <p:attrNameLst>
                          <p:attrName>ppt_x</p:attrName>
                        </p:attrNameLst>
                      </p:cBhvr>
                      <p:tavLst>
                        <p:tav tm="0">
                          <p:val>
                            <p:strVal val="1+#ppt_w/2"/>
                          </p:val>
                        </p:tav>
                        <p:tav tm="100000">
                          <p:val>
                            <p:strVal val="#ppt_x"/>
                          </p:val>
                        </p:tav>
                      </p:tavLst>
                    </p:anim>
                    <p:anim calcmode="lin" valueType="num">
                      <p:cBhvr additive="base">
                        <p:cTn dur="75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5"/>
                        </p:tgtEl>
                        <p:attrNameLst>
                          <p:attrName>style.visibility</p:attrName>
                        </p:attrNameLst>
                      </p:cBhvr>
                      <p:to>
                        <p:strVal val="visible"/>
                      </p:to>
                    </p:set>
                    <p:anim calcmode="lin" valueType="num">
                      <p:cBhvr additive="base">
                        <p:cTn dur="750" fill="hold"/>
                        <p:tgtEl>
                          <p:spTgt spid="35"/>
                        </p:tgtEl>
                        <p:attrNameLst>
                          <p:attrName>ppt_x</p:attrName>
                        </p:attrNameLst>
                      </p:cBhvr>
                      <p:tavLst>
                        <p:tav tm="0">
                          <p:val>
                            <p:strVal val="#ppt_x"/>
                          </p:val>
                        </p:tav>
                        <p:tav tm="100000">
                          <p:val>
                            <p:strVal val="#ppt_x"/>
                          </p:val>
                        </p:tav>
                      </p:tavLst>
                    </p:anim>
                    <p:anim calcmode="lin" valueType="num">
                      <p:cBhvr additive="base">
                        <p:cTn dur="750" fill="hold"/>
                        <p:tgtEl>
                          <p:spTgt spid="35"/>
                        </p:tgtEl>
                        <p:attrNameLst>
                          <p:attrName>ppt_y</p:attrName>
                        </p:attrNameLst>
                      </p:cBhvr>
                      <p:tavLst>
                        <p:tav tm="0">
                          <p:val>
                            <p:strVal val="0-#ppt_h/2"/>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1+#ppt_w/2"/>
                          </p:val>
                        </p:tav>
                        <p:tav tm="100000">
                          <p:val>
                            <p:strVal val="#ppt_x"/>
                          </p:val>
                        </p:tav>
                      </p:tavLst>
                    </p:anim>
                    <p:anim calcmode="lin" valueType="num">
                      <p:cBhvr additive="base">
                        <p:cTn dur="75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1+#ppt_w/2"/>
                          </p:val>
                        </p:tav>
                        <p:tav tm="100000">
                          <p:val>
                            <p:strVal val="#ppt_x"/>
                          </p:val>
                        </p:tav>
                      </p:tavLst>
                    </p:anim>
                    <p:anim calcmode="lin" valueType="num">
                      <p:cBhvr additive="base">
                        <p:cTn dur="75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1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7" name="タイトル 1"/>
          <p:cNvSpPr>
            <a:spLocks noGrp="1"/>
          </p:cNvSpPr>
          <p:nvPr>
            <p:ph type="title" hasCustomPrompt="1"/>
          </p:nvPr>
        </p:nvSpPr>
        <p:spPr>
          <a:xfrm>
            <a:off x="648305" y="999902"/>
            <a:ext cx="4625219" cy="4858196"/>
          </a:xfrm>
        </p:spPr>
        <p:txBody>
          <a:bodyPr anchor="ctr">
            <a:normAutofit/>
          </a:bodyPr>
          <a:lstStyle>
            <a:lvl1pPr algn="ctr">
              <a:lnSpc>
                <a:spcPct val="80000"/>
              </a:lnSpc>
              <a:defRPr sz="6400" baseline="0">
                <a:latin typeface="+mj-lt"/>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8" name="テキスト プレースホルダー 5"/>
          <p:cNvSpPr>
            <a:spLocks noGrp="1"/>
          </p:cNvSpPr>
          <p:nvPr>
            <p:ph type="body" sz="quarter" idx="13" hasCustomPrompt="1"/>
          </p:nvPr>
        </p:nvSpPr>
        <p:spPr>
          <a:xfrm>
            <a:off x="5367027" y="1106358"/>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9" name="テキスト プレースホルダー 5"/>
          <p:cNvSpPr>
            <a:spLocks noGrp="1"/>
          </p:cNvSpPr>
          <p:nvPr>
            <p:ph type="body" sz="quarter" idx="14" hasCustomPrompt="1"/>
          </p:nvPr>
        </p:nvSpPr>
        <p:spPr>
          <a:xfrm>
            <a:off x="6300778" y="1106358"/>
            <a:ext cx="5230822" cy="774213"/>
          </a:xfrm>
        </p:spPr>
        <p:txBody>
          <a:bodyPr numCol="1" spcCol="360000" anchor="ctr">
            <a:normAutofit/>
          </a:bodyPr>
          <a:lstStyle>
            <a:lvl1pPr marL="0" indent="0" algn="l">
              <a:lnSpc>
                <a:spcPct val="130000"/>
              </a:lnSpc>
              <a:spcBef>
                <a:spcPts val="0"/>
              </a:spcBef>
              <a:buClr>
                <a:schemeClr val="accent1"/>
              </a:buClr>
              <a:buFontTx/>
              <a:buNone/>
              <a:defRPr sz="1200">
                <a:solidFill>
                  <a:schemeClr val="bg1"/>
                </a:solidFill>
              </a:defRPr>
            </a:lvl1pPr>
          </a:lstStyle>
          <a:p>
            <a:pPr lvl="0"/>
            <a:r>
              <a:rPr kumimoji="1" lang="en-US" altLang="ja-JP" dirty="0"/>
              <a:t>Text Goes Here</a:t>
            </a:r>
            <a:endParaRPr kumimoji="1" lang="ja-JP" altLang="en-US" dirty="0"/>
          </a:p>
        </p:txBody>
      </p:sp>
      <p:sp>
        <p:nvSpPr>
          <p:cNvPr id="29" name="テキスト プレースホルダー 5"/>
          <p:cNvSpPr>
            <a:spLocks noGrp="1"/>
          </p:cNvSpPr>
          <p:nvPr>
            <p:ph type="body" sz="quarter" idx="16" hasCustomPrompt="1"/>
          </p:nvPr>
        </p:nvSpPr>
        <p:spPr>
          <a:xfrm>
            <a:off x="5367027" y="2075019"/>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0" name="テキスト プレースホルダー 5"/>
          <p:cNvSpPr>
            <a:spLocks noGrp="1"/>
          </p:cNvSpPr>
          <p:nvPr>
            <p:ph type="body" sz="quarter" idx="17" hasCustomPrompt="1"/>
          </p:nvPr>
        </p:nvSpPr>
        <p:spPr>
          <a:xfrm>
            <a:off x="6300778" y="2075019"/>
            <a:ext cx="5230822" cy="774213"/>
          </a:xfrm>
        </p:spPr>
        <p:txBody>
          <a:bodyPr numCol="1" spcCol="360000" anchor="ctr">
            <a:normAutofit/>
          </a:bodyPr>
          <a:lstStyle>
            <a:lvl1pPr marL="0" indent="0" algn="l">
              <a:lnSpc>
                <a:spcPct val="130000"/>
              </a:lnSpc>
              <a:spcBef>
                <a:spcPts val="0"/>
              </a:spcBef>
              <a:buClr>
                <a:schemeClr val="accent1"/>
              </a:buClr>
              <a:buFontTx/>
              <a:buNone/>
              <a:defRPr sz="1200">
                <a:solidFill>
                  <a:schemeClr val="bg1"/>
                </a:solidFill>
              </a:defRPr>
            </a:lvl1pPr>
          </a:lstStyle>
          <a:p>
            <a:pPr lvl="0"/>
            <a:r>
              <a:rPr kumimoji="1" lang="en-US" altLang="ja-JP" dirty="0"/>
              <a:t>Text Goes Here</a:t>
            </a:r>
            <a:endParaRPr kumimoji="1" lang="ja-JP" altLang="en-US" dirty="0"/>
          </a:p>
        </p:txBody>
      </p:sp>
      <p:sp>
        <p:nvSpPr>
          <p:cNvPr id="32" name="テキスト プレースホルダー 5"/>
          <p:cNvSpPr>
            <a:spLocks noGrp="1"/>
          </p:cNvSpPr>
          <p:nvPr>
            <p:ph type="body" sz="quarter" idx="19" hasCustomPrompt="1"/>
          </p:nvPr>
        </p:nvSpPr>
        <p:spPr>
          <a:xfrm>
            <a:off x="5367027" y="3043679"/>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3" name="テキスト プレースホルダー 5"/>
          <p:cNvSpPr>
            <a:spLocks noGrp="1"/>
          </p:cNvSpPr>
          <p:nvPr>
            <p:ph type="body" sz="quarter" idx="20" hasCustomPrompt="1"/>
          </p:nvPr>
        </p:nvSpPr>
        <p:spPr>
          <a:xfrm>
            <a:off x="6300778" y="3043679"/>
            <a:ext cx="5230822" cy="774213"/>
          </a:xfrm>
        </p:spPr>
        <p:txBody>
          <a:bodyPr numCol="1" spcCol="360000" anchor="ctr">
            <a:normAutofit/>
          </a:bodyPr>
          <a:lstStyle>
            <a:lvl1pPr marL="0" indent="0" algn="l">
              <a:lnSpc>
                <a:spcPct val="130000"/>
              </a:lnSpc>
              <a:spcBef>
                <a:spcPts val="0"/>
              </a:spcBef>
              <a:buClr>
                <a:schemeClr val="accent1"/>
              </a:buClr>
              <a:buFontTx/>
              <a:buNone/>
              <a:defRPr sz="1200">
                <a:solidFill>
                  <a:schemeClr val="bg1"/>
                </a:solidFill>
              </a:defRPr>
            </a:lvl1pPr>
          </a:lstStyle>
          <a:p>
            <a:pPr lvl="0"/>
            <a:r>
              <a:rPr kumimoji="1" lang="en-US" altLang="ja-JP" dirty="0"/>
              <a:t>Text Goes Here</a:t>
            </a:r>
            <a:endParaRPr kumimoji="1" lang="ja-JP" altLang="en-US" dirty="0"/>
          </a:p>
        </p:txBody>
      </p:sp>
      <p:sp>
        <p:nvSpPr>
          <p:cNvPr id="35" name="テキスト プレースホルダー 5"/>
          <p:cNvSpPr>
            <a:spLocks noGrp="1"/>
          </p:cNvSpPr>
          <p:nvPr>
            <p:ph type="body" sz="quarter" idx="22" hasCustomPrompt="1"/>
          </p:nvPr>
        </p:nvSpPr>
        <p:spPr>
          <a:xfrm>
            <a:off x="5367027" y="4012340"/>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6" name="テキスト プレースホルダー 5"/>
          <p:cNvSpPr>
            <a:spLocks noGrp="1"/>
          </p:cNvSpPr>
          <p:nvPr>
            <p:ph type="body" sz="quarter" idx="23" hasCustomPrompt="1"/>
          </p:nvPr>
        </p:nvSpPr>
        <p:spPr>
          <a:xfrm>
            <a:off x="6300778" y="4012340"/>
            <a:ext cx="5230822" cy="774213"/>
          </a:xfrm>
        </p:spPr>
        <p:txBody>
          <a:bodyPr numCol="1" spcCol="360000" anchor="ctr">
            <a:normAutofit/>
          </a:bodyPr>
          <a:lstStyle>
            <a:lvl1pPr marL="0" indent="0" algn="l">
              <a:lnSpc>
                <a:spcPct val="130000"/>
              </a:lnSpc>
              <a:spcBef>
                <a:spcPts val="0"/>
              </a:spcBef>
              <a:buClr>
                <a:schemeClr val="accent1"/>
              </a:buClr>
              <a:buFontTx/>
              <a:buNone/>
              <a:defRPr sz="1200">
                <a:solidFill>
                  <a:schemeClr val="bg1"/>
                </a:solidFill>
              </a:defRPr>
            </a:lvl1pPr>
          </a:lstStyle>
          <a:p>
            <a:pPr lvl="0"/>
            <a:r>
              <a:rPr kumimoji="1" lang="en-US" altLang="ja-JP" dirty="0"/>
              <a:t>Text Goes Here</a:t>
            </a:r>
            <a:endParaRPr kumimoji="1" lang="ja-JP" altLang="en-US" dirty="0"/>
          </a:p>
        </p:txBody>
      </p:sp>
      <p:sp>
        <p:nvSpPr>
          <p:cNvPr id="38" name="テキスト プレースホルダー 5"/>
          <p:cNvSpPr>
            <a:spLocks noGrp="1"/>
          </p:cNvSpPr>
          <p:nvPr>
            <p:ph type="body" sz="quarter" idx="25" hasCustomPrompt="1"/>
          </p:nvPr>
        </p:nvSpPr>
        <p:spPr>
          <a:xfrm>
            <a:off x="5367027" y="4981001"/>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9" name="テキスト プレースホルダー 5"/>
          <p:cNvSpPr>
            <a:spLocks noGrp="1"/>
          </p:cNvSpPr>
          <p:nvPr>
            <p:ph type="body" sz="quarter" idx="26" hasCustomPrompt="1"/>
          </p:nvPr>
        </p:nvSpPr>
        <p:spPr>
          <a:xfrm>
            <a:off x="6300778" y="4981001"/>
            <a:ext cx="5230822" cy="774213"/>
          </a:xfrm>
        </p:spPr>
        <p:txBody>
          <a:bodyPr numCol="1" spcCol="360000" anchor="ctr">
            <a:normAutofit/>
          </a:bodyPr>
          <a:lstStyle>
            <a:lvl1pPr marL="0" indent="0" algn="l">
              <a:lnSpc>
                <a:spcPct val="130000"/>
              </a:lnSpc>
              <a:spcBef>
                <a:spcPts val="0"/>
              </a:spcBef>
              <a:buClr>
                <a:schemeClr val="accent1"/>
              </a:buClr>
              <a:buFontTx/>
              <a:buNone/>
              <a:defRPr sz="1200">
                <a:solidFill>
                  <a:schemeClr val="bg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46771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2" presetClass="entr" presetSubtype="1" decel="100000" fill="hold" grpId="0" nodeType="after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8">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2" decel="100000" fill="hold" grpId="0" nodeType="withEffect">
                                  <p:stCondLst>
                                    <p:cond delay="10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825"/>
                            </p:stCondLst>
                            <p:childTnLst>
                              <p:par>
                                <p:cTn id="19" presetID="2" presetClass="entr" presetSubtype="1" decel="100000" fill="hold" grpId="0" nodeType="afterEffect">
                                  <p:stCondLst>
                                    <p:cond delay="0"/>
                                  </p:stCondLst>
                                  <p:iterate type="lt">
                                    <p:tmPct val="10000"/>
                                  </p:iterate>
                                  <p:childTnLst>
                                    <p:set>
                                      <p:cBhvr>
                                        <p:cTn id="20" dur="1" fill="hold">
                                          <p:stCondLst>
                                            <p:cond delay="0"/>
                                          </p:stCondLst>
                                        </p:cTn>
                                        <p:tgtEl>
                                          <p:spTgt spid="29">
                                            <p:txEl>
                                              <p:pRg st="0" end="0"/>
                                            </p:txEl>
                                          </p:spTgt>
                                        </p:tgtEl>
                                        <p:attrNameLst>
                                          <p:attrName>style.visibility</p:attrName>
                                        </p:attrNameLst>
                                      </p:cBhvr>
                                      <p:to>
                                        <p:strVal val="visible"/>
                                      </p:to>
                                    </p:set>
                                    <p:anim calcmode="lin" valueType="num">
                                      <p:cBhvr additive="base">
                                        <p:cTn id="21"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3" presetID="2" presetClass="entr" presetSubtype="2" decel="100000" fill="hold" grpId="0" nodeType="withEffect">
                                  <p:stCondLst>
                                    <p:cond delay="100"/>
                                  </p:stCondLst>
                                  <p:childTnLst>
                                    <p:set>
                                      <p:cBhvr>
                                        <p:cTn id="24" dur="1" fill="hold">
                                          <p:stCondLst>
                                            <p:cond delay="0"/>
                                          </p:stCondLst>
                                        </p:cTn>
                                        <p:tgtEl>
                                          <p:spTgt spid="30">
                                            <p:txEl>
                                              <p:pRg st="0" end="0"/>
                                            </p:txEl>
                                          </p:spTgt>
                                        </p:tgtEl>
                                        <p:attrNameLst>
                                          <p:attrName>style.visibility</p:attrName>
                                        </p:attrNameLst>
                                      </p:cBhvr>
                                      <p:to>
                                        <p:strVal val="visible"/>
                                      </p:to>
                                    </p:set>
                                    <p:anim calcmode="lin" valueType="num">
                                      <p:cBhvr additive="base">
                                        <p:cTn id="25"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2675"/>
                            </p:stCondLst>
                            <p:childTnLst>
                              <p:par>
                                <p:cTn id="28" presetID="2" presetClass="entr" presetSubtype="1" decel="100000" fill="hold" grpId="0" nodeType="afterEffect">
                                  <p:stCondLst>
                                    <p:cond delay="0"/>
                                  </p:stCondLst>
                                  <p:iterate type="lt">
                                    <p:tmPct val="10000"/>
                                  </p:iterate>
                                  <p:childTnLst>
                                    <p:set>
                                      <p:cBhvr>
                                        <p:cTn id="29" dur="1" fill="hold">
                                          <p:stCondLst>
                                            <p:cond delay="0"/>
                                          </p:stCondLst>
                                        </p:cTn>
                                        <p:tgtEl>
                                          <p:spTgt spid="32">
                                            <p:txEl>
                                              <p:pRg st="0" end="0"/>
                                            </p:txEl>
                                          </p:spTgt>
                                        </p:tgtEl>
                                        <p:attrNameLst>
                                          <p:attrName>style.visibility</p:attrName>
                                        </p:attrNameLst>
                                      </p:cBhvr>
                                      <p:to>
                                        <p:strVal val="visible"/>
                                      </p:to>
                                    </p:set>
                                    <p:anim calcmode="lin" valueType="num">
                                      <p:cBhvr additive="base">
                                        <p:cTn id="30"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32">
                                            <p:txEl>
                                              <p:pRg st="0" end="0"/>
                                            </p:txEl>
                                          </p:spTgt>
                                        </p:tgtEl>
                                        <p:attrNameLst>
                                          <p:attrName>ppt_y</p:attrName>
                                        </p:attrNameLst>
                                      </p:cBhvr>
                                      <p:tavLst>
                                        <p:tav tm="0">
                                          <p:val>
                                            <p:strVal val="0-#ppt_h/2"/>
                                          </p:val>
                                        </p:tav>
                                        <p:tav tm="100000">
                                          <p:val>
                                            <p:strVal val="#ppt_y"/>
                                          </p:val>
                                        </p:tav>
                                      </p:tavLst>
                                    </p:anim>
                                  </p:childTnLst>
                                </p:cTn>
                              </p:par>
                              <p:par>
                                <p:cTn id="32" presetID="2" presetClass="entr" presetSubtype="2" decel="100000" fill="hold" grpId="0" nodeType="withEffect">
                                  <p:stCondLst>
                                    <p:cond delay="100"/>
                                  </p:stCondLst>
                                  <p:childTnLst>
                                    <p:set>
                                      <p:cBhvr>
                                        <p:cTn id="33" dur="1" fill="hold">
                                          <p:stCondLst>
                                            <p:cond delay="0"/>
                                          </p:stCondLst>
                                        </p:cTn>
                                        <p:tgtEl>
                                          <p:spTgt spid="33">
                                            <p:txEl>
                                              <p:pRg st="0" end="0"/>
                                            </p:txEl>
                                          </p:spTgt>
                                        </p:tgtEl>
                                        <p:attrNameLst>
                                          <p:attrName>style.visibility</p:attrName>
                                        </p:attrNameLst>
                                      </p:cBhvr>
                                      <p:to>
                                        <p:strVal val="visible"/>
                                      </p:to>
                                    </p:set>
                                    <p:anim calcmode="lin" valueType="num">
                                      <p:cBhvr additive="base">
                                        <p:cTn id="34"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3525"/>
                            </p:stCondLst>
                            <p:childTnLst>
                              <p:par>
                                <p:cTn id="37" presetID="2" presetClass="entr" presetSubtype="1" decel="100000" fill="hold" grpId="0" nodeType="afterEffect">
                                  <p:stCondLst>
                                    <p:cond delay="0"/>
                                  </p:stCondLst>
                                  <p:iterate type="lt">
                                    <p:tmPct val="10000"/>
                                  </p:iterate>
                                  <p:childTnLst>
                                    <p:set>
                                      <p:cBhvr>
                                        <p:cTn id="38" dur="1" fill="hold">
                                          <p:stCondLst>
                                            <p:cond delay="0"/>
                                          </p:stCondLst>
                                        </p:cTn>
                                        <p:tgtEl>
                                          <p:spTgt spid="35">
                                            <p:txEl>
                                              <p:pRg st="0" end="0"/>
                                            </p:txEl>
                                          </p:spTgt>
                                        </p:tgtEl>
                                        <p:attrNameLst>
                                          <p:attrName>style.visibility</p:attrName>
                                        </p:attrNameLst>
                                      </p:cBhvr>
                                      <p:to>
                                        <p:strVal val="visible"/>
                                      </p:to>
                                    </p:set>
                                    <p:anim calcmode="lin" valueType="num">
                                      <p:cBhvr additive="base">
                                        <p:cTn id="39" dur="75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35">
                                            <p:txEl>
                                              <p:pRg st="0" end="0"/>
                                            </p:txEl>
                                          </p:spTgt>
                                        </p:tgtEl>
                                        <p:attrNameLst>
                                          <p:attrName>ppt_y</p:attrName>
                                        </p:attrNameLst>
                                      </p:cBhvr>
                                      <p:tavLst>
                                        <p:tav tm="0">
                                          <p:val>
                                            <p:strVal val="0-#ppt_h/2"/>
                                          </p:val>
                                        </p:tav>
                                        <p:tav tm="100000">
                                          <p:val>
                                            <p:strVal val="#ppt_y"/>
                                          </p:val>
                                        </p:tav>
                                      </p:tavLst>
                                    </p:anim>
                                  </p:childTnLst>
                                </p:cTn>
                              </p:par>
                              <p:par>
                                <p:cTn id="41" presetID="2" presetClass="entr" presetSubtype="2" decel="100000" fill="hold" grpId="0" nodeType="withEffect">
                                  <p:stCondLst>
                                    <p:cond delay="100"/>
                                  </p:stCondLst>
                                  <p:childTnLst>
                                    <p:set>
                                      <p:cBhvr>
                                        <p:cTn id="42" dur="1" fill="hold">
                                          <p:stCondLst>
                                            <p:cond delay="0"/>
                                          </p:stCondLst>
                                        </p:cTn>
                                        <p:tgtEl>
                                          <p:spTgt spid="36">
                                            <p:txEl>
                                              <p:pRg st="0" end="0"/>
                                            </p:txEl>
                                          </p:spTgt>
                                        </p:tgtEl>
                                        <p:attrNameLst>
                                          <p:attrName>style.visibility</p:attrName>
                                        </p:attrNameLst>
                                      </p:cBhvr>
                                      <p:to>
                                        <p:strVal val="visible"/>
                                      </p:to>
                                    </p:set>
                                    <p:anim calcmode="lin" valueType="num">
                                      <p:cBhvr additive="base">
                                        <p:cTn id="43" dur="75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44" dur="75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45" fill="hold">
                            <p:stCondLst>
                              <p:cond delay="4375"/>
                            </p:stCondLst>
                            <p:childTnLst>
                              <p:par>
                                <p:cTn id="46" presetID="2" presetClass="entr" presetSubtype="1" decel="100000" fill="hold" grpId="0" nodeType="afterEffect">
                                  <p:stCondLst>
                                    <p:cond delay="0"/>
                                  </p:stCondLst>
                                  <p:iterate type="lt">
                                    <p:tmPct val="10000"/>
                                  </p:iterate>
                                  <p:childTnLst>
                                    <p:set>
                                      <p:cBhvr>
                                        <p:cTn id="47" dur="1" fill="hold">
                                          <p:stCondLst>
                                            <p:cond delay="0"/>
                                          </p:stCondLst>
                                        </p:cTn>
                                        <p:tgtEl>
                                          <p:spTgt spid="38">
                                            <p:txEl>
                                              <p:pRg st="0" end="0"/>
                                            </p:txEl>
                                          </p:spTgt>
                                        </p:tgtEl>
                                        <p:attrNameLst>
                                          <p:attrName>style.visibility</p:attrName>
                                        </p:attrNameLst>
                                      </p:cBhvr>
                                      <p:to>
                                        <p:strVal val="visible"/>
                                      </p:to>
                                    </p:set>
                                    <p:anim calcmode="lin" valueType="num">
                                      <p:cBhvr additive="base">
                                        <p:cTn id="48"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38">
                                            <p:txEl>
                                              <p:pRg st="0" end="0"/>
                                            </p:txEl>
                                          </p:spTgt>
                                        </p:tgtEl>
                                        <p:attrNameLst>
                                          <p:attrName>ppt_y</p:attrName>
                                        </p:attrNameLst>
                                      </p:cBhvr>
                                      <p:tavLst>
                                        <p:tav tm="0">
                                          <p:val>
                                            <p:strVal val="0-#ppt_h/2"/>
                                          </p:val>
                                        </p:tav>
                                        <p:tav tm="100000">
                                          <p:val>
                                            <p:strVal val="#ppt_y"/>
                                          </p:val>
                                        </p:tav>
                                      </p:tavLst>
                                    </p:anim>
                                  </p:childTnLst>
                                </p:cTn>
                              </p:par>
                              <p:par>
                                <p:cTn id="50" presetID="2" presetClass="entr" presetSubtype="2" decel="100000" fill="hold" grpId="0" nodeType="withEffect">
                                  <p:stCondLst>
                                    <p:cond delay="100"/>
                                  </p:stCondLst>
                                  <p:childTnLst>
                                    <p:set>
                                      <p:cBhvr>
                                        <p:cTn id="51" dur="1" fill="hold">
                                          <p:stCondLst>
                                            <p:cond delay="0"/>
                                          </p:stCondLst>
                                        </p:cTn>
                                        <p:tgtEl>
                                          <p:spTgt spid="39">
                                            <p:txEl>
                                              <p:pRg st="0" end="0"/>
                                            </p:txEl>
                                          </p:spTgt>
                                        </p:tgtEl>
                                        <p:attrNameLst>
                                          <p:attrName>style.visibility</p:attrName>
                                        </p:attrNameLst>
                                      </p:cBhvr>
                                      <p:to>
                                        <p:strVal val="visible"/>
                                      </p:to>
                                    </p:set>
                                    <p:anim calcmode="lin" valueType="num">
                                      <p:cBhvr additive="base">
                                        <p:cTn id="52" dur="75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53" dur="75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2" decel="100000"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1+#ppt_w/2"/>
                          </p:val>
                        </p:tav>
                        <p:tav tm="100000">
                          <p:val>
                            <p:strVal val="#ppt_x"/>
                          </p:val>
                        </p:tav>
                      </p:tavLst>
                    </p:anim>
                    <p:anim calcmode="lin" valueType="num">
                      <p:cBhvr additive="base">
                        <p:cTn dur="750" fill="hold"/>
                        <p:tgtEl>
                          <p:spTgt spid="30"/>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1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5"/>
                        </p:tgtEl>
                        <p:attrNameLst>
                          <p:attrName>style.visibility</p:attrName>
                        </p:attrNameLst>
                      </p:cBhvr>
                      <p:to>
                        <p:strVal val="visible"/>
                      </p:to>
                    </p:set>
                    <p:anim calcmode="lin" valueType="num">
                      <p:cBhvr additive="base">
                        <p:cTn dur="750" fill="hold"/>
                        <p:tgtEl>
                          <p:spTgt spid="35"/>
                        </p:tgtEl>
                        <p:attrNameLst>
                          <p:attrName>ppt_x</p:attrName>
                        </p:attrNameLst>
                      </p:cBhvr>
                      <p:tavLst>
                        <p:tav tm="0">
                          <p:val>
                            <p:strVal val="#ppt_x"/>
                          </p:val>
                        </p:tav>
                        <p:tav tm="100000">
                          <p:val>
                            <p:strVal val="#ppt_x"/>
                          </p:val>
                        </p:tav>
                      </p:tavLst>
                    </p:anim>
                    <p:anim calcmode="lin" valueType="num">
                      <p:cBhvr additive="base">
                        <p:cTn dur="750" fill="hold"/>
                        <p:tgtEl>
                          <p:spTgt spid="35"/>
                        </p:tgtEl>
                        <p:attrNameLst>
                          <p:attrName>ppt_y</p:attrName>
                        </p:attrNameLst>
                      </p:cBhvr>
                      <p:tavLst>
                        <p:tav tm="0">
                          <p:val>
                            <p:strVal val="0-#ppt_h/2"/>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1+#ppt_w/2"/>
                          </p:val>
                        </p:tav>
                        <p:tav tm="100000">
                          <p:val>
                            <p:strVal val="#ppt_x"/>
                          </p:val>
                        </p:tav>
                      </p:tavLst>
                    </p:anim>
                    <p:anim calcmode="lin" valueType="num">
                      <p:cBhvr additive="base">
                        <p:cTn dur="750" fill="hold"/>
                        <p:tgtEl>
                          <p:spTgt spid="36"/>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1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and texts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7" name="Picture Placeholder 6"/>
          <p:cNvSpPr>
            <a:spLocks noGrp="1"/>
          </p:cNvSpPr>
          <p:nvPr>
            <p:ph type="pic" sz="quarter" idx="13" hasCustomPrompt="1"/>
          </p:nvPr>
        </p:nvSpPr>
        <p:spPr>
          <a:xfrm>
            <a:off x="319315" y="319364"/>
            <a:ext cx="5447695" cy="6242106"/>
          </a:xfrm>
        </p:spPr>
        <p:txBody>
          <a:bodyPr/>
          <a:lstStyle>
            <a:lvl1pPr>
              <a:defRPr i="1" baseline="0"/>
            </a:lvl1pPr>
          </a:lstStyle>
          <a:p>
            <a:r>
              <a:rPr kumimoji="1" lang="en-US" altLang="ja-JP" dirty="0"/>
              <a:t>Insert an image</a:t>
            </a:r>
            <a:endParaRPr kumimoji="1" lang="ja-JP" altLang="en-US" dirty="0"/>
          </a:p>
        </p:txBody>
      </p:sp>
      <p:sp>
        <p:nvSpPr>
          <p:cNvPr id="8" name="タイトル 1"/>
          <p:cNvSpPr>
            <a:spLocks noGrp="1"/>
          </p:cNvSpPr>
          <p:nvPr>
            <p:ph type="title" hasCustomPrompt="1"/>
          </p:nvPr>
        </p:nvSpPr>
        <p:spPr>
          <a:xfrm>
            <a:off x="5138057" y="1461330"/>
            <a:ext cx="6535155" cy="2899277"/>
          </a:xfrm>
        </p:spPr>
        <p:txBody>
          <a:bodyPr anchor="b">
            <a:normAutofit/>
          </a:bodyPr>
          <a:lstStyle>
            <a:lvl1pPr>
              <a:lnSpc>
                <a:spcPct val="80000"/>
              </a:lnSpc>
              <a:defRPr sz="6400" baseline="0">
                <a:latin typeface="+mj-lt"/>
              </a:defRPr>
            </a:lvl1pPr>
          </a:lstStyle>
          <a:p>
            <a:r>
              <a:rPr kumimoji="1" lang="en-US" altLang="ja-JP" dirty="0"/>
              <a:t>Slide Title Goes Here</a:t>
            </a:r>
            <a:endParaRPr kumimoji="1" lang="ja-JP" altLang="en-US" dirty="0"/>
          </a:p>
        </p:txBody>
      </p:sp>
      <p:sp>
        <p:nvSpPr>
          <p:cNvPr id="9" name="テキスト プレースホルダー 5"/>
          <p:cNvSpPr>
            <a:spLocks noGrp="1"/>
          </p:cNvSpPr>
          <p:nvPr>
            <p:ph type="body" sz="quarter" idx="12" hasCustomPrompt="1"/>
          </p:nvPr>
        </p:nvSpPr>
        <p:spPr>
          <a:xfrm>
            <a:off x="5970210" y="4490673"/>
            <a:ext cx="5703003" cy="1309889"/>
          </a:xfrm>
        </p:spPr>
        <p:txBody>
          <a:bodyPr numCol="1" spcCol="360000" anchor="t">
            <a:normAutofit/>
          </a:bodyPr>
          <a:lstStyle>
            <a:lvl1pPr algn="l">
              <a:spcBef>
                <a:spcPts val="800"/>
              </a:spcBef>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6781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iterate type="wd">
                                    <p:tmPct val="10000"/>
                                  </p:iterate>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475"/>
                            </p:stCondLst>
                            <p:childTnLst>
                              <p:par>
                                <p:cTn id="14" presetID="22" presetClass="entr" presetSubtype="8"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and text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937001" y="711310"/>
            <a:ext cx="7367578" cy="3649297"/>
          </a:xfrm>
        </p:spPr>
        <p:txBody>
          <a:bodyPr anchor="b">
            <a:normAutofit/>
          </a:bodyPr>
          <a:lstStyle>
            <a:lvl1pPr>
              <a:lnSpc>
                <a:spcPct val="80000"/>
              </a:lnSpc>
              <a:defRPr sz="6400" baseline="0">
                <a:latin typeface="+mj-lt"/>
              </a:defRPr>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テキスト プレースホルダー 5"/>
          <p:cNvSpPr>
            <a:spLocks noGrp="1"/>
          </p:cNvSpPr>
          <p:nvPr>
            <p:ph type="body" sz="quarter" idx="12" hasCustomPrompt="1"/>
          </p:nvPr>
        </p:nvSpPr>
        <p:spPr>
          <a:xfrm>
            <a:off x="3937000" y="4490673"/>
            <a:ext cx="7367578" cy="1309889"/>
          </a:xfrm>
        </p:spPr>
        <p:txBody>
          <a:bodyPr numCol="1" spcCol="360000" anchor="t">
            <a:normAutofit/>
          </a:bodyPr>
          <a:lstStyle>
            <a:lvl1pPr algn="l">
              <a:spcBef>
                <a:spcPts val="800"/>
              </a:spcBef>
              <a:defRPr sz="1200">
                <a:solidFill>
                  <a:schemeClr val="bg2"/>
                </a:solidFill>
              </a:defRPr>
            </a:lvl1pPr>
          </a:lstStyle>
          <a:p>
            <a:pPr lvl="0"/>
            <a:r>
              <a:rPr kumimoji="1" lang="en-US" altLang="ja-JP" dirty="0"/>
              <a:t>Text Goes Here</a:t>
            </a:r>
            <a:endParaRPr kumimoji="1" lang="ja-JP" altLang="en-US" dirty="0"/>
          </a:p>
        </p:txBody>
      </p:sp>
      <p:sp>
        <p:nvSpPr>
          <p:cNvPr id="7" name="Picture Placeholder 6"/>
          <p:cNvSpPr>
            <a:spLocks noGrp="1"/>
          </p:cNvSpPr>
          <p:nvPr>
            <p:ph type="pic" sz="quarter" idx="13" hasCustomPrompt="1"/>
          </p:nvPr>
        </p:nvSpPr>
        <p:spPr>
          <a:xfrm>
            <a:off x="0" y="0"/>
            <a:ext cx="3638550" cy="6858000"/>
          </a:xfrm>
        </p:spPr>
        <p:txBody>
          <a:bodyPr/>
          <a:lstStyle>
            <a:lvl1pPr>
              <a:defRPr i="1" baseline="0"/>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val="403708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475"/>
                            </p:stCondLst>
                            <p:childTnLst>
                              <p:par>
                                <p:cTn id="14" presetID="22" presetClass="entr" presetSubtype="8"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ide image and texts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7" name="Picture Placeholder 6"/>
          <p:cNvSpPr>
            <a:spLocks noGrp="1"/>
          </p:cNvSpPr>
          <p:nvPr>
            <p:ph type="pic" sz="quarter" idx="13" hasCustomPrompt="1"/>
          </p:nvPr>
        </p:nvSpPr>
        <p:spPr>
          <a:xfrm>
            <a:off x="0" y="961190"/>
            <a:ext cx="12192000" cy="4935619"/>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9" name="テキスト プレースホルダー 5"/>
          <p:cNvSpPr>
            <a:spLocks noGrp="1"/>
          </p:cNvSpPr>
          <p:nvPr>
            <p:ph type="body" sz="quarter" idx="12" hasCustomPrompt="1"/>
          </p:nvPr>
        </p:nvSpPr>
        <p:spPr>
          <a:xfrm>
            <a:off x="164495" y="1"/>
            <a:ext cx="5892801" cy="3220003"/>
          </a:xfrm>
          <a:solidFill>
            <a:schemeClr val="tx1"/>
          </a:solidFill>
        </p:spPr>
        <p:txBody>
          <a:bodyPr numCol="1" spcCol="360000" anchor="t">
            <a:normAutofit/>
          </a:bodyPr>
          <a:lstStyle>
            <a:lvl1pPr algn="l">
              <a:spcBef>
                <a:spcPts val="800"/>
              </a:spcBef>
              <a:defRPr sz="1200">
                <a:solidFill>
                  <a:schemeClr val="bg2"/>
                </a:solidFill>
              </a:defRPr>
            </a:lvl1pPr>
          </a:lstStyle>
          <a:p>
            <a:pPr lvl="0"/>
            <a:r>
              <a:rPr kumimoji="1" lang="en-US" altLang="ja-JP" dirty="0"/>
              <a:t> </a:t>
            </a:r>
            <a:endParaRPr kumimoji="1" lang="ja-JP" altLang="en-US" dirty="0"/>
          </a:p>
        </p:txBody>
      </p:sp>
      <p:sp>
        <p:nvSpPr>
          <p:cNvPr id="10" name="タイトル 1"/>
          <p:cNvSpPr>
            <a:spLocks noGrp="1"/>
          </p:cNvSpPr>
          <p:nvPr>
            <p:ph type="title" hasCustomPrompt="1"/>
          </p:nvPr>
        </p:nvSpPr>
        <p:spPr>
          <a:xfrm>
            <a:off x="164495" y="300009"/>
            <a:ext cx="5892801" cy="2919995"/>
          </a:xfrm>
        </p:spPr>
        <p:txBody>
          <a:bodyPr anchor="ctr">
            <a:normAutofit/>
          </a:bodyPr>
          <a:lstStyle>
            <a:lvl1pPr algn="ctr">
              <a:lnSpc>
                <a:spcPct val="80000"/>
              </a:lnSpc>
              <a:defRPr sz="6400" baseline="0">
                <a:latin typeface="Roboto Bold" pitchFamily="2" charset="0"/>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11" name="テキスト プレースホルダー 5"/>
          <p:cNvSpPr>
            <a:spLocks noGrp="1"/>
          </p:cNvSpPr>
          <p:nvPr>
            <p:ph type="body" sz="quarter" idx="14" hasCustomPrompt="1"/>
          </p:nvPr>
        </p:nvSpPr>
        <p:spPr>
          <a:xfrm>
            <a:off x="6144381" y="4935619"/>
            <a:ext cx="6047620" cy="1224620"/>
          </a:xfrm>
          <a:solidFill>
            <a:schemeClr val="tx1"/>
          </a:solidFill>
        </p:spPr>
        <p:txBody>
          <a:bodyPr numCol="1" spcCol="360000" anchor="t">
            <a:normAutofit/>
          </a:bodyPr>
          <a:lstStyle>
            <a:lvl1pPr algn="l">
              <a:spcBef>
                <a:spcPts val="800"/>
              </a:spcBef>
              <a:defRPr sz="1200">
                <a:solidFill>
                  <a:schemeClr val="bg2"/>
                </a:solidFill>
              </a:defRPr>
            </a:lvl1p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5" hasCustomPrompt="1"/>
          </p:nvPr>
        </p:nvSpPr>
        <p:spPr>
          <a:xfrm>
            <a:off x="6270171" y="4935619"/>
            <a:ext cx="5604503" cy="1224620"/>
          </a:xfrm>
        </p:spPr>
        <p:txBody>
          <a:bodyPr numCol="1" spcCol="360000" anchor="ctr">
            <a:normAutofit/>
          </a:bodyPr>
          <a:lstStyle>
            <a:lvl1pPr algn="l">
              <a:spcBef>
                <a:spcPts val="800"/>
              </a:spcBef>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30134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1" decel="100000" fill="hold" grpId="0" nodeType="after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750" fill="hold"/>
                                        <p:tgtEl>
                                          <p:spTgt spid="10"/>
                                        </p:tgtEl>
                                        <p:attrNameLst>
                                          <p:attrName>ppt_x</p:attrName>
                                        </p:attrNameLst>
                                      </p:cBhvr>
                                      <p:tavLst>
                                        <p:tav tm="0">
                                          <p:val>
                                            <p:strVal val="#ppt_x"/>
                                          </p:val>
                                        </p:tav>
                                        <p:tav tm="100000">
                                          <p:val>
                                            <p:strVal val="#ppt_x"/>
                                          </p:val>
                                        </p:tav>
                                      </p:tavLst>
                                    </p:anim>
                                    <p:anim calcmode="lin" valueType="num">
                                      <p:cBhvr additive="base">
                                        <p:cTn id="17" dur="75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2225"/>
                            </p:stCondLst>
                            <p:childTnLst>
                              <p:par>
                                <p:cTn id="19" presetID="2" presetClass="entr" presetSubtype="2" decel="10000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1+#ppt_w/2"/>
                                          </p:val>
                                        </p:tav>
                                        <p:tav tm="100000">
                                          <p:val>
                                            <p:strVal val="#ppt_x"/>
                                          </p:val>
                                        </p:tav>
                                      </p:tavLst>
                                    </p:anim>
                                    <p:anim calcmode="lin" valueType="num">
                                      <p:cBhvr additive="base">
                                        <p:cTn id="22" dur="75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2975"/>
                            </p:stCondLst>
                            <p:childTnLst>
                              <p:par>
                                <p:cTn id="24" presetID="22" presetClass="entr" presetSubtype="8" fill="hold" grpId="0" nodeType="after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left)">
                                      <p:cBhvr>
                                        <p:cTn id="2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tmplLst>
          <p:tmpl>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bldP spid="11" grpId="0" animBg="1">
        <p:tmplLst>
          <p:tmpl>
            <p:tnLst>
              <p:par>
                <p:cTn presetID="2" presetClass="entr" presetSubtype="2"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Wide image and texts 2">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7" name="Picture Placeholder 6"/>
          <p:cNvSpPr>
            <a:spLocks noGrp="1"/>
          </p:cNvSpPr>
          <p:nvPr>
            <p:ph type="pic" sz="quarter" idx="13" hasCustomPrompt="1"/>
          </p:nvPr>
        </p:nvSpPr>
        <p:spPr>
          <a:xfrm>
            <a:off x="0" y="961190"/>
            <a:ext cx="12192000" cy="4935619"/>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0" name="タイトル 1"/>
          <p:cNvSpPr>
            <a:spLocks noGrp="1"/>
          </p:cNvSpPr>
          <p:nvPr>
            <p:ph type="title" hasCustomPrompt="1"/>
          </p:nvPr>
        </p:nvSpPr>
        <p:spPr>
          <a:xfrm>
            <a:off x="265472" y="1000524"/>
            <a:ext cx="5791825" cy="4935619"/>
          </a:xfrm>
        </p:spPr>
        <p:txBody>
          <a:bodyPr anchor="ctr">
            <a:normAutofit/>
          </a:bodyPr>
          <a:lstStyle>
            <a:lvl1pPr algn="l">
              <a:lnSpc>
                <a:spcPct val="100000"/>
              </a:lnSpc>
              <a:defRPr sz="5334" baseline="0">
                <a:latin typeface="Roboto Bold" pitchFamily="2" charset="0"/>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12" name="テキスト プレースホルダー 5"/>
          <p:cNvSpPr>
            <a:spLocks noGrp="1"/>
          </p:cNvSpPr>
          <p:nvPr>
            <p:ph type="body" sz="quarter" idx="15" hasCustomPrompt="1"/>
          </p:nvPr>
        </p:nvSpPr>
        <p:spPr>
          <a:xfrm>
            <a:off x="6270171" y="4467224"/>
            <a:ext cx="5604503" cy="1224620"/>
          </a:xfrm>
        </p:spPr>
        <p:txBody>
          <a:bodyPr numCol="1" spcCol="360000" anchor="b">
            <a:normAutofit/>
          </a:bodyPr>
          <a:lstStyle>
            <a:lvl1pPr algn="l">
              <a:spcBef>
                <a:spcPts val="800"/>
              </a:spcBef>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62671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475"/>
                            </p:stCondLst>
                            <p:childTnLst>
                              <p:par>
                                <p:cTn id="14" presetID="22" presetClass="entr" presetSubtype="8"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9" Type="http://schemas.openxmlformats.org/officeDocument/2006/relationships/slideLayout" Target="../slideLayouts/slideLayout70.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42" Type="http://schemas.openxmlformats.org/officeDocument/2006/relationships/slideLayout" Target="../slideLayouts/slideLayout73.xml"/><Relationship Id="rId47" Type="http://schemas.openxmlformats.org/officeDocument/2006/relationships/slideLayout" Target="../slideLayouts/slideLayout78.xml"/><Relationship Id="rId50" Type="http://schemas.openxmlformats.org/officeDocument/2006/relationships/slideLayout" Target="../slideLayouts/slideLayout81.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9" Type="http://schemas.openxmlformats.org/officeDocument/2006/relationships/slideLayout" Target="../slideLayouts/slideLayout60.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slideLayout" Target="../slideLayouts/slideLayout68.xml"/><Relationship Id="rId40" Type="http://schemas.openxmlformats.org/officeDocument/2006/relationships/slideLayout" Target="../slideLayouts/slideLayout71.xml"/><Relationship Id="rId45" Type="http://schemas.openxmlformats.org/officeDocument/2006/relationships/slideLayout" Target="../slideLayouts/slideLayout76.xml"/><Relationship Id="rId53" Type="http://schemas.openxmlformats.org/officeDocument/2006/relationships/slideLayout" Target="../slideLayouts/slideLayout8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4" Type="http://schemas.openxmlformats.org/officeDocument/2006/relationships/slideLayout" Target="../slideLayouts/slideLayout75.xml"/><Relationship Id="rId52" Type="http://schemas.openxmlformats.org/officeDocument/2006/relationships/slideLayout" Target="../slideLayouts/slideLayout8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43" Type="http://schemas.openxmlformats.org/officeDocument/2006/relationships/slideLayout" Target="../slideLayouts/slideLayout74.xml"/><Relationship Id="rId48" Type="http://schemas.openxmlformats.org/officeDocument/2006/relationships/slideLayout" Target="../slideLayouts/slideLayout79.xml"/><Relationship Id="rId8" Type="http://schemas.openxmlformats.org/officeDocument/2006/relationships/slideLayout" Target="../slideLayouts/slideLayout39.xml"/><Relationship Id="rId51" Type="http://schemas.openxmlformats.org/officeDocument/2006/relationships/slideLayout" Target="../slideLayouts/slideLayout82.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slideLayout" Target="../slideLayouts/slideLayout69.xml"/><Relationship Id="rId46" Type="http://schemas.openxmlformats.org/officeDocument/2006/relationships/slideLayout" Target="../slideLayouts/slideLayout77.xml"/><Relationship Id="rId20" Type="http://schemas.openxmlformats.org/officeDocument/2006/relationships/slideLayout" Target="../slideLayouts/slideLayout51.xml"/><Relationship Id="rId41" Type="http://schemas.openxmlformats.org/officeDocument/2006/relationships/slideLayout" Target="../slideLayouts/slideLayout72.xml"/><Relationship Id="rId54"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slideLayout" Target="../slideLayouts/slideLayout67.xml"/><Relationship Id="rId49" Type="http://schemas.openxmlformats.org/officeDocument/2006/relationships/slideLayout" Target="../slideLayouts/slideLayout8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9" Type="http://schemas.openxmlformats.org/officeDocument/2006/relationships/slideLayout" Target="../slideLayouts/slideLayout123.xml"/><Relationship Id="rId21" Type="http://schemas.openxmlformats.org/officeDocument/2006/relationships/slideLayout" Target="../slideLayouts/slideLayout105.xml"/><Relationship Id="rId34" Type="http://schemas.openxmlformats.org/officeDocument/2006/relationships/slideLayout" Target="../slideLayouts/slideLayout118.xml"/><Relationship Id="rId42" Type="http://schemas.openxmlformats.org/officeDocument/2006/relationships/slideLayout" Target="../slideLayouts/slideLayout126.xml"/><Relationship Id="rId47" Type="http://schemas.openxmlformats.org/officeDocument/2006/relationships/slideLayout" Target="../slideLayouts/slideLayout131.xml"/><Relationship Id="rId50" Type="http://schemas.openxmlformats.org/officeDocument/2006/relationships/slideLayout" Target="../slideLayouts/slideLayout134.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9" Type="http://schemas.openxmlformats.org/officeDocument/2006/relationships/slideLayout" Target="../slideLayouts/slideLayout113.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37" Type="http://schemas.openxmlformats.org/officeDocument/2006/relationships/slideLayout" Target="../slideLayouts/slideLayout121.xml"/><Relationship Id="rId40" Type="http://schemas.openxmlformats.org/officeDocument/2006/relationships/slideLayout" Target="../slideLayouts/slideLayout124.xml"/><Relationship Id="rId45" Type="http://schemas.openxmlformats.org/officeDocument/2006/relationships/slideLayout" Target="../slideLayouts/slideLayout129.xml"/><Relationship Id="rId53" Type="http://schemas.openxmlformats.org/officeDocument/2006/relationships/slideLayout" Target="../slideLayouts/slideLayout137.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4" Type="http://schemas.openxmlformats.org/officeDocument/2006/relationships/slideLayout" Target="../slideLayouts/slideLayout128.xml"/><Relationship Id="rId52" Type="http://schemas.openxmlformats.org/officeDocument/2006/relationships/slideLayout" Target="../slideLayouts/slideLayout136.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slideLayout" Target="../slideLayouts/slideLayout119.xml"/><Relationship Id="rId43" Type="http://schemas.openxmlformats.org/officeDocument/2006/relationships/slideLayout" Target="../slideLayouts/slideLayout127.xml"/><Relationship Id="rId48" Type="http://schemas.openxmlformats.org/officeDocument/2006/relationships/slideLayout" Target="../slideLayouts/slideLayout132.xml"/><Relationship Id="rId8" Type="http://schemas.openxmlformats.org/officeDocument/2006/relationships/slideLayout" Target="../slideLayouts/slideLayout92.xml"/><Relationship Id="rId51" Type="http://schemas.openxmlformats.org/officeDocument/2006/relationships/slideLayout" Target="../slideLayouts/slideLayout135.xml"/><Relationship Id="rId3" Type="http://schemas.openxmlformats.org/officeDocument/2006/relationships/slideLayout" Target="../slideLayouts/slideLayout87.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38" Type="http://schemas.openxmlformats.org/officeDocument/2006/relationships/slideLayout" Target="../slideLayouts/slideLayout122.xml"/><Relationship Id="rId46" Type="http://schemas.openxmlformats.org/officeDocument/2006/relationships/slideLayout" Target="../slideLayouts/slideLayout130.xml"/><Relationship Id="rId20" Type="http://schemas.openxmlformats.org/officeDocument/2006/relationships/slideLayout" Target="../slideLayouts/slideLayout104.xml"/><Relationship Id="rId41" Type="http://schemas.openxmlformats.org/officeDocument/2006/relationships/slideLayout" Target="../slideLayouts/slideLayout125.xml"/><Relationship Id="rId54" Type="http://schemas.openxmlformats.org/officeDocument/2006/relationships/theme" Target="../theme/theme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slideLayout" Target="../slideLayouts/slideLayout120.xml"/><Relationship Id="rId49" Type="http://schemas.openxmlformats.org/officeDocument/2006/relationships/slideLayout" Target="../slideLayouts/slideLayout1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theme" Target="../theme/theme5.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28A90-35F9-4271-B9F0-F31942768BD7}" type="datetimeFigureOut">
              <a:rPr lang="en-US" smtClean="0"/>
              <a:t>12/11/2019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BF024-2D36-4E7E-A62E-24B5CFB9B5EE}" type="slidenum">
              <a:rPr lang="en-US" smtClean="0"/>
              <a:t>‹#›</a:t>
            </a:fld>
            <a:endParaRPr lang="en-US"/>
          </a:p>
        </p:txBody>
      </p:sp>
    </p:spTree>
    <p:extLst>
      <p:ext uri="{BB962C8B-B14F-4D97-AF65-F5344CB8AC3E}">
        <p14:creationId xmlns:p14="http://schemas.microsoft.com/office/powerpoint/2010/main" val="3972514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80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95296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326" y="287911"/>
            <a:ext cx="11506606" cy="1444394"/>
          </a:xfrm>
          <a:prstGeom prst="rect">
            <a:avLst/>
          </a:prstGeom>
        </p:spPr>
        <p:txBody>
          <a:bodyPr vert="horz" lIns="91440" tIns="45720" rIns="91440" bIns="45720" rtlCol="0" anchor="ctr">
            <a:noAutofit/>
          </a:bodyPr>
          <a:lstStyle/>
          <a:p>
            <a:r>
              <a:rPr lang="en-US" altLang="ja-JP" dirty="0"/>
              <a:t>Master Title Configuration</a:t>
            </a:r>
            <a:endParaRPr lang="en-US" dirty="0"/>
          </a:p>
        </p:txBody>
      </p:sp>
      <p:sp>
        <p:nvSpPr>
          <p:cNvPr id="3" name="Text Placeholder 2"/>
          <p:cNvSpPr>
            <a:spLocks noGrp="1"/>
          </p:cNvSpPr>
          <p:nvPr>
            <p:ph type="body" idx="1"/>
          </p:nvPr>
        </p:nvSpPr>
        <p:spPr>
          <a:xfrm>
            <a:off x="317326" y="1783417"/>
            <a:ext cx="11557348" cy="4393546"/>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
        <p:nvSpPr>
          <p:cNvPr id="5" name="Footer Placeholder 4"/>
          <p:cNvSpPr>
            <a:spLocks noGrp="1"/>
          </p:cNvSpPr>
          <p:nvPr>
            <p:ph type="ftr" sz="quarter" idx="3"/>
          </p:nvPr>
        </p:nvSpPr>
        <p:spPr>
          <a:xfrm>
            <a:off x="7189779" y="6423668"/>
            <a:ext cx="4114800" cy="365125"/>
          </a:xfrm>
          <a:prstGeom prst="rect">
            <a:avLst/>
          </a:prstGeom>
        </p:spPr>
        <p:txBody>
          <a:bodyPr vert="horz" lIns="91440" tIns="45720" rIns="91440" bIns="45720" rtlCol="0" anchor="ctr"/>
          <a:lstStyle>
            <a:lvl1pPr algn="r">
              <a:defRPr sz="1067">
                <a:solidFill>
                  <a:schemeClr val="bg2">
                    <a:lumMod val="75000"/>
                  </a:schemeClr>
                </a:solidFill>
              </a:defRPr>
            </a:lvl1pPr>
          </a:lstStyle>
          <a:p>
            <a:r>
              <a:rPr lang="en-US"/>
              <a:t>The Power of PowerPoint | thepopp.com</a:t>
            </a:r>
            <a:endParaRPr lang="en-US" dirty="0"/>
          </a:p>
        </p:txBody>
      </p:sp>
    </p:spTree>
    <p:extLst>
      <p:ext uri="{BB962C8B-B14F-4D97-AF65-F5344CB8AC3E}">
        <p14:creationId xmlns:p14="http://schemas.microsoft.com/office/powerpoint/2010/main" val="180350688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 id="2147483715" r:id="rId33"/>
    <p:sldLayoutId id="2147483716" r:id="rId34"/>
    <p:sldLayoutId id="2147483717" r:id="rId35"/>
    <p:sldLayoutId id="2147483718" r:id="rId36"/>
    <p:sldLayoutId id="2147483719" r:id="rId37"/>
    <p:sldLayoutId id="2147483720" r:id="rId38"/>
    <p:sldLayoutId id="2147483721" r:id="rId39"/>
    <p:sldLayoutId id="2147483722" r:id="rId40"/>
    <p:sldLayoutId id="2147483723" r:id="rId41"/>
    <p:sldLayoutId id="2147483724" r:id="rId42"/>
    <p:sldLayoutId id="2147483725" r:id="rId43"/>
    <p:sldLayoutId id="2147483726" r:id="rId44"/>
    <p:sldLayoutId id="2147483727" r:id="rId45"/>
    <p:sldLayoutId id="2147483728" r:id="rId46"/>
    <p:sldLayoutId id="2147483729" r:id="rId47"/>
    <p:sldLayoutId id="2147483730" r:id="rId48"/>
    <p:sldLayoutId id="2147483731" r:id="rId49"/>
    <p:sldLayoutId id="2147483732" r:id="rId50"/>
    <p:sldLayoutId id="2147483733" r:id="rId51"/>
    <p:sldLayoutId id="2147483734" r:id="rId52"/>
    <p:sldLayoutId id="2147483735" r:id="rId5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hdr="0" dt="0"/>
  <p:txStyles>
    <p:titleStyle>
      <a:lvl1pPr algn="l" defTabSz="914324" rtl="0" eaLnBrk="1" latinLnBrk="0" hangingPunct="1">
        <a:lnSpc>
          <a:spcPct val="90000"/>
        </a:lnSpc>
        <a:spcBef>
          <a:spcPct val="0"/>
        </a:spcBef>
        <a:buNone/>
        <a:defRPr sz="6400" kern="1200">
          <a:solidFill>
            <a:schemeClr val="bg1"/>
          </a:solidFill>
          <a:latin typeface="Roboto Bold" pitchFamily="2" charset="0"/>
          <a:ea typeface="+mj-ea"/>
          <a:cs typeface="+mj-cs"/>
        </a:defRPr>
      </a:lvl1pPr>
    </p:titleStyle>
    <p:bodyStyle>
      <a:lvl1pPr marL="0" indent="0" algn="l" defTabSz="914324" rtl="0" eaLnBrk="1" latinLnBrk="0" hangingPunct="1">
        <a:lnSpc>
          <a:spcPct val="130000"/>
        </a:lnSpc>
        <a:spcBef>
          <a:spcPts val="800"/>
        </a:spcBef>
        <a:buFontTx/>
        <a:buNone/>
        <a:defRPr sz="1200" kern="1200" baseline="0">
          <a:solidFill>
            <a:schemeClr val="bg2">
              <a:lumMod val="90000"/>
            </a:schemeClr>
          </a:solidFill>
          <a:latin typeface="+mn-lt"/>
          <a:ea typeface="+mn-ea"/>
          <a:cs typeface="+mn-cs"/>
        </a:defRPr>
      </a:lvl1pPr>
      <a:lvl2pPr marL="457162" indent="0" algn="l" defTabSz="914324" rtl="0" eaLnBrk="1" latinLnBrk="0" hangingPunct="1">
        <a:lnSpc>
          <a:spcPct val="90000"/>
        </a:lnSpc>
        <a:spcBef>
          <a:spcPts val="500"/>
        </a:spcBef>
        <a:buFontTx/>
        <a:buNone/>
        <a:defRPr sz="2400" kern="1200">
          <a:solidFill>
            <a:schemeClr val="tx1"/>
          </a:solidFill>
          <a:latin typeface="+mn-lt"/>
          <a:ea typeface="+mn-ea"/>
          <a:cs typeface="+mn-cs"/>
        </a:defRPr>
      </a:lvl2pPr>
      <a:lvl3pPr marL="914324" indent="0" algn="l" defTabSz="914324" rtl="0" eaLnBrk="1" latinLnBrk="0" hangingPunct="1">
        <a:lnSpc>
          <a:spcPct val="90000"/>
        </a:lnSpc>
        <a:spcBef>
          <a:spcPts val="500"/>
        </a:spcBef>
        <a:buFontTx/>
        <a:buNone/>
        <a:defRPr sz="2000" kern="1200">
          <a:solidFill>
            <a:schemeClr val="tx1"/>
          </a:solidFill>
          <a:latin typeface="+mn-lt"/>
          <a:ea typeface="+mn-ea"/>
          <a:cs typeface="+mn-cs"/>
        </a:defRPr>
      </a:lvl3pPr>
      <a:lvl4pPr marL="1371486" indent="0" algn="l" defTabSz="914324" rtl="0" eaLnBrk="1" latinLnBrk="0" hangingPunct="1">
        <a:lnSpc>
          <a:spcPct val="90000"/>
        </a:lnSpc>
        <a:spcBef>
          <a:spcPts val="500"/>
        </a:spcBef>
        <a:buFontTx/>
        <a:buNone/>
        <a:defRPr sz="1800" kern="1200">
          <a:solidFill>
            <a:schemeClr val="tx1"/>
          </a:solidFill>
          <a:latin typeface="+mn-lt"/>
          <a:ea typeface="+mn-ea"/>
          <a:cs typeface="+mn-cs"/>
        </a:defRPr>
      </a:lvl4pPr>
      <a:lvl5pPr marL="1828648" indent="0" algn="l" defTabSz="914324" rtl="0" eaLnBrk="1" latinLnBrk="0" hangingPunct="1">
        <a:lnSpc>
          <a:spcPct val="90000"/>
        </a:lnSpc>
        <a:spcBef>
          <a:spcPts val="500"/>
        </a:spcBef>
        <a:buFontTx/>
        <a:buNone/>
        <a:defRPr sz="1800"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24" rtl="0" eaLnBrk="1" latinLnBrk="0" hangingPunct="1">
        <a:defRPr sz="1800" kern="1200">
          <a:solidFill>
            <a:schemeClr val="tx1"/>
          </a:solidFill>
          <a:latin typeface="+mn-lt"/>
          <a:ea typeface="+mn-ea"/>
          <a:cs typeface="+mn-cs"/>
        </a:defRPr>
      </a:lvl1pPr>
      <a:lvl2pPr marL="457162" algn="l" defTabSz="914324" rtl="0" eaLnBrk="1" latinLnBrk="0" hangingPunct="1">
        <a:defRPr sz="1800" kern="1200">
          <a:solidFill>
            <a:schemeClr val="tx1"/>
          </a:solidFill>
          <a:latin typeface="+mn-lt"/>
          <a:ea typeface="+mn-ea"/>
          <a:cs typeface="+mn-cs"/>
        </a:defRPr>
      </a:lvl2pPr>
      <a:lvl3pPr marL="914324" algn="l" defTabSz="914324" rtl="0" eaLnBrk="1" latinLnBrk="0" hangingPunct="1">
        <a:defRPr sz="1800" kern="1200">
          <a:solidFill>
            <a:schemeClr val="tx1"/>
          </a:solidFill>
          <a:latin typeface="+mn-lt"/>
          <a:ea typeface="+mn-ea"/>
          <a:cs typeface="+mn-cs"/>
        </a:defRPr>
      </a:lvl3pPr>
      <a:lvl4pPr marL="1371486" algn="l" defTabSz="914324" rtl="0" eaLnBrk="1" latinLnBrk="0" hangingPunct="1">
        <a:defRPr sz="1800" kern="1200">
          <a:solidFill>
            <a:schemeClr val="tx1"/>
          </a:solidFill>
          <a:latin typeface="+mn-lt"/>
          <a:ea typeface="+mn-ea"/>
          <a:cs typeface="+mn-cs"/>
        </a:defRPr>
      </a:lvl4pPr>
      <a:lvl5pPr marL="1828647" algn="l" defTabSz="914324" rtl="0" eaLnBrk="1" latinLnBrk="0" hangingPunct="1">
        <a:defRPr sz="1800" kern="1200">
          <a:solidFill>
            <a:schemeClr val="tx1"/>
          </a:solidFill>
          <a:latin typeface="+mn-lt"/>
          <a:ea typeface="+mn-ea"/>
          <a:cs typeface="+mn-cs"/>
        </a:defRPr>
      </a:lvl5pPr>
      <a:lvl6pPr marL="2285810" algn="l" defTabSz="914324" rtl="0" eaLnBrk="1" latinLnBrk="0" hangingPunct="1">
        <a:defRPr sz="1800" kern="1200">
          <a:solidFill>
            <a:schemeClr val="tx1"/>
          </a:solidFill>
          <a:latin typeface="+mn-lt"/>
          <a:ea typeface="+mn-ea"/>
          <a:cs typeface="+mn-cs"/>
        </a:defRPr>
      </a:lvl6pPr>
      <a:lvl7pPr marL="2742971" algn="l" defTabSz="914324" rtl="0" eaLnBrk="1" latinLnBrk="0" hangingPunct="1">
        <a:defRPr sz="1800" kern="1200">
          <a:solidFill>
            <a:schemeClr val="tx1"/>
          </a:solidFill>
          <a:latin typeface="+mn-lt"/>
          <a:ea typeface="+mn-ea"/>
          <a:cs typeface="+mn-cs"/>
        </a:defRPr>
      </a:lvl7pPr>
      <a:lvl8pPr marL="3200133" algn="l" defTabSz="914324" rtl="0" eaLnBrk="1" latinLnBrk="0" hangingPunct="1">
        <a:defRPr sz="1800" kern="1200">
          <a:solidFill>
            <a:schemeClr val="tx1"/>
          </a:solidFill>
          <a:latin typeface="+mn-lt"/>
          <a:ea typeface="+mn-ea"/>
          <a:cs typeface="+mn-cs"/>
        </a:defRPr>
      </a:lvl8pPr>
      <a:lvl9pPr marL="3657295" algn="l" defTabSz="91432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 name="正方形/長方形 9"/>
          <p:cNvSpPr/>
          <p:nvPr userDrawn="1"/>
        </p:nvSpPr>
        <p:spPr>
          <a:xfrm>
            <a:off x="11386159" y="6372556"/>
            <a:ext cx="484340" cy="485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bg1"/>
              </a:solidFill>
            </a:endParaRPr>
          </a:p>
        </p:txBody>
      </p:sp>
      <p:sp>
        <p:nvSpPr>
          <p:cNvPr id="2" name="Title Placeholder 1"/>
          <p:cNvSpPr>
            <a:spLocks noGrp="1"/>
          </p:cNvSpPr>
          <p:nvPr>
            <p:ph type="title"/>
          </p:nvPr>
        </p:nvSpPr>
        <p:spPr>
          <a:xfrm>
            <a:off x="317326" y="287911"/>
            <a:ext cx="11506606" cy="1444394"/>
          </a:xfrm>
          <a:prstGeom prst="rect">
            <a:avLst/>
          </a:prstGeom>
        </p:spPr>
        <p:txBody>
          <a:bodyPr vert="horz" lIns="91440" tIns="45720" rIns="91440" bIns="45720" rtlCol="0" anchor="ctr">
            <a:noAutofit/>
          </a:bodyPr>
          <a:lstStyle/>
          <a:p>
            <a:r>
              <a:rPr lang="en-US" altLang="ja-JP" dirty="0"/>
              <a:t>Master Title Configuration</a:t>
            </a:r>
            <a:endParaRPr lang="en-US" dirty="0"/>
          </a:p>
        </p:txBody>
      </p:sp>
      <p:sp>
        <p:nvSpPr>
          <p:cNvPr id="3" name="Text Placeholder 2"/>
          <p:cNvSpPr>
            <a:spLocks noGrp="1"/>
          </p:cNvSpPr>
          <p:nvPr>
            <p:ph type="body" idx="1"/>
          </p:nvPr>
        </p:nvSpPr>
        <p:spPr>
          <a:xfrm>
            <a:off x="317326" y="1783417"/>
            <a:ext cx="11557348" cy="4393546"/>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
        <p:nvSpPr>
          <p:cNvPr id="5" name="Footer Placeholder 4"/>
          <p:cNvSpPr>
            <a:spLocks noGrp="1"/>
          </p:cNvSpPr>
          <p:nvPr>
            <p:ph type="ftr" sz="quarter" idx="3"/>
          </p:nvPr>
        </p:nvSpPr>
        <p:spPr>
          <a:xfrm>
            <a:off x="7189779" y="6423668"/>
            <a:ext cx="4114800" cy="365125"/>
          </a:xfrm>
          <a:prstGeom prst="rect">
            <a:avLst/>
          </a:prstGeom>
        </p:spPr>
        <p:txBody>
          <a:bodyPr vert="horz" lIns="91440" tIns="45720" rIns="91440" bIns="45720" rtlCol="0" anchor="ctr"/>
          <a:lstStyle>
            <a:lvl1pPr algn="r">
              <a:defRPr sz="1067">
                <a:solidFill>
                  <a:schemeClr val="bg2">
                    <a:lumMod val="75000"/>
                  </a:schemeClr>
                </a:solidFill>
              </a:defRPr>
            </a:lvl1pPr>
          </a:lstStyle>
          <a:p>
            <a:r>
              <a:rPr lang="en-US"/>
              <a:t>The Power of PowerPoint | thepopp.com</a:t>
            </a:r>
            <a:endParaRPr lang="en-US" dirty="0"/>
          </a:p>
        </p:txBody>
      </p:sp>
      <p:sp>
        <p:nvSpPr>
          <p:cNvPr id="6" name="Slide Number Placeholder 5"/>
          <p:cNvSpPr>
            <a:spLocks noGrp="1"/>
          </p:cNvSpPr>
          <p:nvPr>
            <p:ph type="sldNum" sz="quarter" idx="4"/>
          </p:nvPr>
        </p:nvSpPr>
        <p:spPr>
          <a:xfrm>
            <a:off x="11381983" y="6423668"/>
            <a:ext cx="492691" cy="365125"/>
          </a:xfrm>
          <a:prstGeom prst="rect">
            <a:avLst/>
          </a:prstGeom>
        </p:spPr>
        <p:txBody>
          <a:bodyPr vert="horz" lIns="91440" tIns="45720" rIns="91440" bIns="45720" rtlCol="0" anchor="ctr"/>
          <a:lstStyle>
            <a:lvl1pPr algn="ctr">
              <a:defRPr sz="1600">
                <a:solidFill>
                  <a:schemeClr val="bg1"/>
                </a:solidFill>
              </a:defRPr>
            </a:lvl1pPr>
          </a:lstStyle>
          <a:p>
            <a:fld id="{03EB59E2-90B9-4CD3-AC74-D672227E13C3}" type="slidenum">
              <a:rPr lang="en-US" smtClean="0"/>
              <a:pPr/>
              <a:t>‹#›</a:t>
            </a:fld>
            <a:endParaRPr lang="en-US" dirty="0"/>
          </a:p>
        </p:txBody>
      </p:sp>
    </p:spTree>
    <p:extLst>
      <p:ext uri="{BB962C8B-B14F-4D97-AF65-F5344CB8AC3E}">
        <p14:creationId xmlns:p14="http://schemas.microsoft.com/office/powerpoint/2010/main" val="31355700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 id="2147483769" r:id="rId33"/>
    <p:sldLayoutId id="2147483770" r:id="rId34"/>
    <p:sldLayoutId id="2147483771" r:id="rId35"/>
    <p:sldLayoutId id="2147483772" r:id="rId36"/>
    <p:sldLayoutId id="2147483773" r:id="rId37"/>
    <p:sldLayoutId id="2147483774" r:id="rId38"/>
    <p:sldLayoutId id="2147483775" r:id="rId39"/>
    <p:sldLayoutId id="2147483776" r:id="rId40"/>
    <p:sldLayoutId id="2147483777" r:id="rId41"/>
    <p:sldLayoutId id="2147483778" r:id="rId42"/>
    <p:sldLayoutId id="2147483779" r:id="rId43"/>
    <p:sldLayoutId id="2147483780" r:id="rId44"/>
    <p:sldLayoutId id="2147483781" r:id="rId45"/>
    <p:sldLayoutId id="2147483782" r:id="rId46"/>
    <p:sldLayoutId id="2147483783" r:id="rId47"/>
    <p:sldLayoutId id="2147483784" r:id="rId48"/>
    <p:sldLayoutId id="2147483785" r:id="rId49"/>
    <p:sldLayoutId id="2147483786" r:id="rId50"/>
    <p:sldLayoutId id="2147483787" r:id="rId51"/>
    <p:sldLayoutId id="2147483788" r:id="rId52"/>
    <p:sldLayoutId id="2147483789" r:id="rId5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6" grpId="0"/>
    </p:bldLst>
  </p:timing>
  <p:hf hdr="0" dt="0"/>
  <p:txStyles>
    <p:titleStyle>
      <a:lvl1pPr algn="l" defTabSz="914324" rtl="0" eaLnBrk="1" latinLnBrk="0" hangingPunct="1">
        <a:lnSpc>
          <a:spcPct val="90000"/>
        </a:lnSpc>
        <a:spcBef>
          <a:spcPct val="0"/>
        </a:spcBef>
        <a:buNone/>
        <a:defRPr sz="6400" kern="1200">
          <a:solidFill>
            <a:schemeClr val="bg1"/>
          </a:solidFill>
          <a:latin typeface="Roboto Bold" pitchFamily="2" charset="0"/>
          <a:ea typeface="+mj-ea"/>
          <a:cs typeface="+mj-cs"/>
        </a:defRPr>
      </a:lvl1pPr>
    </p:titleStyle>
    <p:bodyStyle>
      <a:lvl1pPr marL="0" indent="0" algn="l" defTabSz="914324" rtl="0" eaLnBrk="1" latinLnBrk="0" hangingPunct="1">
        <a:lnSpc>
          <a:spcPct val="130000"/>
        </a:lnSpc>
        <a:spcBef>
          <a:spcPts val="800"/>
        </a:spcBef>
        <a:buFontTx/>
        <a:buNone/>
        <a:defRPr sz="1200" kern="1200" baseline="0">
          <a:solidFill>
            <a:schemeClr val="bg2">
              <a:lumMod val="90000"/>
            </a:schemeClr>
          </a:solidFill>
          <a:latin typeface="+mn-lt"/>
          <a:ea typeface="+mn-ea"/>
          <a:cs typeface="+mn-cs"/>
        </a:defRPr>
      </a:lvl1pPr>
      <a:lvl2pPr marL="457162" indent="0" algn="l" defTabSz="914324" rtl="0" eaLnBrk="1" latinLnBrk="0" hangingPunct="1">
        <a:lnSpc>
          <a:spcPct val="90000"/>
        </a:lnSpc>
        <a:spcBef>
          <a:spcPts val="500"/>
        </a:spcBef>
        <a:buFontTx/>
        <a:buNone/>
        <a:defRPr sz="2400" kern="1200">
          <a:solidFill>
            <a:schemeClr val="tx1"/>
          </a:solidFill>
          <a:latin typeface="+mn-lt"/>
          <a:ea typeface="+mn-ea"/>
          <a:cs typeface="+mn-cs"/>
        </a:defRPr>
      </a:lvl2pPr>
      <a:lvl3pPr marL="914324" indent="0" algn="l" defTabSz="914324" rtl="0" eaLnBrk="1" latinLnBrk="0" hangingPunct="1">
        <a:lnSpc>
          <a:spcPct val="90000"/>
        </a:lnSpc>
        <a:spcBef>
          <a:spcPts val="500"/>
        </a:spcBef>
        <a:buFontTx/>
        <a:buNone/>
        <a:defRPr sz="2000" kern="1200">
          <a:solidFill>
            <a:schemeClr val="tx1"/>
          </a:solidFill>
          <a:latin typeface="+mn-lt"/>
          <a:ea typeface="+mn-ea"/>
          <a:cs typeface="+mn-cs"/>
        </a:defRPr>
      </a:lvl3pPr>
      <a:lvl4pPr marL="1371486" indent="0" algn="l" defTabSz="914324" rtl="0" eaLnBrk="1" latinLnBrk="0" hangingPunct="1">
        <a:lnSpc>
          <a:spcPct val="90000"/>
        </a:lnSpc>
        <a:spcBef>
          <a:spcPts val="500"/>
        </a:spcBef>
        <a:buFontTx/>
        <a:buNone/>
        <a:defRPr sz="1800" kern="1200">
          <a:solidFill>
            <a:schemeClr val="tx1"/>
          </a:solidFill>
          <a:latin typeface="+mn-lt"/>
          <a:ea typeface="+mn-ea"/>
          <a:cs typeface="+mn-cs"/>
        </a:defRPr>
      </a:lvl4pPr>
      <a:lvl5pPr marL="1828648" indent="0" algn="l" defTabSz="914324" rtl="0" eaLnBrk="1" latinLnBrk="0" hangingPunct="1">
        <a:lnSpc>
          <a:spcPct val="90000"/>
        </a:lnSpc>
        <a:spcBef>
          <a:spcPts val="500"/>
        </a:spcBef>
        <a:buFontTx/>
        <a:buNone/>
        <a:defRPr sz="1800"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24" rtl="0" eaLnBrk="1" latinLnBrk="0" hangingPunct="1">
        <a:defRPr sz="1800" kern="1200">
          <a:solidFill>
            <a:schemeClr val="tx1"/>
          </a:solidFill>
          <a:latin typeface="+mn-lt"/>
          <a:ea typeface="+mn-ea"/>
          <a:cs typeface="+mn-cs"/>
        </a:defRPr>
      </a:lvl1pPr>
      <a:lvl2pPr marL="457162" algn="l" defTabSz="914324" rtl="0" eaLnBrk="1" latinLnBrk="0" hangingPunct="1">
        <a:defRPr sz="1800" kern="1200">
          <a:solidFill>
            <a:schemeClr val="tx1"/>
          </a:solidFill>
          <a:latin typeface="+mn-lt"/>
          <a:ea typeface="+mn-ea"/>
          <a:cs typeface="+mn-cs"/>
        </a:defRPr>
      </a:lvl2pPr>
      <a:lvl3pPr marL="914324" algn="l" defTabSz="914324" rtl="0" eaLnBrk="1" latinLnBrk="0" hangingPunct="1">
        <a:defRPr sz="1800" kern="1200">
          <a:solidFill>
            <a:schemeClr val="tx1"/>
          </a:solidFill>
          <a:latin typeface="+mn-lt"/>
          <a:ea typeface="+mn-ea"/>
          <a:cs typeface="+mn-cs"/>
        </a:defRPr>
      </a:lvl3pPr>
      <a:lvl4pPr marL="1371486" algn="l" defTabSz="914324" rtl="0" eaLnBrk="1" latinLnBrk="0" hangingPunct="1">
        <a:defRPr sz="1800" kern="1200">
          <a:solidFill>
            <a:schemeClr val="tx1"/>
          </a:solidFill>
          <a:latin typeface="+mn-lt"/>
          <a:ea typeface="+mn-ea"/>
          <a:cs typeface="+mn-cs"/>
        </a:defRPr>
      </a:lvl4pPr>
      <a:lvl5pPr marL="1828647" algn="l" defTabSz="914324" rtl="0" eaLnBrk="1" latinLnBrk="0" hangingPunct="1">
        <a:defRPr sz="1800" kern="1200">
          <a:solidFill>
            <a:schemeClr val="tx1"/>
          </a:solidFill>
          <a:latin typeface="+mn-lt"/>
          <a:ea typeface="+mn-ea"/>
          <a:cs typeface="+mn-cs"/>
        </a:defRPr>
      </a:lvl5pPr>
      <a:lvl6pPr marL="2285810" algn="l" defTabSz="914324" rtl="0" eaLnBrk="1" latinLnBrk="0" hangingPunct="1">
        <a:defRPr sz="1800" kern="1200">
          <a:solidFill>
            <a:schemeClr val="tx1"/>
          </a:solidFill>
          <a:latin typeface="+mn-lt"/>
          <a:ea typeface="+mn-ea"/>
          <a:cs typeface="+mn-cs"/>
        </a:defRPr>
      </a:lvl6pPr>
      <a:lvl7pPr marL="2742971" algn="l" defTabSz="914324" rtl="0" eaLnBrk="1" latinLnBrk="0" hangingPunct="1">
        <a:defRPr sz="1800" kern="1200">
          <a:solidFill>
            <a:schemeClr val="tx1"/>
          </a:solidFill>
          <a:latin typeface="+mn-lt"/>
          <a:ea typeface="+mn-ea"/>
          <a:cs typeface="+mn-cs"/>
        </a:defRPr>
      </a:lvl7pPr>
      <a:lvl8pPr marL="3200133" algn="l" defTabSz="914324" rtl="0" eaLnBrk="1" latinLnBrk="0" hangingPunct="1">
        <a:defRPr sz="1800" kern="1200">
          <a:solidFill>
            <a:schemeClr val="tx1"/>
          </a:solidFill>
          <a:latin typeface="+mn-lt"/>
          <a:ea typeface="+mn-ea"/>
          <a:cs typeface="+mn-cs"/>
        </a:defRPr>
      </a:lvl8pPr>
      <a:lvl9pPr marL="3657295" algn="l" defTabSz="91432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326" y="287911"/>
            <a:ext cx="11506606" cy="585533"/>
          </a:xfrm>
          <a:prstGeom prst="rect">
            <a:avLst/>
          </a:prstGeom>
        </p:spPr>
        <p:txBody>
          <a:bodyPr vert="horz" lIns="91440" tIns="45720" rIns="91440" bIns="45720" rtlCol="0" anchor="ctr">
            <a:normAutofit/>
          </a:bodyPr>
          <a:lstStyle/>
          <a:p>
            <a:r>
              <a:rPr lang="en-US" altLang="ja-JP" dirty="0"/>
              <a:t>Master Title Configuration</a:t>
            </a:r>
            <a:endParaRPr lang="en-US" dirty="0"/>
          </a:p>
        </p:txBody>
      </p:sp>
      <p:sp>
        <p:nvSpPr>
          <p:cNvPr id="3" name="Text Placeholder 2"/>
          <p:cNvSpPr>
            <a:spLocks noGrp="1"/>
          </p:cNvSpPr>
          <p:nvPr>
            <p:ph type="body" idx="1"/>
          </p:nvPr>
        </p:nvSpPr>
        <p:spPr>
          <a:xfrm>
            <a:off x="317326" y="1172401"/>
            <a:ext cx="11557348" cy="5004562"/>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Tree>
    <p:extLst>
      <p:ext uri="{BB962C8B-B14F-4D97-AF65-F5344CB8AC3E}">
        <p14:creationId xmlns:p14="http://schemas.microsoft.com/office/powerpoint/2010/main" val="299293482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Lst>
  <p:hf hdr="0" dt="0"/>
  <p:txStyles>
    <p:titleStyle>
      <a:lvl1pPr algn="l" defTabSz="914324" rtl="0" eaLnBrk="1" latinLnBrk="0" hangingPunct="1">
        <a:lnSpc>
          <a:spcPct val="90000"/>
        </a:lnSpc>
        <a:spcBef>
          <a:spcPct val="0"/>
        </a:spcBef>
        <a:buNone/>
        <a:defRPr sz="2933" kern="1200">
          <a:solidFill>
            <a:schemeClr val="bg1"/>
          </a:solidFill>
          <a:latin typeface="Roboto Bold" pitchFamily="2" charset="0"/>
          <a:ea typeface="+mj-ea"/>
          <a:cs typeface="+mj-cs"/>
        </a:defRPr>
      </a:lvl1pPr>
    </p:titleStyle>
    <p:bodyStyle>
      <a:lvl1pPr marL="0" indent="0" algn="l" defTabSz="914324" rtl="0" eaLnBrk="1" latinLnBrk="0" hangingPunct="1">
        <a:lnSpc>
          <a:spcPct val="130000"/>
        </a:lnSpc>
        <a:spcBef>
          <a:spcPts val="800"/>
        </a:spcBef>
        <a:buFontTx/>
        <a:buNone/>
        <a:defRPr sz="1200" kern="1200" baseline="0">
          <a:solidFill>
            <a:schemeClr val="bg2">
              <a:lumMod val="90000"/>
            </a:schemeClr>
          </a:solidFill>
          <a:latin typeface="+mn-lt"/>
          <a:ea typeface="+mn-ea"/>
          <a:cs typeface="+mn-cs"/>
        </a:defRPr>
      </a:lvl1pPr>
      <a:lvl2pPr marL="457162" indent="0" algn="l" defTabSz="914324" rtl="0" eaLnBrk="1" latinLnBrk="0" hangingPunct="1">
        <a:lnSpc>
          <a:spcPct val="90000"/>
        </a:lnSpc>
        <a:spcBef>
          <a:spcPts val="500"/>
        </a:spcBef>
        <a:buFontTx/>
        <a:buNone/>
        <a:defRPr sz="2400" kern="1200">
          <a:solidFill>
            <a:schemeClr val="tx1"/>
          </a:solidFill>
          <a:latin typeface="+mn-lt"/>
          <a:ea typeface="+mn-ea"/>
          <a:cs typeface="+mn-cs"/>
        </a:defRPr>
      </a:lvl2pPr>
      <a:lvl3pPr marL="914324" indent="0" algn="l" defTabSz="914324" rtl="0" eaLnBrk="1" latinLnBrk="0" hangingPunct="1">
        <a:lnSpc>
          <a:spcPct val="90000"/>
        </a:lnSpc>
        <a:spcBef>
          <a:spcPts val="500"/>
        </a:spcBef>
        <a:buFontTx/>
        <a:buNone/>
        <a:defRPr sz="2000" kern="1200">
          <a:solidFill>
            <a:schemeClr val="tx1"/>
          </a:solidFill>
          <a:latin typeface="+mn-lt"/>
          <a:ea typeface="+mn-ea"/>
          <a:cs typeface="+mn-cs"/>
        </a:defRPr>
      </a:lvl3pPr>
      <a:lvl4pPr marL="1371486" indent="0" algn="l" defTabSz="914324" rtl="0" eaLnBrk="1" latinLnBrk="0" hangingPunct="1">
        <a:lnSpc>
          <a:spcPct val="90000"/>
        </a:lnSpc>
        <a:spcBef>
          <a:spcPts val="500"/>
        </a:spcBef>
        <a:buFontTx/>
        <a:buNone/>
        <a:defRPr sz="1800" kern="1200">
          <a:solidFill>
            <a:schemeClr val="tx1"/>
          </a:solidFill>
          <a:latin typeface="+mn-lt"/>
          <a:ea typeface="+mn-ea"/>
          <a:cs typeface="+mn-cs"/>
        </a:defRPr>
      </a:lvl4pPr>
      <a:lvl5pPr marL="1828648" indent="0" algn="l" defTabSz="914324" rtl="0" eaLnBrk="1" latinLnBrk="0" hangingPunct="1">
        <a:lnSpc>
          <a:spcPct val="90000"/>
        </a:lnSpc>
        <a:spcBef>
          <a:spcPts val="500"/>
        </a:spcBef>
        <a:buFontTx/>
        <a:buNone/>
        <a:defRPr sz="1800"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24" rtl="0" eaLnBrk="1" latinLnBrk="0" hangingPunct="1">
        <a:defRPr sz="1800" kern="1200">
          <a:solidFill>
            <a:schemeClr val="tx1"/>
          </a:solidFill>
          <a:latin typeface="+mn-lt"/>
          <a:ea typeface="+mn-ea"/>
          <a:cs typeface="+mn-cs"/>
        </a:defRPr>
      </a:lvl1pPr>
      <a:lvl2pPr marL="457162" algn="l" defTabSz="914324" rtl="0" eaLnBrk="1" latinLnBrk="0" hangingPunct="1">
        <a:defRPr sz="1800" kern="1200">
          <a:solidFill>
            <a:schemeClr val="tx1"/>
          </a:solidFill>
          <a:latin typeface="+mn-lt"/>
          <a:ea typeface="+mn-ea"/>
          <a:cs typeface="+mn-cs"/>
        </a:defRPr>
      </a:lvl2pPr>
      <a:lvl3pPr marL="914324" algn="l" defTabSz="914324" rtl="0" eaLnBrk="1" latinLnBrk="0" hangingPunct="1">
        <a:defRPr sz="1800" kern="1200">
          <a:solidFill>
            <a:schemeClr val="tx1"/>
          </a:solidFill>
          <a:latin typeface="+mn-lt"/>
          <a:ea typeface="+mn-ea"/>
          <a:cs typeface="+mn-cs"/>
        </a:defRPr>
      </a:lvl3pPr>
      <a:lvl4pPr marL="1371486" algn="l" defTabSz="914324" rtl="0" eaLnBrk="1" latinLnBrk="0" hangingPunct="1">
        <a:defRPr sz="1800" kern="1200">
          <a:solidFill>
            <a:schemeClr val="tx1"/>
          </a:solidFill>
          <a:latin typeface="+mn-lt"/>
          <a:ea typeface="+mn-ea"/>
          <a:cs typeface="+mn-cs"/>
        </a:defRPr>
      </a:lvl4pPr>
      <a:lvl5pPr marL="1828647" algn="l" defTabSz="914324" rtl="0" eaLnBrk="1" latinLnBrk="0" hangingPunct="1">
        <a:defRPr sz="1800" kern="1200">
          <a:solidFill>
            <a:schemeClr val="tx1"/>
          </a:solidFill>
          <a:latin typeface="+mn-lt"/>
          <a:ea typeface="+mn-ea"/>
          <a:cs typeface="+mn-cs"/>
        </a:defRPr>
      </a:lvl5pPr>
      <a:lvl6pPr marL="2285810" algn="l" defTabSz="914324" rtl="0" eaLnBrk="1" latinLnBrk="0" hangingPunct="1">
        <a:defRPr sz="1800" kern="1200">
          <a:solidFill>
            <a:schemeClr val="tx1"/>
          </a:solidFill>
          <a:latin typeface="+mn-lt"/>
          <a:ea typeface="+mn-ea"/>
          <a:cs typeface="+mn-cs"/>
        </a:defRPr>
      </a:lvl6pPr>
      <a:lvl7pPr marL="2742971" algn="l" defTabSz="914324" rtl="0" eaLnBrk="1" latinLnBrk="0" hangingPunct="1">
        <a:defRPr sz="1800" kern="1200">
          <a:solidFill>
            <a:schemeClr val="tx1"/>
          </a:solidFill>
          <a:latin typeface="+mn-lt"/>
          <a:ea typeface="+mn-ea"/>
          <a:cs typeface="+mn-cs"/>
        </a:defRPr>
      </a:lvl7pPr>
      <a:lvl8pPr marL="3200133" algn="l" defTabSz="914324" rtl="0" eaLnBrk="1" latinLnBrk="0" hangingPunct="1">
        <a:defRPr sz="1800" kern="1200">
          <a:solidFill>
            <a:schemeClr val="tx1"/>
          </a:solidFill>
          <a:latin typeface="+mn-lt"/>
          <a:ea typeface="+mn-ea"/>
          <a:cs typeface="+mn-cs"/>
        </a:defRPr>
      </a:lvl8pPr>
      <a:lvl9pPr marL="3657295" algn="l" defTabSz="9143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23.emf"/><Relationship Id="rId7" Type="http://schemas.openxmlformats.org/officeDocument/2006/relationships/image" Target="../media/image22.emf"/><Relationship Id="rId12"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1.emf"/><Relationship Id="rId11" Type="http://schemas.openxmlformats.org/officeDocument/2006/relationships/image" Target="../media/image30.png"/><Relationship Id="rId5" Type="http://schemas.openxmlformats.org/officeDocument/2006/relationships/image" Target="../media/image26.emf"/><Relationship Id="rId10" Type="http://schemas.openxmlformats.org/officeDocument/2006/relationships/image" Target="../media/image27.png"/><Relationship Id="rId4" Type="http://schemas.openxmlformats.org/officeDocument/2006/relationships/image" Target="../media/image24.emf"/><Relationship Id="rId9"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11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tiff"/><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ICE%20BREAK/PEMILIK%20USAHA%20ALIBABA.mp4"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101489" y="552713"/>
            <a:ext cx="9585436" cy="1446550"/>
          </a:xfrm>
          <a:prstGeom prst="rect">
            <a:avLst/>
          </a:prstGeom>
          <a:noFill/>
          <a:ln w="9525">
            <a:noFill/>
            <a:miter lim="800000"/>
            <a:headEnd/>
            <a:tailEnd/>
          </a:ln>
        </p:spPr>
        <p:txBody>
          <a:bodyPr wrap="square">
            <a:spAutoFit/>
          </a:bodyPr>
          <a:lstStyle/>
          <a:p>
            <a:r>
              <a:rPr lang="id-ID" altLang="ko-KR" sz="4400" b="1" dirty="0" smtClean="0">
                <a:latin typeface="Arial" panose="020B0604020202020204" pitchFamily="34" charset="0"/>
                <a:cs typeface="Arial" panose="020B0604020202020204" pitchFamily="34" charset="0"/>
              </a:rPr>
              <a:t>EVALUASI</a:t>
            </a:r>
            <a:r>
              <a:rPr lang="en-US" altLang="ko-KR" sz="4400" b="1" dirty="0" smtClean="0">
                <a:latin typeface="Arial" panose="020B0604020202020204" pitchFamily="34" charset="0"/>
                <a:cs typeface="Arial" panose="020B0604020202020204" pitchFamily="34" charset="0"/>
              </a:rPr>
              <a:t> PROGR</a:t>
            </a:r>
            <a:r>
              <a:rPr lang="id-ID" altLang="ko-KR" sz="4400" b="1" dirty="0" smtClean="0">
                <a:latin typeface="Arial" panose="020B0604020202020204" pitchFamily="34" charset="0"/>
                <a:cs typeface="Arial" panose="020B0604020202020204" pitchFamily="34" charset="0"/>
              </a:rPr>
              <a:t>AM </a:t>
            </a:r>
            <a:r>
              <a:rPr lang="id-ID" altLang="ko-KR" sz="4400" b="1" dirty="0">
                <a:latin typeface="Arial" panose="020B0604020202020204" pitchFamily="34" charset="0"/>
                <a:cs typeface="Arial" panose="020B0604020202020204" pitchFamily="34" charset="0"/>
              </a:rPr>
              <a:t>PEMBINAAN </a:t>
            </a:r>
            <a:r>
              <a:rPr lang="en-ID" altLang="ko-KR" sz="4400" b="1" dirty="0">
                <a:latin typeface="Arial" panose="020B0604020202020204" pitchFamily="34" charset="0"/>
                <a:cs typeface="Arial" panose="020B0604020202020204" pitchFamily="34" charset="0"/>
              </a:rPr>
              <a:t>PESERTA DIDIK </a:t>
            </a:r>
            <a:r>
              <a:rPr lang="en-ID" altLang="ko-KR" sz="4400" b="1" dirty="0" smtClean="0">
                <a:latin typeface="Arial" panose="020B0604020202020204" pitchFamily="34" charset="0"/>
                <a:cs typeface="Arial" panose="020B0604020202020204" pitchFamily="34" charset="0"/>
              </a:rPr>
              <a:t>SMA</a:t>
            </a:r>
            <a:r>
              <a:rPr lang="id-ID" altLang="ko-KR" sz="4400" b="1" dirty="0" smtClean="0">
                <a:latin typeface="Arial" panose="020B0604020202020204" pitchFamily="34" charset="0"/>
                <a:cs typeface="Arial" panose="020B0604020202020204" pitchFamily="34" charset="0"/>
              </a:rPr>
              <a:t> </a:t>
            </a:r>
            <a:endParaRPr lang="id-ID" altLang="ko-KR" sz="4400" b="1" dirty="0">
              <a:latin typeface="Arial" panose="020B0604020202020204" pitchFamily="34" charset="0"/>
              <a:cs typeface="Arial" panose="020B0604020202020204" pitchFamily="34" charset="0"/>
            </a:endParaRPr>
          </a:p>
        </p:txBody>
      </p:sp>
      <p:sp>
        <p:nvSpPr>
          <p:cNvPr id="8" name="TextBox 7"/>
          <p:cNvSpPr txBox="1"/>
          <p:nvPr/>
        </p:nvSpPr>
        <p:spPr>
          <a:xfrm>
            <a:off x="215789" y="5482432"/>
            <a:ext cx="6634574" cy="1015663"/>
          </a:xfrm>
          <a:prstGeom prst="rect">
            <a:avLst/>
          </a:prstGeom>
          <a:noFill/>
        </p:spPr>
        <p:txBody>
          <a:bodyPr wrap="square" rtlCol="0">
            <a:spAutoFit/>
          </a:bodyPr>
          <a:lstStyle/>
          <a:p>
            <a:r>
              <a:rPr lang="en-US" sz="2000" dirty="0" err="1" smtClean="0"/>
              <a:t>Direktorat</a:t>
            </a:r>
            <a:r>
              <a:rPr lang="en-US" sz="2000" dirty="0" smtClean="0"/>
              <a:t> </a:t>
            </a:r>
            <a:r>
              <a:rPr lang="en-US" sz="2000" dirty="0" err="1" smtClean="0"/>
              <a:t>Pembinaan</a:t>
            </a:r>
            <a:r>
              <a:rPr lang="en-US" sz="2000" dirty="0" smtClean="0"/>
              <a:t> </a:t>
            </a:r>
            <a:r>
              <a:rPr lang="en-US" sz="2000" dirty="0" err="1" smtClean="0"/>
              <a:t>Sekolah</a:t>
            </a:r>
            <a:r>
              <a:rPr lang="en-US" sz="2000" dirty="0" smtClean="0"/>
              <a:t> </a:t>
            </a:r>
            <a:r>
              <a:rPr lang="en-US" sz="2000" dirty="0" err="1" smtClean="0"/>
              <a:t>Menengah</a:t>
            </a:r>
            <a:r>
              <a:rPr lang="en-US" sz="2000" dirty="0" smtClean="0"/>
              <a:t> </a:t>
            </a:r>
            <a:r>
              <a:rPr lang="en-US" sz="2000" dirty="0" err="1" smtClean="0"/>
              <a:t>Atas</a:t>
            </a:r>
            <a:endParaRPr lang="en-US" sz="2000" dirty="0" smtClean="0"/>
          </a:p>
          <a:p>
            <a:r>
              <a:rPr lang="en-US" sz="2000" dirty="0" err="1" smtClean="0"/>
              <a:t>Direktorat</a:t>
            </a:r>
            <a:r>
              <a:rPr lang="en-US" sz="2000" dirty="0" smtClean="0"/>
              <a:t> </a:t>
            </a:r>
            <a:r>
              <a:rPr lang="en-US" sz="2000" dirty="0" err="1" smtClean="0"/>
              <a:t>Jenderal</a:t>
            </a:r>
            <a:r>
              <a:rPr lang="en-US" sz="2000" dirty="0" smtClean="0"/>
              <a:t> </a:t>
            </a:r>
            <a:r>
              <a:rPr lang="en-US" sz="2000" dirty="0" err="1" smtClean="0"/>
              <a:t>Pendidikan</a:t>
            </a:r>
            <a:r>
              <a:rPr lang="en-US" sz="2000" dirty="0" smtClean="0"/>
              <a:t> </a:t>
            </a:r>
            <a:r>
              <a:rPr lang="en-US" sz="2000" dirty="0" err="1" smtClean="0"/>
              <a:t>Dasar</a:t>
            </a:r>
            <a:r>
              <a:rPr lang="en-US" sz="2000" dirty="0" smtClean="0"/>
              <a:t> </a:t>
            </a:r>
            <a:r>
              <a:rPr lang="en-US" sz="2000" dirty="0" err="1" smtClean="0"/>
              <a:t>dan</a:t>
            </a:r>
            <a:r>
              <a:rPr lang="en-US" sz="2000" dirty="0" smtClean="0"/>
              <a:t> </a:t>
            </a:r>
            <a:r>
              <a:rPr lang="en-US" sz="2000" dirty="0" err="1" smtClean="0"/>
              <a:t>Menengah</a:t>
            </a:r>
            <a:endParaRPr lang="en-US" sz="2000" dirty="0" smtClean="0"/>
          </a:p>
          <a:p>
            <a:r>
              <a:rPr lang="en-US" sz="2000" dirty="0" err="1" smtClean="0"/>
              <a:t>Kementerian</a:t>
            </a:r>
            <a:r>
              <a:rPr lang="en-US" sz="2000" dirty="0" smtClean="0"/>
              <a:t> </a:t>
            </a:r>
            <a:r>
              <a:rPr lang="en-US" sz="2000" dirty="0" err="1" smtClean="0"/>
              <a:t>Pendidikan</a:t>
            </a:r>
            <a:r>
              <a:rPr lang="en-US" sz="2000" dirty="0" smtClean="0"/>
              <a:t> </a:t>
            </a:r>
            <a:r>
              <a:rPr lang="en-US" sz="2000" dirty="0" err="1" smtClean="0"/>
              <a:t>dan</a:t>
            </a:r>
            <a:r>
              <a:rPr lang="en-US" sz="2000" dirty="0" smtClean="0"/>
              <a:t> </a:t>
            </a:r>
            <a:r>
              <a:rPr lang="en-US" sz="2000" dirty="0" err="1" smtClean="0"/>
              <a:t>Kebudayaan</a:t>
            </a:r>
            <a:endParaRPr lang="en-US" sz="20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686" y="3401530"/>
            <a:ext cx="2481295" cy="16554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6174" y="3398309"/>
            <a:ext cx="2211613" cy="1658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3982" y="3401530"/>
            <a:ext cx="2293732" cy="17305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8620125" y="5915025"/>
            <a:ext cx="2603277" cy="523220"/>
          </a:xfrm>
          <a:prstGeom prst="rect">
            <a:avLst/>
          </a:prstGeom>
          <a:noFill/>
        </p:spPr>
        <p:txBody>
          <a:bodyPr wrap="none" rtlCol="0">
            <a:spAutoFit/>
          </a:bodyPr>
          <a:lstStyle/>
          <a:p>
            <a:r>
              <a:rPr lang="id-ID" sz="2800" dirty="0" smtClean="0">
                <a:solidFill>
                  <a:srgbClr val="0070C0"/>
                </a:solidFill>
              </a:rPr>
              <a:t>DESEMBER 2019</a:t>
            </a:r>
            <a:endParaRPr lang="id-ID" sz="2800" dirty="0">
              <a:solidFill>
                <a:srgbClr val="0070C0"/>
              </a:solidFill>
            </a:endParaRPr>
          </a:p>
        </p:txBody>
      </p:sp>
    </p:spTree>
    <p:extLst>
      <p:ext uri="{BB962C8B-B14F-4D97-AF65-F5344CB8AC3E}">
        <p14:creationId xmlns:p14="http://schemas.microsoft.com/office/powerpoint/2010/main" val="2424126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012"/>
            <a:ext cx="8679976" cy="1091821"/>
          </a:xfrm>
          <a:prstGeom prst="rect">
            <a:avLst/>
          </a:prstGeom>
          <a:solidFill>
            <a:srgbClr val="002060"/>
          </a:solidFill>
          <a:ln>
            <a:solidFill>
              <a:srgbClr val="00206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22" y="6380415"/>
            <a:ext cx="12200022" cy="47758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タイトル 5"/>
          <p:cNvSpPr txBox="1">
            <a:spLocks/>
          </p:cNvSpPr>
          <p:nvPr/>
        </p:nvSpPr>
        <p:spPr>
          <a:xfrm>
            <a:off x="397452" y="443363"/>
            <a:ext cx="8282524" cy="669117"/>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d-ID" dirty="0">
                <a:solidFill>
                  <a:schemeClr val="bg1"/>
                </a:solidFill>
                <a:latin typeface="Arial Rounded MT Bold" panose="020F0704030504030204" pitchFamily="34" charset="0"/>
              </a:rPr>
              <a:t>KAWAH KEPEMIMPINAN PELAJAR </a:t>
            </a:r>
            <a:r>
              <a:rPr lang="en-ID" dirty="0">
                <a:solidFill>
                  <a:schemeClr val="bg1"/>
                </a:solidFill>
                <a:latin typeface="Arial Rounded MT Bold" panose="020F0704030504030204" pitchFamily="34" charset="0"/>
              </a:rPr>
              <a:t>201</a:t>
            </a:r>
            <a:r>
              <a:rPr lang="id-ID" dirty="0">
                <a:solidFill>
                  <a:schemeClr val="bg1"/>
                </a:solidFill>
                <a:latin typeface="Arial Rounded MT Bold" panose="020F0704030504030204" pitchFamily="34" charset="0"/>
              </a:rPr>
              <a:t>9</a:t>
            </a:r>
            <a:endParaRPr lang="en-US" dirty="0">
              <a:solidFill>
                <a:schemeClr val="bg1"/>
              </a:solidFill>
              <a:latin typeface="Arial Rounded MT Bold" panose="020F0704030504030204" pitchFamily="34" charset="0"/>
            </a:endParaRPr>
          </a:p>
        </p:txBody>
      </p:sp>
      <p:sp>
        <p:nvSpPr>
          <p:cNvPr id="7" name="フッター プレースホルダー 7"/>
          <p:cNvSpPr>
            <a:spLocks noGrp="1"/>
          </p:cNvSpPr>
          <p:nvPr>
            <p:ph type="ftr" sz="quarter" idx="11"/>
          </p:nvPr>
        </p:nvSpPr>
        <p:spPr>
          <a:xfrm>
            <a:off x="-8022" y="6380415"/>
            <a:ext cx="12200022" cy="477585"/>
          </a:xfrm>
        </p:spPr>
        <p:txBody>
          <a:bodyPr/>
          <a:lstStyle/>
          <a:p>
            <a:r>
              <a:rPr lang="en-US" dirty="0" err="1">
                <a:solidFill>
                  <a:schemeClr val="bg1"/>
                </a:solidFill>
                <a:latin typeface="Arial Rounded MT Bold" panose="020F0704030504030204" pitchFamily="34" charset="0"/>
              </a:rPr>
              <a:t>Subdit</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Peserta</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Didik</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Direktorat</a:t>
            </a:r>
            <a:r>
              <a:rPr lang="en-US" dirty="0">
                <a:solidFill>
                  <a:schemeClr val="bg1"/>
                </a:solidFill>
                <a:latin typeface="Arial Rounded MT Bold" panose="020F0704030504030204" pitchFamily="34" charset="0"/>
              </a:rPr>
              <a:t> PSMA</a:t>
            </a:r>
          </a:p>
        </p:txBody>
      </p:sp>
      <p:sp>
        <p:nvSpPr>
          <p:cNvPr id="2" name="TextBox 1">
            <a:extLst>
              <a:ext uri="{FF2B5EF4-FFF2-40B4-BE49-F238E27FC236}">
                <a16:creationId xmlns:a16="http://schemas.microsoft.com/office/drawing/2014/main" id="{FA315CA3-495C-4129-B23A-B96577C47847}"/>
              </a:ext>
            </a:extLst>
          </p:cNvPr>
          <p:cNvSpPr txBox="1"/>
          <p:nvPr/>
        </p:nvSpPr>
        <p:spPr>
          <a:xfrm>
            <a:off x="744733" y="1608237"/>
            <a:ext cx="6237957" cy="2862322"/>
          </a:xfrm>
          <a:prstGeom prst="rect">
            <a:avLst/>
          </a:prstGeom>
          <a:noFill/>
        </p:spPr>
        <p:txBody>
          <a:bodyPr wrap="square" rtlCol="0">
            <a:spAutoFit/>
          </a:bodyPr>
          <a:lstStyle/>
          <a:p>
            <a:r>
              <a:rPr lang="id-ID" sz="2000" dirty="0"/>
              <a:t>Kawah Kepemimpinan Pelajar (KKP) merupakan wahana bagi pengurus OSIS SMA untuk menggali, mengekspresikan, mengaktualisasikan jiwa kepemimpinan, karakter, keterampilan, dan pengetahuan pengelolaan organisasi. Dalam kegiatan ini siswa melakukan kegiatan yang bermanfaat bagi dirinya, sekolah, maupun masyarakat dalam lima (5) kegiatan utama, yaitu Kepemimpinan, Kedisiplinan, Kebangsaan, Kreativitas, dan Kepedulian.Tujuan Kegiatan</a:t>
            </a:r>
          </a:p>
        </p:txBody>
      </p:sp>
      <p:sp>
        <p:nvSpPr>
          <p:cNvPr id="3" name="TextBox 2">
            <a:extLst>
              <a:ext uri="{FF2B5EF4-FFF2-40B4-BE49-F238E27FC236}">
                <a16:creationId xmlns:a16="http://schemas.microsoft.com/office/drawing/2014/main" id="{E765BDB7-81D6-4E1E-9942-5E876B9D82F4}"/>
              </a:ext>
            </a:extLst>
          </p:cNvPr>
          <p:cNvSpPr txBox="1"/>
          <p:nvPr/>
        </p:nvSpPr>
        <p:spPr>
          <a:xfrm>
            <a:off x="883279" y="4664850"/>
            <a:ext cx="8326582" cy="1631216"/>
          </a:xfrm>
          <a:prstGeom prst="rect">
            <a:avLst/>
          </a:prstGeom>
          <a:noFill/>
        </p:spPr>
        <p:txBody>
          <a:bodyPr wrap="square" rtlCol="0">
            <a:spAutoFit/>
          </a:bodyPr>
          <a:lstStyle/>
          <a:p>
            <a:r>
              <a:rPr lang="id-ID" sz="2000" dirty="0"/>
              <a:t>Peserta :</a:t>
            </a:r>
          </a:p>
          <a:p>
            <a:pPr marL="285750" indent="-285750">
              <a:buFont typeface="Calibri" panose="020F0502020204030204" pitchFamily="34" charset="0"/>
              <a:buChar char="-"/>
            </a:pPr>
            <a:r>
              <a:rPr lang="en-US" sz="2000" dirty="0"/>
              <a:t>10 orang </a:t>
            </a:r>
            <a:r>
              <a:rPr lang="en-US" sz="2000" dirty="0" err="1"/>
              <a:t>siswa</a:t>
            </a:r>
            <a:endParaRPr lang="id-ID" sz="2000" dirty="0"/>
          </a:p>
          <a:p>
            <a:pPr marL="285750" indent="-285750">
              <a:buFont typeface="Calibri" panose="020F0502020204030204" pitchFamily="34" charset="0"/>
              <a:buChar char="-"/>
            </a:pPr>
            <a:r>
              <a:rPr lang="en-US" sz="2000" dirty="0"/>
              <a:t>2 orang guru</a:t>
            </a:r>
            <a:r>
              <a:rPr lang="id-ID" sz="2000" dirty="0"/>
              <a:t> pendamping</a:t>
            </a:r>
          </a:p>
          <a:p>
            <a:r>
              <a:rPr lang="id-ID" sz="2000" dirty="0"/>
              <a:t>Perwakilan dari 34 provinsi</a:t>
            </a:r>
          </a:p>
          <a:p>
            <a:endParaRPr lang="id-ID" sz="2000" dirty="0"/>
          </a:p>
        </p:txBody>
      </p:sp>
      <p:pic>
        <p:nvPicPr>
          <p:cNvPr id="32" name="Picture 31">
            <a:extLst>
              <a:ext uri="{FF2B5EF4-FFF2-40B4-BE49-F238E27FC236}">
                <a16:creationId xmlns:a16="http://schemas.microsoft.com/office/drawing/2014/main" id="{DAE251E1-A1F2-4815-A5C0-46200FFCDE76}"/>
              </a:ext>
            </a:extLst>
          </p:cNvPr>
          <p:cNvPicPr>
            <a:picLocks noChangeAspect="1"/>
          </p:cNvPicPr>
          <p:nvPr/>
        </p:nvPicPr>
        <p:blipFill rotWithShape="1">
          <a:blip r:embed="rId2">
            <a:extLst>
              <a:ext uri="{28A0092B-C50C-407E-A947-70E740481C1C}">
                <a14:useLocalDpi xmlns:a14="http://schemas.microsoft.com/office/drawing/2010/main" val="0"/>
              </a:ext>
            </a:extLst>
          </a:blip>
          <a:srcRect l="6311" t="20465" r="11678" b="12356"/>
          <a:stretch/>
        </p:blipFill>
        <p:spPr>
          <a:xfrm>
            <a:off x="6830291" y="2057089"/>
            <a:ext cx="5154924" cy="2353200"/>
          </a:xfrm>
          <a:prstGeom prst="rect">
            <a:avLst/>
          </a:prstGeom>
        </p:spPr>
      </p:pic>
    </p:spTree>
    <p:extLst>
      <p:ext uri="{BB962C8B-B14F-4D97-AF65-F5344CB8AC3E}">
        <p14:creationId xmlns:p14="http://schemas.microsoft.com/office/powerpoint/2010/main" val="203889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012"/>
            <a:ext cx="8679976" cy="1091821"/>
          </a:xfrm>
          <a:prstGeom prst="rect">
            <a:avLst/>
          </a:prstGeom>
          <a:solidFill>
            <a:srgbClr val="002060"/>
          </a:solidFill>
          <a:ln>
            <a:solidFill>
              <a:srgbClr val="00206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22" y="6380415"/>
            <a:ext cx="12200022" cy="47758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タイトル 5"/>
          <p:cNvSpPr txBox="1">
            <a:spLocks/>
          </p:cNvSpPr>
          <p:nvPr/>
        </p:nvSpPr>
        <p:spPr>
          <a:xfrm>
            <a:off x="397452" y="443363"/>
            <a:ext cx="8282524" cy="669117"/>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d-ID" dirty="0">
                <a:solidFill>
                  <a:schemeClr val="bg1"/>
                </a:solidFill>
                <a:latin typeface="Arial Rounded MT Bold" panose="020F0704030504030204" pitchFamily="34" charset="0"/>
              </a:rPr>
              <a:t>KAWAH KEPEMIMPINAN PELAJAR </a:t>
            </a:r>
            <a:r>
              <a:rPr lang="en-ID" dirty="0">
                <a:solidFill>
                  <a:schemeClr val="bg1"/>
                </a:solidFill>
                <a:latin typeface="Arial Rounded MT Bold" panose="020F0704030504030204" pitchFamily="34" charset="0"/>
              </a:rPr>
              <a:t>201</a:t>
            </a:r>
            <a:r>
              <a:rPr lang="id-ID" dirty="0">
                <a:solidFill>
                  <a:schemeClr val="bg1"/>
                </a:solidFill>
                <a:latin typeface="Arial Rounded MT Bold" panose="020F0704030504030204" pitchFamily="34" charset="0"/>
              </a:rPr>
              <a:t>9</a:t>
            </a:r>
            <a:endParaRPr lang="en-US" dirty="0">
              <a:solidFill>
                <a:schemeClr val="bg1"/>
              </a:solidFill>
              <a:latin typeface="Arial Rounded MT Bold" panose="020F0704030504030204" pitchFamily="34" charset="0"/>
            </a:endParaRPr>
          </a:p>
        </p:txBody>
      </p:sp>
      <p:sp>
        <p:nvSpPr>
          <p:cNvPr id="7" name="フッター プレースホルダー 7"/>
          <p:cNvSpPr>
            <a:spLocks noGrp="1"/>
          </p:cNvSpPr>
          <p:nvPr>
            <p:ph type="ftr" sz="quarter" idx="11"/>
          </p:nvPr>
        </p:nvSpPr>
        <p:spPr>
          <a:xfrm>
            <a:off x="-8022" y="6380415"/>
            <a:ext cx="12200022" cy="477585"/>
          </a:xfrm>
        </p:spPr>
        <p:txBody>
          <a:bodyPr/>
          <a:lstStyle/>
          <a:p>
            <a:r>
              <a:rPr lang="en-US" dirty="0" err="1">
                <a:solidFill>
                  <a:schemeClr val="bg1"/>
                </a:solidFill>
                <a:latin typeface="Arial Rounded MT Bold" panose="020F0704030504030204" pitchFamily="34" charset="0"/>
              </a:rPr>
              <a:t>Subdit</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Peserta</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Didik</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Direktorat</a:t>
            </a:r>
            <a:r>
              <a:rPr lang="en-US" dirty="0">
                <a:solidFill>
                  <a:schemeClr val="bg1"/>
                </a:solidFill>
                <a:latin typeface="Arial Rounded MT Bold" panose="020F0704030504030204" pitchFamily="34" charset="0"/>
              </a:rPr>
              <a:t> PSMA</a:t>
            </a:r>
          </a:p>
        </p:txBody>
      </p:sp>
      <p:graphicFrame>
        <p:nvGraphicFramePr>
          <p:cNvPr id="8" name="Chart 7">
            <a:extLst>
              <a:ext uri="{FF2B5EF4-FFF2-40B4-BE49-F238E27FC236}">
                <a16:creationId xmlns:a16="http://schemas.microsoft.com/office/drawing/2014/main" id="{EFEF2F76-1C78-44B9-97CC-B5CCC3DAC68B}"/>
              </a:ext>
            </a:extLst>
          </p:cNvPr>
          <p:cNvGraphicFramePr>
            <a:graphicFrameLocks/>
          </p:cNvGraphicFramePr>
          <p:nvPr>
            <p:extLst/>
          </p:nvPr>
        </p:nvGraphicFramePr>
        <p:xfrm>
          <a:off x="886691" y="1535184"/>
          <a:ext cx="10113817" cy="46338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9829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67299" y="0"/>
            <a:ext cx="2197101" cy="723900"/>
          </a:xfrm>
        </p:spPr>
        <p:txBody>
          <a:bodyPr>
            <a:noAutofit/>
          </a:bodyPr>
          <a:lstStyle/>
          <a:p>
            <a:pPr algn="ctr"/>
            <a:r>
              <a:rPr lang="id-ID" sz="3600" b="1" dirty="0">
                <a:solidFill>
                  <a:srgbClr val="002060"/>
                </a:solidFill>
              </a:rPr>
              <a:t>PROGRAM</a:t>
            </a:r>
            <a:endParaRPr lang="en-US" sz="3600" b="1" dirty="0">
              <a:solidFill>
                <a:srgbClr val="002060"/>
              </a:solidFill>
            </a:endParaRPr>
          </a:p>
        </p:txBody>
      </p:sp>
      <p:pic>
        <p:nvPicPr>
          <p:cNvPr id="3" name="Picture 2">
            <a:extLst>
              <a:ext uri="{FF2B5EF4-FFF2-40B4-BE49-F238E27FC236}">
                <a16:creationId xmlns:a16="http://schemas.microsoft.com/office/drawing/2014/main" id="{E2D9274E-D32B-4E42-8DD7-695F0A69E09C}"/>
              </a:ext>
            </a:extLst>
          </p:cNvPr>
          <p:cNvPicPr>
            <a:picLocks noChangeAspect="1"/>
          </p:cNvPicPr>
          <p:nvPr/>
        </p:nvPicPr>
        <p:blipFill>
          <a:blip r:embed="rId2"/>
          <a:stretch>
            <a:fillRect/>
          </a:stretch>
        </p:blipFill>
        <p:spPr>
          <a:xfrm>
            <a:off x="69849" y="6366167"/>
            <a:ext cx="12192000" cy="389949"/>
          </a:xfrm>
          <a:prstGeom prst="rect">
            <a:avLst/>
          </a:prstGeom>
        </p:spPr>
      </p:pic>
      <p:sp>
        <p:nvSpPr>
          <p:cNvPr id="8" name="Title 11">
            <a:extLst>
              <a:ext uri="{FF2B5EF4-FFF2-40B4-BE49-F238E27FC236}">
                <a16:creationId xmlns:a16="http://schemas.microsoft.com/office/drawing/2014/main" id="{2C707574-A51E-4822-AFEB-34C58DD889C1}"/>
              </a:ext>
            </a:extLst>
          </p:cNvPr>
          <p:cNvSpPr txBox="1">
            <a:spLocks/>
          </p:cNvSpPr>
          <p:nvPr/>
        </p:nvSpPr>
        <p:spPr>
          <a:xfrm>
            <a:off x="824346" y="1750471"/>
            <a:ext cx="10543308" cy="3357057"/>
          </a:xfrm>
          <a:prstGeom prst="rect">
            <a:avLst/>
          </a:prstGeom>
          <a:solidFill>
            <a:schemeClr val="accent2">
              <a:lumMod val="50000"/>
            </a:schemeClr>
          </a:solidFill>
        </p:spPr>
        <p:txBody>
          <a:bodyPr vert="horz" lIns="91440" tIns="45720" rIns="91440" bIns="45720" rtlCol="0" anchor="ctr">
            <a:noAutofit/>
          </a:bodyPr>
          <a:lstStyle>
            <a:lvl1pPr algn="l" defTabSz="914324" rtl="0" eaLnBrk="1" latinLnBrk="0" hangingPunct="1">
              <a:lnSpc>
                <a:spcPct val="80000"/>
              </a:lnSpc>
              <a:spcBef>
                <a:spcPct val="0"/>
              </a:spcBef>
              <a:buNone/>
              <a:defRPr sz="6400" kern="1200" baseline="0">
                <a:solidFill>
                  <a:schemeClr val="bg1"/>
                </a:solidFill>
                <a:latin typeface="Roboto Bold" pitchFamily="2" charset="0"/>
                <a:ea typeface="+mj-ea"/>
                <a:cs typeface="+mj-cs"/>
              </a:defRPr>
            </a:lvl1pPr>
          </a:lstStyle>
          <a:p>
            <a:pPr algn="ctr">
              <a:lnSpc>
                <a:spcPct val="110000"/>
              </a:lnSpc>
            </a:pPr>
            <a:r>
              <a:rPr lang="id-ID" altLang="ko-KR" sz="4800" b="1" dirty="0">
                <a:latin typeface="Bahnschrift SemiBold" panose="020B0502040204020203" pitchFamily="34" charset="0"/>
                <a:cs typeface="Arial" pitchFamily="34" charset="0"/>
              </a:rPr>
              <a:t>FESTIVAL LITERASI SEKOLAH</a:t>
            </a:r>
          </a:p>
          <a:p>
            <a:pPr algn="ctr">
              <a:lnSpc>
                <a:spcPct val="110000"/>
              </a:lnSpc>
            </a:pPr>
            <a:r>
              <a:rPr lang="id-ID" altLang="ko-KR" sz="4800" b="1" dirty="0">
                <a:latin typeface="Bahnschrift SemiBold" panose="020B0502040204020203" pitchFamily="34" charset="0"/>
                <a:cs typeface="Arial" pitchFamily="34" charset="0"/>
              </a:rPr>
              <a:t>(FLS)</a:t>
            </a:r>
            <a:endParaRPr lang="en-US" altLang="ko-KR" sz="4800" b="1" dirty="0">
              <a:latin typeface="Bahnschrift SemiBold" panose="020B0502040204020203" pitchFamily="34" charset="0"/>
              <a:cs typeface="Arial" pitchFamily="34" charset="0"/>
            </a:endParaRPr>
          </a:p>
        </p:txBody>
      </p:sp>
    </p:spTree>
    <p:extLst>
      <p:ext uri="{BB962C8B-B14F-4D97-AF65-F5344CB8AC3E}">
        <p14:creationId xmlns:p14="http://schemas.microsoft.com/office/powerpoint/2010/main" val="25178934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012"/>
            <a:ext cx="8679976" cy="1091821"/>
          </a:xfrm>
          <a:prstGeom prst="rect">
            <a:avLst/>
          </a:prstGeom>
          <a:solidFill>
            <a:srgbClr val="002060"/>
          </a:solidFill>
          <a:ln>
            <a:solidFill>
              <a:srgbClr val="00206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22" y="6380415"/>
            <a:ext cx="12200022" cy="47758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タイトル 5"/>
          <p:cNvSpPr txBox="1">
            <a:spLocks/>
          </p:cNvSpPr>
          <p:nvPr/>
        </p:nvSpPr>
        <p:spPr>
          <a:xfrm>
            <a:off x="397452" y="443363"/>
            <a:ext cx="8282524" cy="669117"/>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d-ID" dirty="0">
                <a:solidFill>
                  <a:schemeClr val="bg1"/>
                </a:solidFill>
                <a:latin typeface="Arial Rounded MT Bold" panose="020F0704030504030204" pitchFamily="34" charset="0"/>
              </a:rPr>
              <a:t>Festival Literasi Sekolah 2019</a:t>
            </a:r>
            <a:endParaRPr lang="en-US" dirty="0">
              <a:solidFill>
                <a:schemeClr val="bg1"/>
              </a:solidFill>
              <a:latin typeface="Arial Rounded MT Bold" panose="020F0704030504030204" pitchFamily="34" charset="0"/>
            </a:endParaRPr>
          </a:p>
        </p:txBody>
      </p:sp>
      <p:sp>
        <p:nvSpPr>
          <p:cNvPr id="7" name="フッター プレースホルダー 7"/>
          <p:cNvSpPr>
            <a:spLocks noGrp="1"/>
          </p:cNvSpPr>
          <p:nvPr>
            <p:ph type="ftr" sz="quarter" idx="11"/>
          </p:nvPr>
        </p:nvSpPr>
        <p:spPr>
          <a:xfrm>
            <a:off x="-8022" y="6380415"/>
            <a:ext cx="12200022" cy="477585"/>
          </a:xfrm>
        </p:spPr>
        <p:txBody>
          <a:bodyPr/>
          <a:lstStyle/>
          <a:p>
            <a:r>
              <a:rPr lang="en-US" dirty="0" err="1">
                <a:solidFill>
                  <a:schemeClr val="bg1"/>
                </a:solidFill>
                <a:latin typeface="Arial Rounded MT Bold" panose="020F0704030504030204" pitchFamily="34" charset="0"/>
              </a:rPr>
              <a:t>Subdit</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Peserta</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Didik</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Direktorat</a:t>
            </a:r>
            <a:r>
              <a:rPr lang="en-US" dirty="0">
                <a:solidFill>
                  <a:schemeClr val="bg1"/>
                </a:solidFill>
                <a:latin typeface="Arial Rounded MT Bold" panose="020F0704030504030204" pitchFamily="34" charset="0"/>
              </a:rPr>
              <a:t> PSMA</a:t>
            </a:r>
          </a:p>
        </p:txBody>
      </p:sp>
      <p:sp>
        <p:nvSpPr>
          <p:cNvPr id="2" name="TextBox 1">
            <a:extLst>
              <a:ext uri="{FF2B5EF4-FFF2-40B4-BE49-F238E27FC236}">
                <a16:creationId xmlns:a16="http://schemas.microsoft.com/office/drawing/2014/main" id="{FA315CA3-495C-4129-B23A-B96577C47847}"/>
              </a:ext>
            </a:extLst>
          </p:cNvPr>
          <p:cNvSpPr txBox="1"/>
          <p:nvPr/>
        </p:nvSpPr>
        <p:spPr>
          <a:xfrm>
            <a:off x="643231" y="1737051"/>
            <a:ext cx="7050154" cy="3170099"/>
          </a:xfrm>
          <a:prstGeom prst="rect">
            <a:avLst/>
          </a:prstGeom>
          <a:noFill/>
        </p:spPr>
        <p:txBody>
          <a:bodyPr wrap="square" rtlCol="0">
            <a:spAutoFit/>
          </a:bodyPr>
          <a:lstStyle/>
          <a:p>
            <a:pPr algn="just"/>
            <a:r>
              <a:rPr lang="id-ID" sz="2000" dirty="0"/>
              <a:t>Festival Literasi Sekolah (FLS) diarahkan sebagai salah satu proses pembentukan karakter. Kreativitas seni yang diekspresikan melalui berbagai media diantaranya media komik, cerpen, syair, dll, tentunya akan dilihat dan diterjemahkan oleh pembaca sebagai wujud literasi media. Pendidikan literasi atau pendidikan secara luas yang dilaksanakan berbasis seni secara efektif berkontribusi memberikan dasar perkembangan multi kecerdasan yang terpadu dan harmonis dalam kepribadian remaja. Festival Literasi Sekolah (FLS) mewadahi bakat dan minat peserta didik dalam bidang cipta syair, cipta cerita pendek, cipta meme, dan cipta komik.</a:t>
            </a:r>
          </a:p>
        </p:txBody>
      </p:sp>
      <p:sp>
        <p:nvSpPr>
          <p:cNvPr id="3" name="TextBox 2">
            <a:extLst>
              <a:ext uri="{FF2B5EF4-FFF2-40B4-BE49-F238E27FC236}">
                <a16:creationId xmlns:a16="http://schemas.microsoft.com/office/drawing/2014/main" id="{E765BDB7-81D6-4E1E-9942-5E876B9D82F4}"/>
              </a:ext>
            </a:extLst>
          </p:cNvPr>
          <p:cNvSpPr txBox="1"/>
          <p:nvPr/>
        </p:nvSpPr>
        <p:spPr>
          <a:xfrm>
            <a:off x="680682" y="5217613"/>
            <a:ext cx="8326582" cy="1015663"/>
          </a:xfrm>
          <a:prstGeom prst="rect">
            <a:avLst/>
          </a:prstGeom>
          <a:noFill/>
        </p:spPr>
        <p:txBody>
          <a:bodyPr wrap="square" rtlCol="0">
            <a:spAutoFit/>
          </a:bodyPr>
          <a:lstStyle/>
          <a:p>
            <a:r>
              <a:rPr lang="id-ID" sz="2000" dirty="0"/>
              <a:t>Peserta :</a:t>
            </a:r>
          </a:p>
          <a:p>
            <a:pPr marL="285750" indent="-285750">
              <a:buFont typeface="Calibri" panose="020F0502020204030204" pitchFamily="34" charset="0"/>
              <a:buChar char="-"/>
            </a:pPr>
            <a:r>
              <a:rPr lang="en-US" sz="2000" dirty="0"/>
              <a:t>10</a:t>
            </a:r>
            <a:r>
              <a:rPr lang="id-ID" sz="2000" dirty="0"/>
              <a:t>0 peserta (Perwakilan dari 28 provinsi)</a:t>
            </a:r>
          </a:p>
          <a:p>
            <a:endParaRPr lang="id-ID" sz="2000" dirty="0"/>
          </a:p>
        </p:txBody>
      </p:sp>
      <p:grpSp>
        <p:nvGrpSpPr>
          <p:cNvPr id="8" name="Group 7">
            <a:extLst>
              <a:ext uri="{FF2B5EF4-FFF2-40B4-BE49-F238E27FC236}">
                <a16:creationId xmlns:a16="http://schemas.microsoft.com/office/drawing/2014/main" id="{60D31ED1-4C2D-4745-8A2C-251A78D3EF84}"/>
              </a:ext>
            </a:extLst>
          </p:cNvPr>
          <p:cNvGrpSpPr/>
          <p:nvPr/>
        </p:nvGrpSpPr>
        <p:grpSpPr>
          <a:xfrm>
            <a:off x="8301226" y="2353359"/>
            <a:ext cx="2962520" cy="2371039"/>
            <a:chOff x="7089675" y="5138132"/>
            <a:chExt cx="1083301" cy="883802"/>
          </a:xfrm>
        </p:grpSpPr>
        <p:sp>
          <p:nvSpPr>
            <p:cNvPr id="9" name="Rectangle 8">
              <a:extLst>
                <a:ext uri="{FF2B5EF4-FFF2-40B4-BE49-F238E27FC236}">
                  <a16:creationId xmlns:a16="http://schemas.microsoft.com/office/drawing/2014/main" id="{7795376D-71D4-444C-98A8-F10D18E37DE9}"/>
                </a:ext>
              </a:extLst>
            </p:cNvPr>
            <p:cNvSpPr/>
            <p:nvPr/>
          </p:nvSpPr>
          <p:spPr>
            <a:xfrm>
              <a:off x="7089675" y="5138132"/>
              <a:ext cx="1083301" cy="883802"/>
            </a:xfrm>
            <a:prstGeom prst="rect">
              <a:avLst/>
            </a:prstGeom>
            <a:solidFill>
              <a:schemeClr val="bg1"/>
            </a:solidFill>
            <a:ln w="76200">
              <a:solidFill>
                <a:srgbClr val="90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10" name="Picture 9">
              <a:extLst>
                <a:ext uri="{FF2B5EF4-FFF2-40B4-BE49-F238E27FC236}">
                  <a16:creationId xmlns:a16="http://schemas.microsoft.com/office/drawing/2014/main" id="{07B11326-410D-4084-B484-375E7DAA9F53}"/>
                </a:ext>
              </a:extLst>
            </p:cNvPr>
            <p:cNvPicPr>
              <a:picLocks noChangeAspect="1"/>
            </p:cNvPicPr>
            <p:nvPr/>
          </p:nvPicPr>
          <p:blipFill>
            <a:blip r:embed="rId2"/>
            <a:stretch>
              <a:fillRect/>
            </a:stretch>
          </p:blipFill>
          <p:spPr>
            <a:xfrm>
              <a:off x="7174631" y="5384248"/>
              <a:ext cx="955095" cy="353905"/>
            </a:xfrm>
            <a:prstGeom prst="rect">
              <a:avLst/>
            </a:prstGeom>
          </p:spPr>
        </p:pic>
      </p:grpSp>
    </p:spTree>
    <p:extLst>
      <p:ext uri="{BB962C8B-B14F-4D97-AF65-F5344CB8AC3E}">
        <p14:creationId xmlns:p14="http://schemas.microsoft.com/office/powerpoint/2010/main" val="3049732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012"/>
            <a:ext cx="8679976" cy="1091821"/>
          </a:xfrm>
          <a:prstGeom prst="rect">
            <a:avLst/>
          </a:prstGeom>
          <a:solidFill>
            <a:srgbClr val="002060"/>
          </a:solidFill>
          <a:ln>
            <a:solidFill>
              <a:srgbClr val="00206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22" y="6380415"/>
            <a:ext cx="12200022" cy="47758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タイトル 5"/>
          <p:cNvSpPr txBox="1">
            <a:spLocks/>
          </p:cNvSpPr>
          <p:nvPr/>
        </p:nvSpPr>
        <p:spPr>
          <a:xfrm>
            <a:off x="397452" y="443363"/>
            <a:ext cx="8282524" cy="669117"/>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d-ID" dirty="0">
                <a:solidFill>
                  <a:schemeClr val="bg1"/>
                </a:solidFill>
                <a:latin typeface="Arial Rounded MT Bold" panose="020F0704030504030204" pitchFamily="34" charset="0"/>
              </a:rPr>
              <a:t>Festival Literasi Sekolah 2019</a:t>
            </a:r>
            <a:endParaRPr lang="en-US" dirty="0">
              <a:solidFill>
                <a:schemeClr val="bg1"/>
              </a:solidFill>
              <a:latin typeface="Arial Rounded MT Bold" panose="020F0704030504030204" pitchFamily="34" charset="0"/>
            </a:endParaRPr>
          </a:p>
        </p:txBody>
      </p:sp>
      <p:sp>
        <p:nvSpPr>
          <p:cNvPr id="7" name="フッター プレースホルダー 7"/>
          <p:cNvSpPr>
            <a:spLocks noGrp="1"/>
          </p:cNvSpPr>
          <p:nvPr>
            <p:ph type="ftr" sz="quarter" idx="11"/>
          </p:nvPr>
        </p:nvSpPr>
        <p:spPr>
          <a:xfrm>
            <a:off x="-8022" y="6380415"/>
            <a:ext cx="12200022" cy="477585"/>
          </a:xfrm>
        </p:spPr>
        <p:txBody>
          <a:bodyPr/>
          <a:lstStyle/>
          <a:p>
            <a:r>
              <a:rPr lang="en-US" dirty="0" err="1">
                <a:solidFill>
                  <a:schemeClr val="bg1"/>
                </a:solidFill>
                <a:latin typeface="Arial Rounded MT Bold" panose="020F0704030504030204" pitchFamily="34" charset="0"/>
              </a:rPr>
              <a:t>Subdit</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Peserta</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Didik</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Direktorat</a:t>
            </a:r>
            <a:r>
              <a:rPr lang="en-US" dirty="0">
                <a:solidFill>
                  <a:schemeClr val="bg1"/>
                </a:solidFill>
                <a:latin typeface="Arial Rounded MT Bold" panose="020F0704030504030204" pitchFamily="34" charset="0"/>
              </a:rPr>
              <a:t> PSMA</a:t>
            </a:r>
          </a:p>
        </p:txBody>
      </p:sp>
      <p:graphicFrame>
        <p:nvGraphicFramePr>
          <p:cNvPr id="8" name="Chart 7">
            <a:extLst>
              <a:ext uri="{FF2B5EF4-FFF2-40B4-BE49-F238E27FC236}">
                <a16:creationId xmlns:a16="http://schemas.microsoft.com/office/drawing/2014/main" id="{53F43044-0640-4A66-AFFC-3249CE852E27}"/>
              </a:ext>
            </a:extLst>
          </p:cNvPr>
          <p:cNvGraphicFramePr>
            <a:graphicFrameLocks/>
          </p:cNvGraphicFramePr>
          <p:nvPr>
            <p:extLst/>
          </p:nvPr>
        </p:nvGraphicFramePr>
        <p:xfrm>
          <a:off x="1891555" y="1535184"/>
          <a:ext cx="7848190" cy="46338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1999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67299" y="0"/>
            <a:ext cx="2197101" cy="723900"/>
          </a:xfrm>
        </p:spPr>
        <p:txBody>
          <a:bodyPr>
            <a:noAutofit/>
          </a:bodyPr>
          <a:lstStyle/>
          <a:p>
            <a:pPr algn="ctr"/>
            <a:r>
              <a:rPr lang="id-ID" sz="3600" b="1" dirty="0">
                <a:solidFill>
                  <a:srgbClr val="002060"/>
                </a:solidFill>
              </a:rPr>
              <a:t>PROGRAM</a:t>
            </a:r>
            <a:endParaRPr lang="en-US" sz="3600" b="1" dirty="0">
              <a:solidFill>
                <a:srgbClr val="002060"/>
              </a:solidFill>
            </a:endParaRPr>
          </a:p>
        </p:txBody>
      </p:sp>
      <p:pic>
        <p:nvPicPr>
          <p:cNvPr id="3" name="Picture 2">
            <a:extLst>
              <a:ext uri="{FF2B5EF4-FFF2-40B4-BE49-F238E27FC236}">
                <a16:creationId xmlns:a16="http://schemas.microsoft.com/office/drawing/2014/main" id="{E2D9274E-D32B-4E42-8DD7-695F0A69E09C}"/>
              </a:ext>
            </a:extLst>
          </p:cNvPr>
          <p:cNvPicPr>
            <a:picLocks noChangeAspect="1"/>
          </p:cNvPicPr>
          <p:nvPr/>
        </p:nvPicPr>
        <p:blipFill>
          <a:blip r:embed="rId2"/>
          <a:stretch>
            <a:fillRect/>
          </a:stretch>
        </p:blipFill>
        <p:spPr>
          <a:xfrm>
            <a:off x="69849" y="6366167"/>
            <a:ext cx="12192000" cy="389949"/>
          </a:xfrm>
          <a:prstGeom prst="rect">
            <a:avLst/>
          </a:prstGeom>
        </p:spPr>
      </p:pic>
      <p:sp>
        <p:nvSpPr>
          <p:cNvPr id="8" name="Title 11">
            <a:extLst>
              <a:ext uri="{FF2B5EF4-FFF2-40B4-BE49-F238E27FC236}">
                <a16:creationId xmlns:a16="http://schemas.microsoft.com/office/drawing/2014/main" id="{2C707574-A51E-4822-AFEB-34C58DD889C1}"/>
              </a:ext>
            </a:extLst>
          </p:cNvPr>
          <p:cNvSpPr txBox="1">
            <a:spLocks/>
          </p:cNvSpPr>
          <p:nvPr/>
        </p:nvSpPr>
        <p:spPr>
          <a:xfrm>
            <a:off x="824346" y="1866505"/>
            <a:ext cx="10543308" cy="3357057"/>
          </a:xfrm>
          <a:prstGeom prst="rect">
            <a:avLst/>
          </a:prstGeom>
          <a:solidFill>
            <a:srgbClr val="C00000"/>
          </a:solidFill>
        </p:spPr>
        <p:txBody>
          <a:bodyPr vert="horz" lIns="91440" tIns="45720" rIns="91440" bIns="45720" rtlCol="0" anchor="ctr">
            <a:noAutofit/>
          </a:bodyPr>
          <a:lstStyle>
            <a:lvl1pPr algn="l" defTabSz="914324" rtl="0" eaLnBrk="1" latinLnBrk="0" hangingPunct="1">
              <a:lnSpc>
                <a:spcPct val="80000"/>
              </a:lnSpc>
              <a:spcBef>
                <a:spcPct val="0"/>
              </a:spcBef>
              <a:buNone/>
              <a:defRPr sz="6400" kern="1200" baseline="0">
                <a:solidFill>
                  <a:schemeClr val="bg1"/>
                </a:solidFill>
                <a:latin typeface="Roboto Bold" pitchFamily="2" charset="0"/>
                <a:ea typeface="+mj-ea"/>
                <a:cs typeface="+mj-cs"/>
              </a:defRPr>
            </a:lvl1pPr>
          </a:lstStyle>
          <a:p>
            <a:pPr algn="ctr">
              <a:lnSpc>
                <a:spcPct val="110000"/>
              </a:lnSpc>
            </a:pPr>
            <a:r>
              <a:rPr lang="id-ID" altLang="ko-KR" sz="4000" b="1" dirty="0">
                <a:latin typeface="Bahnschrift SemiBold" panose="020B0502040204020203" pitchFamily="34" charset="0"/>
                <a:cs typeface="Arial" pitchFamily="34" charset="0"/>
              </a:rPr>
              <a:t>LOMBA DEBAT BAHASA INDONESIA</a:t>
            </a:r>
          </a:p>
          <a:p>
            <a:pPr algn="ctr">
              <a:lnSpc>
                <a:spcPct val="110000"/>
              </a:lnSpc>
            </a:pPr>
            <a:r>
              <a:rPr lang="id-ID" altLang="ko-KR" sz="4000" b="1" dirty="0">
                <a:latin typeface="Bahnschrift SemiBold" panose="020B0502040204020203" pitchFamily="34" charset="0"/>
                <a:cs typeface="Arial" pitchFamily="34" charset="0"/>
              </a:rPr>
              <a:t>(LDBI)</a:t>
            </a:r>
          </a:p>
          <a:p>
            <a:pPr algn="ctr">
              <a:lnSpc>
                <a:spcPct val="110000"/>
              </a:lnSpc>
            </a:pPr>
            <a:endParaRPr lang="id-ID" altLang="ko-KR" sz="4000" b="1" dirty="0">
              <a:latin typeface="Bahnschrift SemiBold" panose="020B0502040204020203" pitchFamily="34" charset="0"/>
              <a:cs typeface="Arial" pitchFamily="34" charset="0"/>
            </a:endParaRPr>
          </a:p>
          <a:p>
            <a:pPr algn="ctr">
              <a:lnSpc>
                <a:spcPct val="110000"/>
              </a:lnSpc>
            </a:pPr>
            <a:r>
              <a:rPr lang="id-ID" altLang="ko-KR" sz="4000" b="1" dirty="0">
                <a:latin typeface="Bahnschrift SemiBold" panose="020B0502040204020203" pitchFamily="34" charset="0"/>
                <a:cs typeface="Arial" pitchFamily="34" charset="0"/>
              </a:rPr>
              <a:t>NATIONAL SCHOOL DEBATE CHAMPIONSHIP</a:t>
            </a:r>
          </a:p>
          <a:p>
            <a:pPr algn="ctr">
              <a:lnSpc>
                <a:spcPct val="110000"/>
              </a:lnSpc>
            </a:pPr>
            <a:r>
              <a:rPr lang="id-ID" altLang="ko-KR" sz="4000" b="1" dirty="0">
                <a:latin typeface="Bahnschrift SemiBold" panose="020B0502040204020203" pitchFamily="34" charset="0"/>
                <a:cs typeface="Arial" pitchFamily="34" charset="0"/>
              </a:rPr>
              <a:t>(NSDC)</a:t>
            </a:r>
            <a:endParaRPr lang="en-US" altLang="ko-KR" sz="4000" b="1" dirty="0">
              <a:latin typeface="Bahnschrift SemiBold" panose="020B0502040204020203" pitchFamily="34" charset="0"/>
              <a:cs typeface="Arial" pitchFamily="34" charset="0"/>
            </a:endParaRPr>
          </a:p>
        </p:txBody>
      </p:sp>
    </p:spTree>
    <p:extLst>
      <p:ext uri="{BB962C8B-B14F-4D97-AF65-F5344CB8AC3E}">
        <p14:creationId xmlns:p14="http://schemas.microsoft.com/office/powerpoint/2010/main" val="41289935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012"/>
            <a:ext cx="8679976" cy="1091821"/>
          </a:xfrm>
          <a:prstGeom prst="rect">
            <a:avLst/>
          </a:prstGeom>
          <a:solidFill>
            <a:srgbClr val="002060"/>
          </a:solidFill>
          <a:ln>
            <a:solidFill>
              <a:srgbClr val="00206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22" y="6380415"/>
            <a:ext cx="12200022" cy="47758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タイトル 5"/>
          <p:cNvSpPr txBox="1">
            <a:spLocks/>
          </p:cNvSpPr>
          <p:nvPr/>
        </p:nvSpPr>
        <p:spPr>
          <a:xfrm>
            <a:off x="397452" y="443363"/>
            <a:ext cx="8282524" cy="66911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d-ID" dirty="0">
                <a:solidFill>
                  <a:schemeClr val="bg1"/>
                </a:solidFill>
                <a:latin typeface="Arial Rounded MT Bold" panose="020F0704030504030204" pitchFamily="34" charset="0"/>
              </a:rPr>
              <a:t>LDBI &amp; NSDC 2019</a:t>
            </a:r>
            <a:endParaRPr lang="en-US" dirty="0">
              <a:solidFill>
                <a:schemeClr val="bg1"/>
              </a:solidFill>
              <a:latin typeface="Arial Rounded MT Bold" panose="020F0704030504030204" pitchFamily="34" charset="0"/>
            </a:endParaRPr>
          </a:p>
        </p:txBody>
      </p:sp>
      <p:sp>
        <p:nvSpPr>
          <p:cNvPr id="7" name="フッター プレースホルダー 7"/>
          <p:cNvSpPr>
            <a:spLocks noGrp="1"/>
          </p:cNvSpPr>
          <p:nvPr>
            <p:ph type="ftr" sz="quarter" idx="11"/>
          </p:nvPr>
        </p:nvSpPr>
        <p:spPr>
          <a:xfrm>
            <a:off x="-8022" y="6380415"/>
            <a:ext cx="12200022" cy="477585"/>
          </a:xfrm>
        </p:spPr>
        <p:txBody>
          <a:bodyPr/>
          <a:lstStyle/>
          <a:p>
            <a:r>
              <a:rPr lang="en-US" dirty="0" err="1">
                <a:solidFill>
                  <a:schemeClr val="bg1"/>
                </a:solidFill>
                <a:latin typeface="Arial Rounded MT Bold" panose="020F0704030504030204" pitchFamily="34" charset="0"/>
              </a:rPr>
              <a:t>Subdit</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Peserta</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Didik</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Direktorat</a:t>
            </a:r>
            <a:r>
              <a:rPr lang="en-US" dirty="0">
                <a:solidFill>
                  <a:schemeClr val="bg1"/>
                </a:solidFill>
                <a:latin typeface="Arial Rounded MT Bold" panose="020F0704030504030204" pitchFamily="34" charset="0"/>
              </a:rPr>
              <a:t> PSMA</a:t>
            </a:r>
          </a:p>
        </p:txBody>
      </p:sp>
      <p:sp>
        <p:nvSpPr>
          <p:cNvPr id="2" name="TextBox 1">
            <a:extLst>
              <a:ext uri="{FF2B5EF4-FFF2-40B4-BE49-F238E27FC236}">
                <a16:creationId xmlns:a16="http://schemas.microsoft.com/office/drawing/2014/main" id="{FA315CA3-495C-4129-B23A-B96577C47847}"/>
              </a:ext>
            </a:extLst>
          </p:cNvPr>
          <p:cNvSpPr txBox="1"/>
          <p:nvPr/>
        </p:nvSpPr>
        <p:spPr>
          <a:xfrm>
            <a:off x="678873" y="1656326"/>
            <a:ext cx="6565245" cy="2862322"/>
          </a:xfrm>
          <a:prstGeom prst="rect">
            <a:avLst/>
          </a:prstGeom>
          <a:noFill/>
        </p:spPr>
        <p:txBody>
          <a:bodyPr wrap="square" rtlCol="0">
            <a:spAutoFit/>
          </a:bodyPr>
          <a:lstStyle/>
          <a:p>
            <a:pPr algn="just"/>
            <a:r>
              <a:rPr lang="id-ID" sz="2000" dirty="0"/>
              <a:t>Lomba Debat Bahasa Indonesia merupakan lomba debat bahasa Indonesia tingkat sekolah menengah atas yang mempunyai bakat dan minat dalam debat untuk memilih peserta yang terbaik.</a:t>
            </a:r>
          </a:p>
          <a:p>
            <a:pPr algn="just"/>
            <a:endParaRPr lang="id-ID" sz="2000" dirty="0"/>
          </a:p>
          <a:p>
            <a:pPr algn="just"/>
            <a:r>
              <a:rPr lang="id-ID" sz="2000" dirty="0"/>
              <a:t>National School Debating Championship merupakan lomba debat bahasa Inggris tingkat sekolah menengah atas yang mempunyai bakat dan minat dalam debat untuk memilih peserta yang terbaik.</a:t>
            </a:r>
          </a:p>
        </p:txBody>
      </p:sp>
      <p:sp>
        <p:nvSpPr>
          <p:cNvPr id="3" name="TextBox 2">
            <a:extLst>
              <a:ext uri="{FF2B5EF4-FFF2-40B4-BE49-F238E27FC236}">
                <a16:creationId xmlns:a16="http://schemas.microsoft.com/office/drawing/2014/main" id="{E765BDB7-81D6-4E1E-9942-5E876B9D82F4}"/>
              </a:ext>
            </a:extLst>
          </p:cNvPr>
          <p:cNvSpPr txBox="1"/>
          <p:nvPr/>
        </p:nvSpPr>
        <p:spPr>
          <a:xfrm>
            <a:off x="820180" y="4826034"/>
            <a:ext cx="8326582" cy="1631216"/>
          </a:xfrm>
          <a:prstGeom prst="rect">
            <a:avLst/>
          </a:prstGeom>
          <a:noFill/>
        </p:spPr>
        <p:txBody>
          <a:bodyPr wrap="square" rtlCol="0">
            <a:spAutoFit/>
          </a:bodyPr>
          <a:lstStyle/>
          <a:p>
            <a:r>
              <a:rPr lang="id-ID" sz="2000" dirty="0"/>
              <a:t>Peserta :</a:t>
            </a:r>
          </a:p>
          <a:p>
            <a:pPr marL="285750" indent="-285750">
              <a:buFont typeface="Calibri" panose="020F0502020204030204" pitchFamily="34" charset="0"/>
              <a:buChar char="-"/>
            </a:pPr>
            <a:r>
              <a:rPr lang="en-US" sz="2000" dirty="0"/>
              <a:t>1</a:t>
            </a:r>
            <a:r>
              <a:rPr lang="id-ID" sz="2000" dirty="0"/>
              <a:t>02 peserta LDBI</a:t>
            </a:r>
          </a:p>
          <a:p>
            <a:pPr marL="285750" indent="-285750">
              <a:buFont typeface="Calibri" panose="020F0502020204030204" pitchFamily="34" charset="0"/>
              <a:buChar char="-"/>
            </a:pPr>
            <a:r>
              <a:rPr lang="id-ID" sz="2000" dirty="0"/>
              <a:t>102 peserta NSDC </a:t>
            </a:r>
          </a:p>
          <a:p>
            <a:r>
              <a:rPr lang="id-ID" sz="2000" dirty="0"/>
              <a:t>Perwakilan dari 34 provinsi</a:t>
            </a:r>
          </a:p>
          <a:p>
            <a:endParaRPr lang="id-ID" sz="2000" dirty="0"/>
          </a:p>
        </p:txBody>
      </p:sp>
      <p:grpSp>
        <p:nvGrpSpPr>
          <p:cNvPr id="8" name="Group 7">
            <a:extLst>
              <a:ext uri="{FF2B5EF4-FFF2-40B4-BE49-F238E27FC236}">
                <a16:creationId xmlns:a16="http://schemas.microsoft.com/office/drawing/2014/main" id="{2FB10ACB-697F-42CE-9A29-C275D92E076C}"/>
              </a:ext>
            </a:extLst>
          </p:cNvPr>
          <p:cNvGrpSpPr/>
          <p:nvPr/>
        </p:nvGrpSpPr>
        <p:grpSpPr>
          <a:xfrm>
            <a:off x="8679976" y="2445416"/>
            <a:ext cx="2833151" cy="2457453"/>
            <a:chOff x="8652864" y="5140446"/>
            <a:chExt cx="1083301" cy="883802"/>
          </a:xfrm>
        </p:grpSpPr>
        <p:sp>
          <p:nvSpPr>
            <p:cNvPr id="9" name="Rectangle 8">
              <a:extLst>
                <a:ext uri="{FF2B5EF4-FFF2-40B4-BE49-F238E27FC236}">
                  <a16:creationId xmlns:a16="http://schemas.microsoft.com/office/drawing/2014/main" id="{07EBC6FD-A35E-4202-A87A-1A241CE2F21B}"/>
                </a:ext>
              </a:extLst>
            </p:cNvPr>
            <p:cNvSpPr/>
            <p:nvPr/>
          </p:nvSpPr>
          <p:spPr>
            <a:xfrm>
              <a:off x="8652864" y="5140446"/>
              <a:ext cx="1083301" cy="883802"/>
            </a:xfrm>
            <a:prstGeom prst="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10" name="Picture 9">
              <a:extLst>
                <a:ext uri="{FF2B5EF4-FFF2-40B4-BE49-F238E27FC236}">
                  <a16:creationId xmlns:a16="http://schemas.microsoft.com/office/drawing/2014/main" id="{67AABD0F-3BAC-431B-92C0-A7D0868782DE}"/>
                </a:ext>
              </a:extLst>
            </p:cNvPr>
            <p:cNvPicPr>
              <a:picLocks noChangeAspect="1"/>
            </p:cNvPicPr>
            <p:nvPr/>
          </p:nvPicPr>
          <p:blipFill>
            <a:blip r:embed="rId2"/>
            <a:stretch>
              <a:fillRect/>
            </a:stretch>
          </p:blipFill>
          <p:spPr>
            <a:xfrm>
              <a:off x="8802250" y="5227257"/>
              <a:ext cx="592906" cy="409487"/>
            </a:xfrm>
            <a:prstGeom prst="rect">
              <a:avLst/>
            </a:prstGeom>
          </p:spPr>
        </p:pic>
        <p:pic>
          <p:nvPicPr>
            <p:cNvPr id="11" name="Picture 10">
              <a:extLst>
                <a:ext uri="{FF2B5EF4-FFF2-40B4-BE49-F238E27FC236}">
                  <a16:creationId xmlns:a16="http://schemas.microsoft.com/office/drawing/2014/main" id="{9343729A-5801-4201-BC71-C61424FED552}"/>
                </a:ext>
              </a:extLst>
            </p:cNvPr>
            <p:cNvPicPr>
              <a:picLocks noChangeAspect="1"/>
            </p:cNvPicPr>
            <p:nvPr/>
          </p:nvPicPr>
          <p:blipFill>
            <a:blip r:embed="rId3"/>
            <a:stretch>
              <a:fillRect/>
            </a:stretch>
          </p:blipFill>
          <p:spPr>
            <a:xfrm>
              <a:off x="9250128" y="5520757"/>
              <a:ext cx="434126" cy="422280"/>
            </a:xfrm>
            <a:prstGeom prst="rect">
              <a:avLst/>
            </a:prstGeom>
          </p:spPr>
        </p:pic>
      </p:grpSp>
    </p:spTree>
    <p:extLst>
      <p:ext uri="{BB962C8B-B14F-4D97-AF65-F5344CB8AC3E}">
        <p14:creationId xmlns:p14="http://schemas.microsoft.com/office/powerpoint/2010/main" val="1206256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012"/>
            <a:ext cx="8679976" cy="1091821"/>
          </a:xfrm>
          <a:prstGeom prst="rect">
            <a:avLst/>
          </a:prstGeom>
          <a:solidFill>
            <a:srgbClr val="002060"/>
          </a:solidFill>
          <a:ln>
            <a:solidFill>
              <a:srgbClr val="00206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22" y="6380415"/>
            <a:ext cx="12200022" cy="47758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タイトル 5"/>
          <p:cNvSpPr txBox="1">
            <a:spLocks/>
          </p:cNvSpPr>
          <p:nvPr/>
        </p:nvSpPr>
        <p:spPr>
          <a:xfrm>
            <a:off x="397452" y="443363"/>
            <a:ext cx="8282524" cy="66911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d-ID" dirty="0">
                <a:solidFill>
                  <a:schemeClr val="bg1"/>
                </a:solidFill>
                <a:latin typeface="Arial Rounded MT Bold" panose="020F0704030504030204" pitchFamily="34" charset="0"/>
              </a:rPr>
              <a:t>LDBI &amp; NSDC 2019</a:t>
            </a:r>
            <a:endParaRPr lang="en-US" dirty="0">
              <a:solidFill>
                <a:schemeClr val="bg1"/>
              </a:solidFill>
              <a:latin typeface="Arial Rounded MT Bold" panose="020F0704030504030204" pitchFamily="34" charset="0"/>
            </a:endParaRPr>
          </a:p>
        </p:txBody>
      </p:sp>
      <p:sp>
        <p:nvSpPr>
          <p:cNvPr id="7" name="フッター プレースホルダー 7"/>
          <p:cNvSpPr>
            <a:spLocks noGrp="1"/>
          </p:cNvSpPr>
          <p:nvPr>
            <p:ph type="ftr" sz="quarter" idx="11"/>
          </p:nvPr>
        </p:nvSpPr>
        <p:spPr>
          <a:xfrm>
            <a:off x="-8022" y="6380415"/>
            <a:ext cx="12200022" cy="477585"/>
          </a:xfrm>
        </p:spPr>
        <p:txBody>
          <a:bodyPr/>
          <a:lstStyle/>
          <a:p>
            <a:r>
              <a:rPr lang="en-US" dirty="0" err="1">
                <a:solidFill>
                  <a:schemeClr val="bg1"/>
                </a:solidFill>
                <a:latin typeface="Arial Rounded MT Bold" panose="020F0704030504030204" pitchFamily="34" charset="0"/>
              </a:rPr>
              <a:t>Subdit</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Peserta</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Didik</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Direktorat</a:t>
            </a:r>
            <a:r>
              <a:rPr lang="en-US" dirty="0">
                <a:solidFill>
                  <a:schemeClr val="bg1"/>
                </a:solidFill>
                <a:latin typeface="Arial Rounded MT Bold" panose="020F0704030504030204" pitchFamily="34" charset="0"/>
              </a:rPr>
              <a:t> PSMA</a:t>
            </a:r>
          </a:p>
        </p:txBody>
      </p:sp>
      <p:graphicFrame>
        <p:nvGraphicFramePr>
          <p:cNvPr id="8" name="Table 7">
            <a:extLst>
              <a:ext uri="{FF2B5EF4-FFF2-40B4-BE49-F238E27FC236}">
                <a16:creationId xmlns:a16="http://schemas.microsoft.com/office/drawing/2014/main" id="{1C6C960F-F02A-44AB-982B-E5CE84C5CE30}"/>
              </a:ext>
            </a:extLst>
          </p:cNvPr>
          <p:cNvGraphicFramePr>
            <a:graphicFrameLocks noGrp="1"/>
          </p:cNvGraphicFramePr>
          <p:nvPr>
            <p:extLst/>
          </p:nvPr>
        </p:nvGraphicFramePr>
        <p:xfrm>
          <a:off x="2968108" y="1430184"/>
          <a:ext cx="5316867" cy="4843880"/>
        </p:xfrm>
        <a:graphic>
          <a:graphicData uri="http://schemas.openxmlformats.org/drawingml/2006/table">
            <a:tbl>
              <a:tblPr/>
              <a:tblGrid>
                <a:gridCol w="2085943">
                  <a:extLst>
                    <a:ext uri="{9D8B030D-6E8A-4147-A177-3AD203B41FA5}">
                      <a16:colId xmlns:a16="http://schemas.microsoft.com/office/drawing/2014/main" val="2070672958"/>
                    </a:ext>
                  </a:extLst>
                </a:gridCol>
                <a:gridCol w="1514699">
                  <a:extLst>
                    <a:ext uri="{9D8B030D-6E8A-4147-A177-3AD203B41FA5}">
                      <a16:colId xmlns:a16="http://schemas.microsoft.com/office/drawing/2014/main" val="1945851677"/>
                    </a:ext>
                  </a:extLst>
                </a:gridCol>
                <a:gridCol w="1716225">
                  <a:extLst>
                    <a:ext uri="{9D8B030D-6E8A-4147-A177-3AD203B41FA5}">
                      <a16:colId xmlns:a16="http://schemas.microsoft.com/office/drawing/2014/main" val="2709715298"/>
                    </a:ext>
                  </a:extLst>
                </a:gridCol>
              </a:tblGrid>
              <a:tr h="883272">
                <a:tc>
                  <a:txBody>
                    <a:bodyPr/>
                    <a:lstStyle/>
                    <a:p>
                      <a:pPr algn="ctr" fontAlgn="b"/>
                      <a:r>
                        <a:rPr lang="id-ID" sz="1600" b="1" i="0" u="none" strike="noStrike" dirty="0">
                          <a:solidFill>
                            <a:schemeClr val="bg1"/>
                          </a:solidFill>
                          <a:effectLst/>
                          <a:latin typeface="Calibri" panose="020F0502020204030204" pitchFamily="34" charset="0"/>
                        </a:rPr>
                        <a:t>Provinsi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id-ID" sz="1600" b="1" i="0" u="none" strike="noStrike">
                          <a:solidFill>
                            <a:schemeClr val="bg1"/>
                          </a:solidFill>
                          <a:effectLst/>
                          <a:latin typeface="Calibri" panose="020F0502020204030204" pitchFamily="34" charset="0"/>
                        </a:rPr>
                        <a:t>LDBI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id-ID" sz="1600" b="1" i="0" u="none" strike="noStrike">
                          <a:solidFill>
                            <a:schemeClr val="bg1"/>
                          </a:solidFill>
                          <a:effectLst/>
                          <a:latin typeface="Calibri" panose="020F0502020204030204" pitchFamily="34" charset="0"/>
                        </a:rPr>
                        <a:t>NSDC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982387431"/>
                  </a:ext>
                </a:extLst>
              </a:tr>
              <a:tr h="487806">
                <a:tc>
                  <a:txBody>
                    <a:bodyPr/>
                    <a:lstStyle/>
                    <a:p>
                      <a:pPr algn="ctr" fontAlgn="b"/>
                      <a:r>
                        <a:rPr lang="id-ID" sz="1600" b="1" i="0" u="none" strike="noStrike">
                          <a:solidFill>
                            <a:schemeClr val="bg1"/>
                          </a:solidFill>
                          <a:effectLst/>
                          <a:latin typeface="Calibri" panose="020F0502020204030204" pitchFamily="34" charset="0"/>
                        </a:rPr>
                        <a:t>D.K.I. JAKARTA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65081"/>
                    </a:solidFill>
                  </a:tcPr>
                </a:tc>
                <a:tc>
                  <a:txBody>
                    <a:bodyPr/>
                    <a:lstStyle/>
                    <a:p>
                      <a:pPr algn="ctr" fontAlgn="b"/>
                      <a:r>
                        <a:rPr lang="id-ID" sz="1600" b="1" i="0" u="none" strike="noStrike">
                          <a:solidFill>
                            <a:schemeClr val="tx1"/>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id-ID" sz="1600" b="1" i="0" u="none" strike="noStrike">
                          <a:solidFill>
                            <a:schemeClr val="tx1"/>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1499377312"/>
                  </a:ext>
                </a:extLst>
              </a:tr>
              <a:tr h="487806">
                <a:tc>
                  <a:txBody>
                    <a:bodyPr/>
                    <a:lstStyle/>
                    <a:p>
                      <a:pPr algn="ctr" fontAlgn="b"/>
                      <a:r>
                        <a:rPr lang="id-ID" sz="1600" b="1" i="0" u="none" strike="noStrike">
                          <a:solidFill>
                            <a:schemeClr val="bg1"/>
                          </a:solidFill>
                          <a:effectLst/>
                          <a:latin typeface="Calibri" panose="020F0502020204030204" pitchFamily="34" charset="0"/>
                        </a:rPr>
                        <a:t>D.I. Yogyakarta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id-ID" sz="1600" b="1" i="0" u="none" strike="noStrike">
                          <a:solidFill>
                            <a:schemeClr val="tx1"/>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id-ID" sz="1600" b="1" i="0" u="none" strike="noStrike">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102692"/>
                  </a:ext>
                </a:extLst>
              </a:tr>
              <a:tr h="545966">
                <a:tc>
                  <a:txBody>
                    <a:bodyPr/>
                    <a:lstStyle/>
                    <a:p>
                      <a:pPr algn="ctr" fontAlgn="b"/>
                      <a:r>
                        <a:rPr lang="id-ID" sz="1600" b="1" i="0" u="none" strike="noStrike">
                          <a:solidFill>
                            <a:schemeClr val="bg1"/>
                          </a:solidFill>
                          <a:effectLst/>
                          <a:latin typeface="Calibri" panose="020F0502020204030204" pitchFamily="34" charset="0"/>
                        </a:rPr>
                        <a:t>Jawa Barat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65081"/>
                    </a:solidFill>
                  </a:tcPr>
                </a:tc>
                <a:tc>
                  <a:txBody>
                    <a:bodyPr/>
                    <a:lstStyle/>
                    <a:p>
                      <a:pPr algn="ctr" fontAlgn="b"/>
                      <a:r>
                        <a:rPr lang="id-ID" sz="1600" b="1" i="0" u="none" strike="noStrike">
                          <a:solidFill>
                            <a:schemeClr val="tx1"/>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endParaRPr lang="id-ID" sz="1600" b="1" i="0" u="none" strike="noStrike">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3576764853"/>
                  </a:ext>
                </a:extLst>
              </a:tr>
              <a:tr h="487806">
                <a:tc>
                  <a:txBody>
                    <a:bodyPr/>
                    <a:lstStyle/>
                    <a:p>
                      <a:pPr algn="ctr" fontAlgn="b"/>
                      <a:r>
                        <a:rPr lang="id-ID" sz="1600" b="1" i="0" u="none" strike="noStrike">
                          <a:solidFill>
                            <a:schemeClr val="bg1"/>
                          </a:solidFill>
                          <a:effectLst/>
                          <a:latin typeface="Calibri" panose="020F0502020204030204" pitchFamily="34" charset="0"/>
                        </a:rPr>
                        <a:t>Jawa Tengah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id-ID" sz="1600" b="1" i="0" u="none" strike="noStrike">
                          <a:solidFill>
                            <a:schemeClr val="tx1"/>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id-ID" sz="1600" b="1" i="0" u="none" strike="noStrike">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1275139"/>
                  </a:ext>
                </a:extLst>
              </a:tr>
              <a:tr h="487806">
                <a:tc>
                  <a:txBody>
                    <a:bodyPr/>
                    <a:lstStyle/>
                    <a:p>
                      <a:pPr algn="ctr" fontAlgn="b"/>
                      <a:r>
                        <a:rPr lang="id-ID" sz="1600" b="1" i="0" u="none" strike="noStrike">
                          <a:solidFill>
                            <a:schemeClr val="bg1"/>
                          </a:solidFill>
                          <a:effectLst/>
                          <a:latin typeface="Calibri" panose="020F0502020204030204" pitchFamily="34" charset="0"/>
                        </a:rPr>
                        <a:t>Banten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endParaRPr lang="id-ID" sz="1600" b="1" i="0" u="none" strike="noStrike">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id-ID" sz="1600" b="1" i="0" u="none" strike="noStrike" dirty="0">
                          <a:solidFill>
                            <a:schemeClr val="tx1"/>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3205353691"/>
                  </a:ext>
                </a:extLst>
              </a:tr>
              <a:tr h="487806">
                <a:tc>
                  <a:txBody>
                    <a:bodyPr/>
                    <a:lstStyle/>
                    <a:p>
                      <a:pPr algn="ctr" fontAlgn="b"/>
                      <a:r>
                        <a:rPr lang="id-ID" sz="1600" b="1" i="0" u="none" strike="noStrike">
                          <a:solidFill>
                            <a:schemeClr val="bg1"/>
                          </a:solidFill>
                          <a:effectLst/>
                          <a:latin typeface="Calibri" panose="020F0502020204030204" pitchFamily="34" charset="0"/>
                        </a:rPr>
                        <a:t>Kalimantan Timur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endParaRPr lang="id-ID" sz="1600" b="1" i="0" u="none" strike="noStrike">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1" i="0" u="none" strike="noStrike">
                          <a:solidFill>
                            <a:schemeClr val="tx1"/>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824594"/>
                  </a:ext>
                </a:extLst>
              </a:tr>
              <a:tr h="487806">
                <a:tc>
                  <a:txBody>
                    <a:bodyPr/>
                    <a:lstStyle/>
                    <a:p>
                      <a:pPr algn="ctr" fontAlgn="b"/>
                      <a:r>
                        <a:rPr lang="id-ID" sz="1600" b="1" i="0" u="none" strike="noStrike">
                          <a:solidFill>
                            <a:schemeClr val="bg1"/>
                          </a:solidFill>
                          <a:effectLst/>
                          <a:latin typeface="Calibri" panose="020F0502020204030204" pitchFamily="34" charset="0"/>
                        </a:rPr>
                        <a:t>Lampung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endParaRPr lang="id-ID" sz="1600" b="1" i="0" u="none" strike="noStrike">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id-ID" sz="1600" b="1" i="0" u="none" strike="noStrike" dirty="0">
                          <a:solidFill>
                            <a:schemeClr val="tx1"/>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549184631"/>
                  </a:ext>
                </a:extLst>
              </a:tr>
              <a:tr h="487806">
                <a:tc>
                  <a:txBody>
                    <a:bodyPr/>
                    <a:lstStyle/>
                    <a:p>
                      <a:pPr algn="ctr" fontAlgn="b"/>
                      <a:r>
                        <a:rPr lang="id-ID" sz="1600" b="1" i="0" u="none" strike="noStrike">
                          <a:solidFill>
                            <a:schemeClr val="bg1"/>
                          </a:solidFill>
                          <a:effectLst/>
                          <a:latin typeface="Calibri" panose="020F0502020204030204" pitchFamily="34" charset="0"/>
                        </a:rPr>
                        <a:t>Grand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65081"/>
                    </a:solidFill>
                  </a:tcPr>
                </a:tc>
                <a:tc>
                  <a:txBody>
                    <a:bodyPr/>
                    <a:lstStyle/>
                    <a:p>
                      <a:pPr algn="ctr" fontAlgn="b"/>
                      <a:r>
                        <a:rPr lang="id-ID" sz="1600" b="1" i="0" u="none" strike="noStrike">
                          <a:solidFill>
                            <a:schemeClr val="bg1"/>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id-ID" sz="1600" b="1" i="0" u="none" strike="noStrike" dirty="0">
                          <a:solidFill>
                            <a:schemeClr val="bg1"/>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35646245"/>
                  </a:ext>
                </a:extLst>
              </a:tr>
            </a:tbl>
          </a:graphicData>
        </a:graphic>
      </p:graphicFrame>
    </p:spTree>
    <p:extLst>
      <p:ext uri="{BB962C8B-B14F-4D97-AF65-F5344CB8AC3E}">
        <p14:creationId xmlns:p14="http://schemas.microsoft.com/office/powerpoint/2010/main" val="2187252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67299" y="0"/>
            <a:ext cx="2197101" cy="723900"/>
          </a:xfrm>
        </p:spPr>
        <p:txBody>
          <a:bodyPr>
            <a:noAutofit/>
          </a:bodyPr>
          <a:lstStyle/>
          <a:p>
            <a:pPr algn="ctr"/>
            <a:r>
              <a:rPr lang="id-ID" sz="3600" b="1" dirty="0">
                <a:solidFill>
                  <a:srgbClr val="002060"/>
                </a:solidFill>
              </a:rPr>
              <a:t>PROGRAM</a:t>
            </a:r>
            <a:endParaRPr lang="en-US" sz="3600" b="1" dirty="0">
              <a:solidFill>
                <a:srgbClr val="002060"/>
              </a:solidFill>
            </a:endParaRPr>
          </a:p>
        </p:txBody>
      </p:sp>
      <p:pic>
        <p:nvPicPr>
          <p:cNvPr id="3" name="Picture 2">
            <a:extLst>
              <a:ext uri="{FF2B5EF4-FFF2-40B4-BE49-F238E27FC236}">
                <a16:creationId xmlns:a16="http://schemas.microsoft.com/office/drawing/2014/main" id="{E2D9274E-D32B-4E42-8DD7-695F0A69E09C}"/>
              </a:ext>
            </a:extLst>
          </p:cNvPr>
          <p:cNvPicPr>
            <a:picLocks noChangeAspect="1"/>
          </p:cNvPicPr>
          <p:nvPr/>
        </p:nvPicPr>
        <p:blipFill>
          <a:blip r:embed="rId2"/>
          <a:stretch>
            <a:fillRect/>
          </a:stretch>
        </p:blipFill>
        <p:spPr>
          <a:xfrm>
            <a:off x="69849" y="6366167"/>
            <a:ext cx="12192000" cy="389949"/>
          </a:xfrm>
          <a:prstGeom prst="rect">
            <a:avLst/>
          </a:prstGeom>
        </p:spPr>
      </p:pic>
      <p:sp>
        <p:nvSpPr>
          <p:cNvPr id="8" name="Title 11">
            <a:extLst>
              <a:ext uri="{FF2B5EF4-FFF2-40B4-BE49-F238E27FC236}">
                <a16:creationId xmlns:a16="http://schemas.microsoft.com/office/drawing/2014/main" id="{2C707574-A51E-4822-AFEB-34C58DD889C1}"/>
              </a:ext>
            </a:extLst>
          </p:cNvPr>
          <p:cNvSpPr txBox="1">
            <a:spLocks/>
          </p:cNvSpPr>
          <p:nvPr/>
        </p:nvSpPr>
        <p:spPr>
          <a:xfrm>
            <a:off x="824346" y="1750471"/>
            <a:ext cx="10543308" cy="3357057"/>
          </a:xfrm>
          <a:prstGeom prst="rect">
            <a:avLst/>
          </a:prstGeom>
          <a:solidFill>
            <a:schemeClr val="accent5">
              <a:lumMod val="50000"/>
            </a:schemeClr>
          </a:solidFill>
        </p:spPr>
        <p:txBody>
          <a:bodyPr vert="horz" lIns="91440" tIns="45720" rIns="91440" bIns="45720" rtlCol="0" anchor="ctr">
            <a:noAutofit/>
          </a:bodyPr>
          <a:lstStyle>
            <a:lvl1pPr algn="l" defTabSz="914324" rtl="0" eaLnBrk="1" latinLnBrk="0" hangingPunct="1">
              <a:lnSpc>
                <a:spcPct val="80000"/>
              </a:lnSpc>
              <a:spcBef>
                <a:spcPct val="0"/>
              </a:spcBef>
              <a:buNone/>
              <a:defRPr sz="6400" kern="1200" baseline="0">
                <a:solidFill>
                  <a:schemeClr val="bg1"/>
                </a:solidFill>
                <a:latin typeface="Roboto Bold" pitchFamily="2" charset="0"/>
                <a:ea typeface="+mj-ea"/>
                <a:cs typeface="+mj-cs"/>
              </a:defRPr>
            </a:lvl1pPr>
          </a:lstStyle>
          <a:p>
            <a:pPr algn="ctr">
              <a:lnSpc>
                <a:spcPct val="110000"/>
              </a:lnSpc>
            </a:pPr>
            <a:r>
              <a:rPr lang="id-ID" altLang="ko-KR" sz="4800" b="1" dirty="0">
                <a:latin typeface="Bahnschrift SemiBold" panose="020B0502040204020203" pitchFamily="34" charset="0"/>
                <a:cs typeface="Arial" pitchFamily="34" charset="0"/>
              </a:rPr>
              <a:t>OLIMPIADE SAINS NASIONAL</a:t>
            </a:r>
          </a:p>
          <a:p>
            <a:pPr algn="ctr">
              <a:lnSpc>
                <a:spcPct val="110000"/>
              </a:lnSpc>
            </a:pPr>
            <a:r>
              <a:rPr lang="id-ID" altLang="ko-KR" sz="4800" b="1" dirty="0">
                <a:latin typeface="Bahnschrift SemiBold" panose="020B0502040204020203" pitchFamily="34" charset="0"/>
                <a:cs typeface="Arial" pitchFamily="34" charset="0"/>
              </a:rPr>
              <a:t>(OSN)</a:t>
            </a:r>
            <a:endParaRPr lang="en-US" altLang="ko-KR" sz="4800" b="1" dirty="0">
              <a:latin typeface="Bahnschrift SemiBold" panose="020B0502040204020203" pitchFamily="34" charset="0"/>
              <a:cs typeface="Arial" pitchFamily="34" charset="0"/>
            </a:endParaRPr>
          </a:p>
        </p:txBody>
      </p:sp>
    </p:spTree>
    <p:extLst>
      <p:ext uri="{BB962C8B-B14F-4D97-AF65-F5344CB8AC3E}">
        <p14:creationId xmlns:p14="http://schemas.microsoft.com/office/powerpoint/2010/main" val="10799537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012"/>
            <a:ext cx="8679976" cy="1091821"/>
          </a:xfrm>
          <a:prstGeom prst="rect">
            <a:avLst/>
          </a:prstGeom>
          <a:solidFill>
            <a:srgbClr val="002060"/>
          </a:solidFill>
          <a:ln>
            <a:solidFill>
              <a:srgbClr val="00206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22" y="6380415"/>
            <a:ext cx="12200022" cy="47758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タイトル 5"/>
          <p:cNvSpPr txBox="1">
            <a:spLocks/>
          </p:cNvSpPr>
          <p:nvPr/>
        </p:nvSpPr>
        <p:spPr>
          <a:xfrm>
            <a:off x="397452" y="443363"/>
            <a:ext cx="8282524" cy="66911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d-ID" dirty="0">
                <a:solidFill>
                  <a:schemeClr val="bg1"/>
                </a:solidFill>
                <a:latin typeface="Arial Rounded MT Bold" panose="020F0704030504030204" pitchFamily="34" charset="0"/>
              </a:rPr>
              <a:t>OSN 2019</a:t>
            </a:r>
            <a:endParaRPr lang="en-US" dirty="0">
              <a:solidFill>
                <a:schemeClr val="bg1"/>
              </a:solidFill>
              <a:latin typeface="Arial Rounded MT Bold" panose="020F0704030504030204" pitchFamily="34" charset="0"/>
            </a:endParaRPr>
          </a:p>
        </p:txBody>
      </p:sp>
      <p:sp>
        <p:nvSpPr>
          <p:cNvPr id="7" name="フッター プレースホルダー 7"/>
          <p:cNvSpPr>
            <a:spLocks noGrp="1"/>
          </p:cNvSpPr>
          <p:nvPr>
            <p:ph type="ftr" sz="quarter" idx="11"/>
          </p:nvPr>
        </p:nvSpPr>
        <p:spPr>
          <a:xfrm>
            <a:off x="-8022" y="6380415"/>
            <a:ext cx="12200022" cy="477585"/>
          </a:xfrm>
        </p:spPr>
        <p:txBody>
          <a:bodyPr/>
          <a:lstStyle/>
          <a:p>
            <a:r>
              <a:rPr lang="en-US" dirty="0" err="1">
                <a:solidFill>
                  <a:schemeClr val="bg1"/>
                </a:solidFill>
                <a:latin typeface="Arial Rounded MT Bold" panose="020F0704030504030204" pitchFamily="34" charset="0"/>
              </a:rPr>
              <a:t>Subdit</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Peserta</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Didik</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Direktorat</a:t>
            </a:r>
            <a:r>
              <a:rPr lang="en-US" dirty="0">
                <a:solidFill>
                  <a:schemeClr val="bg1"/>
                </a:solidFill>
                <a:latin typeface="Arial Rounded MT Bold" panose="020F0704030504030204" pitchFamily="34" charset="0"/>
              </a:rPr>
              <a:t> PSMA</a:t>
            </a:r>
          </a:p>
        </p:txBody>
      </p:sp>
      <p:sp>
        <p:nvSpPr>
          <p:cNvPr id="2" name="TextBox 1">
            <a:extLst>
              <a:ext uri="{FF2B5EF4-FFF2-40B4-BE49-F238E27FC236}">
                <a16:creationId xmlns:a16="http://schemas.microsoft.com/office/drawing/2014/main" id="{FA315CA3-495C-4129-B23A-B96577C47847}"/>
              </a:ext>
            </a:extLst>
          </p:cNvPr>
          <p:cNvSpPr txBox="1"/>
          <p:nvPr/>
        </p:nvSpPr>
        <p:spPr>
          <a:xfrm>
            <a:off x="805373" y="1983301"/>
            <a:ext cx="6094191" cy="2246769"/>
          </a:xfrm>
          <a:prstGeom prst="rect">
            <a:avLst/>
          </a:prstGeom>
          <a:noFill/>
        </p:spPr>
        <p:txBody>
          <a:bodyPr wrap="square" rtlCol="0">
            <a:spAutoFit/>
          </a:bodyPr>
          <a:lstStyle/>
          <a:p>
            <a:pPr algn="just"/>
            <a:r>
              <a:rPr lang="id-ID" sz="2000" dirty="0"/>
              <a:t>OSN merupakan sebuah kompetisi yang diselenggarakan bagi siswa sekolah menengah atas untuk mendapatkan dan mengembangkan siswa bertalenta dan berkarakyer dengan prestasi internasional, sehinnga mampu berkontribusi sebagau pionir pembangunan melalui ilmu pengetahuan dan teknologi, untuk mewujudkan bangsa yang unggul.</a:t>
            </a:r>
          </a:p>
        </p:txBody>
      </p:sp>
      <p:sp>
        <p:nvSpPr>
          <p:cNvPr id="3" name="TextBox 2">
            <a:extLst>
              <a:ext uri="{FF2B5EF4-FFF2-40B4-BE49-F238E27FC236}">
                <a16:creationId xmlns:a16="http://schemas.microsoft.com/office/drawing/2014/main" id="{E765BDB7-81D6-4E1E-9942-5E876B9D82F4}"/>
              </a:ext>
            </a:extLst>
          </p:cNvPr>
          <p:cNvSpPr txBox="1"/>
          <p:nvPr/>
        </p:nvSpPr>
        <p:spPr>
          <a:xfrm>
            <a:off x="805373" y="4538405"/>
            <a:ext cx="8326582" cy="1015663"/>
          </a:xfrm>
          <a:prstGeom prst="rect">
            <a:avLst/>
          </a:prstGeom>
          <a:noFill/>
        </p:spPr>
        <p:txBody>
          <a:bodyPr wrap="square" rtlCol="0">
            <a:spAutoFit/>
          </a:bodyPr>
          <a:lstStyle/>
          <a:p>
            <a:r>
              <a:rPr lang="id-ID" sz="2000" dirty="0"/>
              <a:t>Peserta :</a:t>
            </a:r>
          </a:p>
          <a:p>
            <a:pPr marL="285750" indent="-285750">
              <a:buFont typeface="Calibri" panose="020F0502020204030204" pitchFamily="34" charset="0"/>
              <a:buChar char="-"/>
            </a:pPr>
            <a:r>
              <a:rPr lang="id-ID" sz="2000" dirty="0"/>
              <a:t>685 peserta (Perwakilan dari 34 provinsi)</a:t>
            </a:r>
          </a:p>
          <a:p>
            <a:endParaRPr lang="id-ID" sz="2000" dirty="0"/>
          </a:p>
        </p:txBody>
      </p:sp>
      <p:grpSp>
        <p:nvGrpSpPr>
          <p:cNvPr id="8" name="Group 7">
            <a:extLst>
              <a:ext uri="{FF2B5EF4-FFF2-40B4-BE49-F238E27FC236}">
                <a16:creationId xmlns:a16="http://schemas.microsoft.com/office/drawing/2014/main" id="{E42800B2-97EC-4197-B984-8CE22A95B1F6}"/>
              </a:ext>
            </a:extLst>
          </p:cNvPr>
          <p:cNvGrpSpPr/>
          <p:nvPr/>
        </p:nvGrpSpPr>
        <p:grpSpPr>
          <a:xfrm>
            <a:off x="7960300" y="2358159"/>
            <a:ext cx="3026353" cy="2454024"/>
            <a:chOff x="866527" y="5102974"/>
            <a:chExt cx="1083301" cy="883802"/>
          </a:xfrm>
        </p:grpSpPr>
        <p:sp>
          <p:nvSpPr>
            <p:cNvPr id="9" name="Rectangle 8">
              <a:extLst>
                <a:ext uri="{FF2B5EF4-FFF2-40B4-BE49-F238E27FC236}">
                  <a16:creationId xmlns:a16="http://schemas.microsoft.com/office/drawing/2014/main" id="{C7F7AD8E-EEAA-45F4-B5FD-48C8B40BB084}"/>
                </a:ext>
              </a:extLst>
            </p:cNvPr>
            <p:cNvSpPr/>
            <p:nvPr/>
          </p:nvSpPr>
          <p:spPr>
            <a:xfrm>
              <a:off x="866527" y="5102974"/>
              <a:ext cx="1083301" cy="883802"/>
            </a:xfrm>
            <a:prstGeom prst="rect">
              <a:avLst/>
            </a:prstGeom>
            <a:solidFill>
              <a:schemeClr val="bg1"/>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10" name="Picture 9">
              <a:extLst>
                <a:ext uri="{FF2B5EF4-FFF2-40B4-BE49-F238E27FC236}">
                  <a16:creationId xmlns:a16="http://schemas.microsoft.com/office/drawing/2014/main" id="{610EBA40-4417-4903-91A8-8E98E9A64AF8}"/>
                </a:ext>
              </a:extLst>
            </p:cNvPr>
            <p:cNvPicPr>
              <a:picLocks noChangeAspect="1"/>
            </p:cNvPicPr>
            <p:nvPr/>
          </p:nvPicPr>
          <p:blipFill>
            <a:blip r:embed="rId2"/>
            <a:stretch>
              <a:fillRect/>
            </a:stretch>
          </p:blipFill>
          <p:spPr>
            <a:xfrm>
              <a:off x="955635" y="5301454"/>
              <a:ext cx="957453" cy="454376"/>
            </a:xfrm>
            <a:prstGeom prst="rect">
              <a:avLst/>
            </a:prstGeom>
          </p:spPr>
        </p:pic>
      </p:grpSp>
    </p:spTree>
    <p:extLst>
      <p:ext uri="{BB962C8B-B14F-4D97-AF65-F5344CB8AC3E}">
        <p14:creationId xmlns:p14="http://schemas.microsoft.com/office/powerpoint/2010/main" val="879713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365386" y="454506"/>
            <a:ext cx="3584156" cy="5226139"/>
          </a:xfrm>
          <a:prstGeom prst="rect">
            <a:avLst/>
          </a:prstGeom>
        </p:spPr>
      </p:pic>
      <p:sp>
        <p:nvSpPr>
          <p:cNvPr id="17" name="Right Arrow 16"/>
          <p:cNvSpPr/>
          <p:nvPr/>
        </p:nvSpPr>
        <p:spPr>
          <a:xfrm>
            <a:off x="3935033" y="1375910"/>
            <a:ext cx="2736305" cy="4289123"/>
          </a:xfrm>
          <a:prstGeom prst="rightArrow">
            <a:avLst/>
          </a:prstGeom>
          <a:solidFill>
            <a:srgbClr val="3E95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0111304" y="6438807"/>
            <a:ext cx="1957137" cy="307777"/>
          </a:xfrm>
          <a:prstGeom prst="rect">
            <a:avLst/>
          </a:prstGeom>
          <a:noFill/>
        </p:spPr>
        <p:txBody>
          <a:bodyPr wrap="square" rtlCol="0">
            <a:spAutoFit/>
          </a:bodyPr>
          <a:lstStyle/>
          <a:p>
            <a:pPr algn="r"/>
            <a:r>
              <a:rPr lang="en-ID" sz="1400" dirty="0">
                <a:solidFill>
                  <a:schemeClr val="bg1"/>
                </a:solidFill>
              </a:rPr>
              <a:t>by </a:t>
            </a:r>
            <a:r>
              <a:rPr lang="en-ID" sz="1400" dirty="0" err="1">
                <a:solidFill>
                  <a:schemeClr val="bg1"/>
                </a:solidFill>
              </a:rPr>
              <a:t>habibmailulafif</a:t>
            </a:r>
            <a:endParaRPr lang="en-US" sz="1400" dirty="0">
              <a:solidFill>
                <a:schemeClr val="bg1"/>
              </a:solidFill>
            </a:endParaRPr>
          </a:p>
        </p:txBody>
      </p:sp>
      <p:sp>
        <p:nvSpPr>
          <p:cNvPr id="7" name="Right Arrow 6"/>
          <p:cNvSpPr/>
          <p:nvPr/>
        </p:nvSpPr>
        <p:spPr>
          <a:xfrm>
            <a:off x="8871079" y="3035832"/>
            <a:ext cx="53654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8241169" y="889495"/>
            <a:ext cx="1572333" cy="1092607"/>
          </a:xfrm>
          <a:prstGeom prst="rect">
            <a:avLst/>
          </a:prstGeom>
          <a:solidFill>
            <a:schemeClr val="accent1">
              <a:lumMod val="20000"/>
              <a:lumOff val="80000"/>
            </a:schemeClr>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1300" dirty="0">
                <a:solidFill>
                  <a:prstClr val="black"/>
                </a:solidFill>
              </a:rPr>
              <a:t>P</a:t>
            </a:r>
            <a:r>
              <a:rPr lang="id-ID" sz="1300" dirty="0">
                <a:solidFill>
                  <a:prstClr val="black"/>
                </a:solidFill>
              </a:rPr>
              <a:t>embelajaran di kelas sesuai 8 komponen Standar Nasional Pendidikan</a:t>
            </a:r>
            <a:r>
              <a:rPr lang="en-US" sz="1300" dirty="0">
                <a:solidFill>
                  <a:prstClr val="black"/>
                </a:solidFill>
              </a:rPr>
              <a:t> </a:t>
            </a:r>
            <a:r>
              <a:rPr lang="en-US" sz="1300" dirty="0" err="1">
                <a:solidFill>
                  <a:prstClr val="black"/>
                </a:solidFill>
              </a:rPr>
              <a:t>dan</a:t>
            </a:r>
            <a:r>
              <a:rPr lang="en-US" sz="1300" dirty="0">
                <a:solidFill>
                  <a:prstClr val="black"/>
                </a:solidFill>
              </a:rPr>
              <a:t> </a:t>
            </a:r>
            <a:r>
              <a:rPr lang="en-US" sz="1300" dirty="0" err="1">
                <a:solidFill>
                  <a:prstClr val="black"/>
                </a:solidFill>
              </a:rPr>
              <a:t>Kurikulum</a:t>
            </a:r>
            <a:r>
              <a:rPr lang="en-US" sz="1300" dirty="0">
                <a:solidFill>
                  <a:prstClr val="black"/>
                </a:solidFill>
              </a:rPr>
              <a:t> </a:t>
            </a:r>
            <a:endParaRPr lang="id-ID" sz="1300" dirty="0">
              <a:solidFill>
                <a:prstClr val="black"/>
              </a:solidFill>
            </a:endParaRPr>
          </a:p>
        </p:txBody>
      </p:sp>
      <p:sp>
        <p:nvSpPr>
          <p:cNvPr id="10" name="TextBox 9"/>
          <p:cNvSpPr txBox="1"/>
          <p:nvPr/>
        </p:nvSpPr>
        <p:spPr>
          <a:xfrm>
            <a:off x="8278134" y="2569863"/>
            <a:ext cx="1535368" cy="1261884"/>
          </a:xfrm>
          <a:prstGeom prst="rect">
            <a:avLst/>
          </a:prstGeom>
          <a:solidFill>
            <a:schemeClr val="accent1">
              <a:lumMod val="20000"/>
              <a:lumOff val="80000"/>
            </a:schemeClr>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1300" dirty="0">
                <a:solidFill>
                  <a:prstClr val="black"/>
                </a:solidFill>
              </a:rPr>
              <a:t>Program  </a:t>
            </a:r>
            <a:r>
              <a:rPr lang="en-US" sz="1300" dirty="0" err="1">
                <a:solidFill>
                  <a:prstClr val="black"/>
                </a:solidFill>
              </a:rPr>
              <a:t>dan</a:t>
            </a:r>
            <a:r>
              <a:rPr lang="en-US" sz="1300" dirty="0">
                <a:solidFill>
                  <a:prstClr val="black"/>
                </a:solidFill>
              </a:rPr>
              <a:t> </a:t>
            </a:r>
            <a:r>
              <a:rPr lang="en-US" sz="1300" dirty="0" err="1">
                <a:solidFill>
                  <a:prstClr val="black"/>
                </a:solidFill>
              </a:rPr>
              <a:t>Kegiatan</a:t>
            </a:r>
            <a:r>
              <a:rPr lang="en-US" sz="1300" dirty="0">
                <a:solidFill>
                  <a:prstClr val="black"/>
                </a:solidFill>
              </a:rPr>
              <a:t> </a:t>
            </a:r>
            <a:r>
              <a:rPr lang="en-US" sz="1300" dirty="0" err="1">
                <a:solidFill>
                  <a:prstClr val="black"/>
                </a:solidFill>
              </a:rPr>
              <a:t>Ekstrakurikuler</a:t>
            </a:r>
            <a:r>
              <a:rPr lang="en-US" sz="1300" dirty="0">
                <a:solidFill>
                  <a:prstClr val="black"/>
                </a:solidFill>
              </a:rPr>
              <a:t> </a:t>
            </a:r>
            <a:r>
              <a:rPr lang="en-US" sz="1300" dirty="0" err="1">
                <a:solidFill>
                  <a:prstClr val="black"/>
                </a:solidFill>
              </a:rPr>
              <a:t>dan</a:t>
            </a:r>
            <a:r>
              <a:rPr lang="en-US" sz="1300" dirty="0">
                <a:solidFill>
                  <a:prstClr val="black"/>
                </a:solidFill>
              </a:rPr>
              <a:t> Pembinaan </a:t>
            </a:r>
            <a:r>
              <a:rPr lang="en-US" sz="1300" dirty="0" err="1">
                <a:solidFill>
                  <a:prstClr val="black"/>
                </a:solidFill>
              </a:rPr>
              <a:t>Kesiswaan</a:t>
            </a:r>
            <a:endParaRPr lang="en-US" sz="1300" dirty="0">
              <a:solidFill>
                <a:prstClr val="black"/>
              </a:solidFill>
            </a:endParaRPr>
          </a:p>
          <a:p>
            <a:endParaRPr lang="id-ID" sz="1100" dirty="0">
              <a:solidFill>
                <a:prstClr val="black"/>
              </a:solidFill>
            </a:endParaRPr>
          </a:p>
        </p:txBody>
      </p:sp>
      <p:sp>
        <p:nvSpPr>
          <p:cNvPr id="11" name="TextBox 10"/>
          <p:cNvSpPr txBox="1"/>
          <p:nvPr/>
        </p:nvSpPr>
        <p:spPr>
          <a:xfrm>
            <a:off x="8278134" y="4229302"/>
            <a:ext cx="1535368" cy="892552"/>
          </a:xfrm>
          <a:prstGeom prst="rect">
            <a:avLst/>
          </a:prstGeom>
          <a:solidFill>
            <a:schemeClr val="accent5">
              <a:lumMod val="20000"/>
              <a:lumOff val="80000"/>
            </a:schemeClr>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sz="1300" dirty="0">
              <a:solidFill>
                <a:prstClr val="white"/>
              </a:solidFill>
            </a:endParaRPr>
          </a:p>
          <a:p>
            <a:r>
              <a:rPr lang="en-US" sz="1300" dirty="0" err="1">
                <a:solidFill>
                  <a:prstClr val="black"/>
                </a:solidFill>
              </a:rPr>
              <a:t>Penumbuhan</a:t>
            </a:r>
            <a:r>
              <a:rPr lang="en-US" sz="1300" dirty="0">
                <a:solidFill>
                  <a:prstClr val="black"/>
                </a:solidFill>
              </a:rPr>
              <a:t> Budi </a:t>
            </a:r>
            <a:r>
              <a:rPr lang="en-US" sz="1300" dirty="0" err="1">
                <a:solidFill>
                  <a:prstClr val="black"/>
                </a:solidFill>
              </a:rPr>
              <a:t>Pekerti</a:t>
            </a:r>
            <a:endParaRPr lang="en-US" sz="1300" dirty="0">
              <a:solidFill>
                <a:prstClr val="black"/>
              </a:solidFill>
            </a:endParaRPr>
          </a:p>
          <a:p>
            <a:endParaRPr lang="en-US" sz="1300" dirty="0">
              <a:solidFill>
                <a:prstClr val="white"/>
              </a:solidFill>
            </a:endParaRPr>
          </a:p>
        </p:txBody>
      </p:sp>
      <p:sp>
        <p:nvSpPr>
          <p:cNvPr id="12" name="Rectangle 11"/>
          <p:cNvSpPr/>
          <p:nvPr/>
        </p:nvSpPr>
        <p:spPr>
          <a:xfrm rot="16200000">
            <a:off x="1320243" y="3211368"/>
            <a:ext cx="4680523" cy="400110"/>
          </a:xfrm>
          <a:prstGeom prst="rect">
            <a:avLst/>
          </a:prstGeom>
          <a:solidFill>
            <a:schemeClr val="bg1"/>
          </a:solidFill>
          <a:ln>
            <a:solidFill>
              <a:srgbClr val="3E95D7"/>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sv-SE" sz="2000" b="1" dirty="0">
                <a:solidFill>
                  <a:srgbClr val="5B9BD5"/>
                </a:solidFill>
              </a:rPr>
              <a:t>INTERNALISASI NILAI-NILAI </a:t>
            </a:r>
          </a:p>
        </p:txBody>
      </p:sp>
      <p:sp>
        <p:nvSpPr>
          <p:cNvPr id="13" name="Oval 12"/>
          <p:cNvSpPr/>
          <p:nvPr/>
        </p:nvSpPr>
        <p:spPr>
          <a:xfrm>
            <a:off x="4259763" y="3213273"/>
            <a:ext cx="1856656" cy="619805"/>
          </a:xfrm>
          <a:prstGeom prst="ellipse">
            <a:avLst/>
          </a:prstGeom>
          <a:solidFill>
            <a:schemeClr val="bg1"/>
          </a:solidFill>
          <a:ln>
            <a:solidFill>
              <a:srgbClr val="3E9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472C4"/>
                </a:solidFill>
              </a:rPr>
              <a:t>INTEGRITAS</a:t>
            </a:r>
          </a:p>
        </p:txBody>
      </p:sp>
      <p:sp>
        <p:nvSpPr>
          <p:cNvPr id="14" name="Oval 13"/>
          <p:cNvSpPr/>
          <p:nvPr/>
        </p:nvSpPr>
        <p:spPr>
          <a:xfrm>
            <a:off x="4223034" y="2650634"/>
            <a:ext cx="1967185" cy="569121"/>
          </a:xfrm>
          <a:prstGeom prst="ellipse">
            <a:avLst/>
          </a:prstGeom>
          <a:solidFill>
            <a:schemeClr val="bg1"/>
          </a:solidFill>
          <a:ln>
            <a:solidFill>
              <a:srgbClr val="3E95D7"/>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a:solidFill>
                  <a:srgbClr val="4472C4"/>
                </a:solidFill>
              </a:rPr>
              <a:t>NASIONALIS</a:t>
            </a:r>
          </a:p>
        </p:txBody>
      </p:sp>
      <p:sp>
        <p:nvSpPr>
          <p:cNvPr id="15" name="TextBox 14"/>
          <p:cNvSpPr txBox="1"/>
          <p:nvPr/>
        </p:nvSpPr>
        <p:spPr>
          <a:xfrm>
            <a:off x="3753345" y="5907768"/>
            <a:ext cx="6139380" cy="400110"/>
          </a:xfrm>
          <a:prstGeom prst="rect">
            <a:avLst/>
          </a:prstGeom>
          <a:solidFill>
            <a:schemeClr val="bg1"/>
          </a:solidFill>
          <a:ln>
            <a:solidFill>
              <a:srgbClr val="3E95D7"/>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000" b="1" dirty="0">
                <a:solidFill>
                  <a:srgbClr val="002060"/>
                </a:solidFill>
              </a:rPr>
              <a:t>PENGUATAN PENDIDIKAN KARAKTER</a:t>
            </a:r>
          </a:p>
        </p:txBody>
      </p:sp>
      <p:sp>
        <p:nvSpPr>
          <p:cNvPr id="18" name="Rectangle 17"/>
          <p:cNvSpPr/>
          <p:nvPr/>
        </p:nvSpPr>
        <p:spPr>
          <a:xfrm>
            <a:off x="9975319" y="454505"/>
            <a:ext cx="1762813" cy="985869"/>
          </a:xfrm>
          <a:prstGeom prst="rect">
            <a:avLst/>
          </a:prstGeom>
          <a:noFill/>
          <a:ln>
            <a:solidFill>
              <a:srgbClr val="3E95D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err="1">
                <a:solidFill>
                  <a:schemeClr val="bg1"/>
                </a:solidFill>
              </a:rPr>
              <a:t>Penguatan</a:t>
            </a:r>
            <a:r>
              <a:rPr lang="en-US" sz="1050" dirty="0">
                <a:solidFill>
                  <a:schemeClr val="bg1"/>
                </a:solidFill>
              </a:rPr>
              <a:t> </a:t>
            </a:r>
          </a:p>
          <a:p>
            <a:r>
              <a:rPr lang="en-US" sz="1050" dirty="0" err="1">
                <a:solidFill>
                  <a:schemeClr val="bg1"/>
                </a:solidFill>
              </a:rPr>
              <a:t>Pendidikan</a:t>
            </a:r>
            <a:r>
              <a:rPr lang="en-US" sz="1050" dirty="0">
                <a:solidFill>
                  <a:schemeClr val="bg1"/>
                </a:solidFill>
              </a:rPr>
              <a:t> Agama &amp; </a:t>
            </a:r>
          </a:p>
          <a:p>
            <a:r>
              <a:rPr lang="en-US" sz="1050" dirty="0" err="1">
                <a:solidFill>
                  <a:schemeClr val="bg1"/>
                </a:solidFill>
              </a:rPr>
              <a:t>dan</a:t>
            </a:r>
            <a:r>
              <a:rPr lang="en-US" sz="1050" dirty="0">
                <a:solidFill>
                  <a:schemeClr val="bg1"/>
                </a:solidFill>
              </a:rPr>
              <a:t> </a:t>
            </a:r>
            <a:r>
              <a:rPr lang="en-US" sz="1050" dirty="0" err="1">
                <a:solidFill>
                  <a:schemeClr val="bg1"/>
                </a:solidFill>
              </a:rPr>
              <a:t>Pend.Jasmani</a:t>
            </a:r>
            <a:r>
              <a:rPr lang="en-US" sz="1050" dirty="0">
                <a:solidFill>
                  <a:schemeClr val="bg1"/>
                </a:solidFill>
              </a:rPr>
              <a:t>, </a:t>
            </a:r>
            <a:r>
              <a:rPr lang="en-US" sz="1050" dirty="0" err="1">
                <a:solidFill>
                  <a:schemeClr val="bg1"/>
                </a:solidFill>
              </a:rPr>
              <a:t>Olahraga</a:t>
            </a:r>
            <a:r>
              <a:rPr lang="en-US" sz="1000" dirty="0">
                <a:solidFill>
                  <a:schemeClr val="bg1"/>
                </a:solidFill>
              </a:rPr>
              <a:t>, </a:t>
            </a:r>
            <a:r>
              <a:rPr lang="en-US" sz="1100" dirty="0">
                <a:solidFill>
                  <a:schemeClr val="bg1"/>
                </a:solidFill>
              </a:rPr>
              <a:t>da </a:t>
            </a:r>
            <a:r>
              <a:rPr lang="en-US" sz="1100" dirty="0" err="1">
                <a:solidFill>
                  <a:schemeClr val="bg1"/>
                </a:solidFill>
              </a:rPr>
              <a:t>Kesehatan</a:t>
            </a:r>
            <a:r>
              <a:rPr lang="en-US" sz="1100" dirty="0">
                <a:solidFill>
                  <a:schemeClr val="bg1"/>
                </a:solidFill>
              </a:rPr>
              <a:t>.</a:t>
            </a:r>
            <a:endParaRPr lang="en-US" sz="1200" dirty="0">
              <a:solidFill>
                <a:schemeClr val="bg1"/>
              </a:solidFill>
            </a:endParaRPr>
          </a:p>
        </p:txBody>
      </p:sp>
      <p:sp>
        <p:nvSpPr>
          <p:cNvPr id="19" name="TextBox 18"/>
          <p:cNvSpPr txBox="1"/>
          <p:nvPr/>
        </p:nvSpPr>
        <p:spPr>
          <a:xfrm>
            <a:off x="9949748" y="1570696"/>
            <a:ext cx="1762813" cy="4493538"/>
          </a:xfrm>
          <a:prstGeom prst="rect">
            <a:avLst/>
          </a:prstGeom>
          <a:noFill/>
          <a:ln>
            <a:solidFill>
              <a:srgbClr val="3E95D7"/>
            </a:solidFill>
          </a:ln>
        </p:spPr>
        <p:txBody>
          <a:bodyPr wrap="square" rtlCol="0">
            <a:spAutoFit/>
          </a:bodyPr>
          <a:lstStyle/>
          <a:p>
            <a:pPr marL="114300" indent="-114300"/>
            <a:r>
              <a:rPr lang="en-US" sz="1100" dirty="0">
                <a:solidFill>
                  <a:schemeClr val="bg1"/>
                </a:solidFill>
                <a:ea typeface="Calibri"/>
                <a:cs typeface="Times New Roman"/>
              </a:rPr>
              <a:t>1. </a:t>
            </a:r>
            <a:r>
              <a:rPr lang="en-US" sz="1100" dirty="0" err="1">
                <a:solidFill>
                  <a:schemeClr val="bg1"/>
                </a:solidFill>
                <a:ea typeface="Calibri"/>
                <a:cs typeface="Times New Roman"/>
              </a:rPr>
              <a:t>Permendiknas</a:t>
            </a:r>
            <a:r>
              <a:rPr lang="en-US" sz="1100" dirty="0">
                <a:solidFill>
                  <a:schemeClr val="bg1"/>
                </a:solidFill>
                <a:ea typeface="Calibri"/>
                <a:cs typeface="Times New Roman"/>
              </a:rPr>
              <a:t> No.39/ 2008 </a:t>
            </a:r>
            <a:r>
              <a:rPr lang="en-US" sz="1100" dirty="0" err="1">
                <a:solidFill>
                  <a:schemeClr val="bg1"/>
                </a:solidFill>
                <a:ea typeface="Calibri"/>
                <a:cs typeface="Times New Roman"/>
              </a:rPr>
              <a:t>Tentang</a:t>
            </a:r>
            <a:r>
              <a:rPr lang="en-US" sz="1100" dirty="0">
                <a:solidFill>
                  <a:schemeClr val="bg1"/>
                </a:solidFill>
                <a:ea typeface="Calibri"/>
                <a:cs typeface="Times New Roman"/>
              </a:rPr>
              <a:t> Pembinaan </a:t>
            </a:r>
            <a:r>
              <a:rPr lang="en-US" sz="1100" dirty="0" err="1">
                <a:solidFill>
                  <a:schemeClr val="bg1"/>
                </a:solidFill>
                <a:ea typeface="Calibri"/>
                <a:cs typeface="Times New Roman"/>
              </a:rPr>
              <a:t>Kesiswaan</a:t>
            </a:r>
            <a:endParaRPr lang="en-US" sz="1100" dirty="0">
              <a:solidFill>
                <a:schemeClr val="bg1"/>
              </a:solidFill>
              <a:ea typeface="Calibri"/>
              <a:cs typeface="Times New Roman"/>
            </a:endParaRPr>
          </a:p>
          <a:p>
            <a:pPr marL="114300" indent="-114300">
              <a:buFontTx/>
              <a:buAutoNum type="arabicPeriod"/>
            </a:pPr>
            <a:r>
              <a:rPr lang="en-US" sz="1100" dirty="0" err="1">
                <a:solidFill>
                  <a:schemeClr val="bg1"/>
                </a:solidFill>
                <a:ea typeface="Calibri"/>
                <a:cs typeface="Times New Roman"/>
              </a:rPr>
              <a:t>Permendikbud</a:t>
            </a:r>
            <a:r>
              <a:rPr lang="en-US" sz="1100" dirty="0">
                <a:solidFill>
                  <a:schemeClr val="bg1"/>
                </a:solidFill>
                <a:ea typeface="Calibri"/>
                <a:cs typeface="Times New Roman"/>
              </a:rPr>
              <a:t> No.62/ 2014 TTG </a:t>
            </a:r>
            <a:r>
              <a:rPr lang="en-US" sz="1100" dirty="0" err="1">
                <a:solidFill>
                  <a:schemeClr val="bg1"/>
                </a:solidFill>
                <a:ea typeface="Calibri"/>
                <a:cs typeface="Times New Roman"/>
              </a:rPr>
              <a:t>Kegiatan</a:t>
            </a:r>
            <a:r>
              <a:rPr lang="en-US" sz="1100" dirty="0">
                <a:solidFill>
                  <a:schemeClr val="bg1"/>
                </a:solidFill>
                <a:ea typeface="Calibri"/>
                <a:cs typeface="Times New Roman"/>
              </a:rPr>
              <a:t> </a:t>
            </a:r>
            <a:r>
              <a:rPr lang="en-US" sz="1100" dirty="0" err="1">
                <a:solidFill>
                  <a:schemeClr val="bg1"/>
                </a:solidFill>
                <a:ea typeface="Calibri"/>
                <a:cs typeface="Times New Roman"/>
              </a:rPr>
              <a:t>Ekstrakurikuler</a:t>
            </a:r>
            <a:r>
              <a:rPr lang="en-US" sz="1100" dirty="0">
                <a:solidFill>
                  <a:schemeClr val="bg1"/>
                </a:solidFill>
                <a:ea typeface="Calibri"/>
                <a:cs typeface="Times New Roman"/>
              </a:rPr>
              <a:t>.</a:t>
            </a:r>
          </a:p>
          <a:p>
            <a:pPr marL="114300" indent="-114300">
              <a:buFont typeface="+mj-lt"/>
              <a:buAutoNum type="arabicPeriod"/>
            </a:pPr>
            <a:r>
              <a:rPr lang="en-US" sz="1100" dirty="0" err="1">
                <a:solidFill>
                  <a:schemeClr val="bg1"/>
                </a:solidFill>
                <a:ea typeface="Calibri"/>
                <a:cs typeface="Times New Roman"/>
              </a:rPr>
              <a:t>Permendikbud</a:t>
            </a:r>
            <a:r>
              <a:rPr lang="en-US" sz="1100" dirty="0">
                <a:solidFill>
                  <a:schemeClr val="bg1"/>
                </a:solidFill>
                <a:ea typeface="Calibri"/>
                <a:cs typeface="Times New Roman"/>
              </a:rPr>
              <a:t> No.63/2014 TTG </a:t>
            </a:r>
            <a:r>
              <a:rPr lang="en-US" sz="1100" dirty="0" err="1">
                <a:solidFill>
                  <a:schemeClr val="bg1"/>
                </a:solidFill>
                <a:ea typeface="Calibri"/>
                <a:cs typeface="Times New Roman"/>
              </a:rPr>
              <a:t>Kegiatan</a:t>
            </a:r>
            <a:r>
              <a:rPr lang="en-US" sz="1100" dirty="0">
                <a:solidFill>
                  <a:schemeClr val="bg1"/>
                </a:solidFill>
                <a:ea typeface="Calibri"/>
                <a:cs typeface="Times New Roman"/>
              </a:rPr>
              <a:t> </a:t>
            </a:r>
            <a:r>
              <a:rPr lang="en-US" sz="1100" dirty="0" err="1">
                <a:solidFill>
                  <a:schemeClr val="bg1"/>
                </a:solidFill>
                <a:ea typeface="Calibri"/>
                <a:cs typeface="Times New Roman"/>
              </a:rPr>
              <a:t>Pendidikan</a:t>
            </a:r>
            <a:r>
              <a:rPr lang="en-US" sz="1100" dirty="0">
                <a:solidFill>
                  <a:schemeClr val="bg1"/>
                </a:solidFill>
                <a:ea typeface="Calibri"/>
                <a:cs typeface="Times New Roman"/>
              </a:rPr>
              <a:t> </a:t>
            </a:r>
            <a:r>
              <a:rPr lang="en-US" sz="1100" dirty="0" err="1">
                <a:solidFill>
                  <a:schemeClr val="bg1"/>
                </a:solidFill>
                <a:ea typeface="Calibri"/>
                <a:cs typeface="Times New Roman"/>
              </a:rPr>
              <a:t>Kepramukaan</a:t>
            </a:r>
            <a:r>
              <a:rPr lang="en-US" sz="1100" dirty="0">
                <a:solidFill>
                  <a:schemeClr val="bg1"/>
                </a:solidFill>
                <a:ea typeface="Calibri"/>
                <a:cs typeface="Times New Roman"/>
              </a:rPr>
              <a:t>,</a:t>
            </a:r>
          </a:p>
          <a:p>
            <a:pPr marL="114300" indent="-114300">
              <a:buFont typeface="+mj-lt"/>
              <a:buAutoNum type="arabicPeriod"/>
            </a:pPr>
            <a:r>
              <a:rPr lang="en-US" sz="1100" dirty="0" err="1">
                <a:solidFill>
                  <a:schemeClr val="bg1"/>
                </a:solidFill>
                <a:ea typeface="Calibri"/>
                <a:cs typeface="Times New Roman"/>
              </a:rPr>
              <a:t>Permendikbud</a:t>
            </a:r>
            <a:r>
              <a:rPr lang="en-US" sz="1100" dirty="0">
                <a:solidFill>
                  <a:schemeClr val="bg1"/>
                </a:solidFill>
                <a:ea typeface="Calibri"/>
                <a:cs typeface="Times New Roman"/>
              </a:rPr>
              <a:t> No.18/2016 TTG </a:t>
            </a:r>
            <a:r>
              <a:rPr lang="en-US" sz="1100" dirty="0" err="1">
                <a:solidFill>
                  <a:schemeClr val="bg1"/>
                </a:solidFill>
                <a:ea typeface="Calibri"/>
                <a:cs typeface="Times New Roman"/>
              </a:rPr>
              <a:t>Pengenalan</a:t>
            </a:r>
            <a:r>
              <a:rPr lang="en-US" sz="1100" dirty="0">
                <a:solidFill>
                  <a:schemeClr val="bg1"/>
                </a:solidFill>
                <a:ea typeface="Calibri"/>
                <a:cs typeface="Times New Roman"/>
              </a:rPr>
              <a:t> </a:t>
            </a:r>
            <a:r>
              <a:rPr lang="en-US" sz="1100" dirty="0" err="1">
                <a:solidFill>
                  <a:schemeClr val="bg1"/>
                </a:solidFill>
                <a:ea typeface="Calibri"/>
                <a:cs typeface="Times New Roman"/>
              </a:rPr>
              <a:t>Lingkungan</a:t>
            </a:r>
            <a:r>
              <a:rPr lang="en-US" sz="1100" dirty="0">
                <a:solidFill>
                  <a:schemeClr val="bg1"/>
                </a:solidFill>
                <a:ea typeface="Calibri"/>
                <a:cs typeface="Times New Roman"/>
              </a:rPr>
              <a:t> </a:t>
            </a:r>
            <a:r>
              <a:rPr lang="en-US" sz="1100" dirty="0" err="1">
                <a:solidFill>
                  <a:schemeClr val="bg1"/>
                </a:solidFill>
                <a:ea typeface="Calibri"/>
                <a:cs typeface="Times New Roman"/>
              </a:rPr>
              <a:t>Sekolah</a:t>
            </a:r>
            <a:r>
              <a:rPr lang="en-US" sz="1100" dirty="0">
                <a:solidFill>
                  <a:schemeClr val="bg1"/>
                </a:solidFill>
                <a:ea typeface="Calibri"/>
                <a:cs typeface="Times New Roman"/>
              </a:rPr>
              <a:t>.</a:t>
            </a:r>
          </a:p>
          <a:p>
            <a:pPr marL="114300" indent="-114300">
              <a:buFont typeface="+mj-lt"/>
              <a:buAutoNum type="arabicPeriod"/>
            </a:pPr>
            <a:r>
              <a:rPr lang="en-US" sz="1100" dirty="0" err="1">
                <a:solidFill>
                  <a:schemeClr val="bg1"/>
                </a:solidFill>
              </a:rPr>
              <a:t>Permendikbud</a:t>
            </a:r>
            <a:r>
              <a:rPr lang="en-US" sz="1100" dirty="0">
                <a:solidFill>
                  <a:schemeClr val="bg1"/>
                </a:solidFill>
              </a:rPr>
              <a:t> No. 82/2015  TTG </a:t>
            </a:r>
            <a:r>
              <a:rPr lang="en-US" sz="1100" dirty="0" err="1">
                <a:solidFill>
                  <a:schemeClr val="bg1"/>
                </a:solidFill>
              </a:rPr>
              <a:t>Pencegahan</a:t>
            </a:r>
            <a:r>
              <a:rPr lang="en-US" sz="1100" dirty="0">
                <a:solidFill>
                  <a:schemeClr val="bg1"/>
                </a:solidFill>
              </a:rPr>
              <a:t> </a:t>
            </a:r>
            <a:r>
              <a:rPr lang="en-US" sz="1100" dirty="0" err="1">
                <a:solidFill>
                  <a:schemeClr val="bg1"/>
                </a:solidFill>
              </a:rPr>
              <a:t>Tindak</a:t>
            </a:r>
            <a:r>
              <a:rPr lang="en-US" sz="1100" dirty="0">
                <a:solidFill>
                  <a:schemeClr val="bg1"/>
                </a:solidFill>
              </a:rPr>
              <a:t> </a:t>
            </a:r>
            <a:r>
              <a:rPr lang="en-US" sz="1100" dirty="0" err="1">
                <a:solidFill>
                  <a:schemeClr val="bg1"/>
                </a:solidFill>
              </a:rPr>
              <a:t>Kekerasan</a:t>
            </a:r>
            <a:endParaRPr lang="en-US" sz="1100" dirty="0">
              <a:solidFill>
                <a:schemeClr val="bg1"/>
              </a:solidFill>
            </a:endParaRPr>
          </a:p>
          <a:p>
            <a:pPr marL="114300" indent="-114300">
              <a:buFont typeface="+mj-lt"/>
              <a:buAutoNum type="arabicPeriod"/>
            </a:pPr>
            <a:r>
              <a:rPr lang="en-US" sz="1100" dirty="0" err="1">
                <a:solidFill>
                  <a:schemeClr val="bg1"/>
                </a:solidFill>
                <a:ea typeface="Calibri"/>
                <a:cs typeface="Times New Roman"/>
              </a:rPr>
              <a:t>Permendikbud</a:t>
            </a:r>
            <a:r>
              <a:rPr lang="en-US" sz="1100" dirty="0">
                <a:solidFill>
                  <a:schemeClr val="bg1"/>
                </a:solidFill>
                <a:ea typeface="Calibri"/>
                <a:cs typeface="Times New Roman"/>
              </a:rPr>
              <a:t> No.23/2015 TTG </a:t>
            </a:r>
            <a:r>
              <a:rPr lang="en-US" sz="1100" dirty="0" err="1">
                <a:solidFill>
                  <a:schemeClr val="bg1"/>
                </a:solidFill>
                <a:ea typeface="Calibri"/>
                <a:cs typeface="Times New Roman"/>
              </a:rPr>
              <a:t>Penumbuhan</a:t>
            </a:r>
            <a:r>
              <a:rPr lang="en-US" sz="1100" dirty="0">
                <a:solidFill>
                  <a:schemeClr val="bg1"/>
                </a:solidFill>
                <a:ea typeface="Calibri"/>
                <a:cs typeface="Times New Roman"/>
              </a:rPr>
              <a:t> Budi </a:t>
            </a:r>
            <a:r>
              <a:rPr lang="en-US" sz="1100" dirty="0" err="1">
                <a:solidFill>
                  <a:schemeClr val="bg1"/>
                </a:solidFill>
                <a:ea typeface="Calibri"/>
                <a:cs typeface="Times New Roman"/>
              </a:rPr>
              <a:t>Pekerti</a:t>
            </a:r>
            <a:r>
              <a:rPr lang="en-US" sz="1100" dirty="0">
                <a:solidFill>
                  <a:schemeClr val="bg1"/>
                </a:solidFill>
                <a:ea typeface="Calibri"/>
                <a:cs typeface="Times New Roman"/>
              </a:rPr>
              <a:t>.</a:t>
            </a:r>
          </a:p>
          <a:p>
            <a:pPr marL="114300" indent="-114300">
              <a:buFont typeface="+mj-lt"/>
              <a:buAutoNum type="arabicPeriod"/>
            </a:pPr>
            <a:r>
              <a:rPr lang="en-US" sz="1100" dirty="0" err="1">
                <a:solidFill>
                  <a:schemeClr val="bg1"/>
                </a:solidFill>
              </a:rPr>
              <a:t>Permendikbud</a:t>
            </a:r>
            <a:r>
              <a:rPr lang="en-US" sz="1100" dirty="0">
                <a:solidFill>
                  <a:schemeClr val="bg1"/>
                </a:solidFill>
              </a:rPr>
              <a:t> No. 64 </a:t>
            </a:r>
            <a:r>
              <a:rPr lang="en-US" sz="1100" dirty="0" err="1">
                <a:solidFill>
                  <a:schemeClr val="bg1"/>
                </a:solidFill>
              </a:rPr>
              <a:t>Tahun</a:t>
            </a:r>
            <a:r>
              <a:rPr lang="en-US" sz="1100" dirty="0">
                <a:solidFill>
                  <a:schemeClr val="bg1"/>
                </a:solidFill>
              </a:rPr>
              <a:t> 2015 </a:t>
            </a:r>
            <a:r>
              <a:rPr lang="en-US" sz="1100" dirty="0" err="1">
                <a:solidFill>
                  <a:schemeClr val="bg1"/>
                </a:solidFill>
              </a:rPr>
              <a:t>tentang</a:t>
            </a:r>
            <a:r>
              <a:rPr lang="en-US" sz="1100" dirty="0">
                <a:solidFill>
                  <a:schemeClr val="bg1"/>
                </a:solidFill>
              </a:rPr>
              <a:t> </a:t>
            </a:r>
            <a:r>
              <a:rPr lang="en-US" sz="1100" dirty="0" err="1">
                <a:solidFill>
                  <a:schemeClr val="bg1"/>
                </a:solidFill>
              </a:rPr>
              <a:t>Kawasan</a:t>
            </a:r>
            <a:r>
              <a:rPr lang="en-US" sz="1100" dirty="0">
                <a:solidFill>
                  <a:schemeClr val="bg1"/>
                </a:solidFill>
              </a:rPr>
              <a:t> </a:t>
            </a:r>
            <a:r>
              <a:rPr lang="en-US" sz="1100" dirty="0" err="1">
                <a:solidFill>
                  <a:schemeClr val="bg1"/>
                </a:solidFill>
              </a:rPr>
              <a:t>Tanpa</a:t>
            </a:r>
            <a:r>
              <a:rPr lang="en-US" sz="1100" dirty="0">
                <a:solidFill>
                  <a:schemeClr val="bg1"/>
                </a:solidFill>
              </a:rPr>
              <a:t> </a:t>
            </a:r>
            <a:r>
              <a:rPr lang="en-US" sz="1100" dirty="0" err="1">
                <a:solidFill>
                  <a:schemeClr val="bg1"/>
                </a:solidFill>
              </a:rPr>
              <a:t>Rokok</a:t>
            </a:r>
            <a:r>
              <a:rPr lang="en-US" sz="1100" dirty="0">
                <a:solidFill>
                  <a:schemeClr val="bg1"/>
                </a:solidFill>
              </a:rPr>
              <a:t> di </a:t>
            </a:r>
            <a:r>
              <a:rPr lang="en-US" sz="1100" dirty="0" err="1">
                <a:solidFill>
                  <a:schemeClr val="bg1"/>
                </a:solidFill>
              </a:rPr>
              <a:t>Lingkungan</a:t>
            </a:r>
            <a:r>
              <a:rPr lang="en-US" sz="1100" dirty="0">
                <a:solidFill>
                  <a:schemeClr val="bg1"/>
                </a:solidFill>
              </a:rPr>
              <a:t> </a:t>
            </a:r>
            <a:r>
              <a:rPr lang="en-US" sz="1100" dirty="0" err="1">
                <a:solidFill>
                  <a:schemeClr val="bg1"/>
                </a:solidFill>
              </a:rPr>
              <a:t>Sekolah</a:t>
            </a:r>
            <a:endParaRPr lang="en-US" sz="1100" dirty="0">
              <a:solidFill>
                <a:schemeClr val="bg1"/>
              </a:solidFill>
              <a:ea typeface="Calibri"/>
              <a:cs typeface="Times New Roman"/>
            </a:endParaRPr>
          </a:p>
        </p:txBody>
      </p:sp>
      <p:sp>
        <p:nvSpPr>
          <p:cNvPr id="20" name="TextBox 19"/>
          <p:cNvSpPr txBox="1"/>
          <p:nvPr/>
        </p:nvSpPr>
        <p:spPr>
          <a:xfrm>
            <a:off x="3257718" y="6492668"/>
            <a:ext cx="965329" cy="253916"/>
          </a:xfrm>
          <a:prstGeom prst="rect">
            <a:avLst/>
          </a:prstGeom>
          <a:noFill/>
        </p:spPr>
        <p:txBody>
          <a:bodyPr wrap="none" rtlCol="0">
            <a:spAutoFit/>
          </a:bodyPr>
          <a:lstStyle/>
          <a:p>
            <a:pPr>
              <a:defRPr/>
            </a:pPr>
            <a:r>
              <a:rPr lang="en-US" sz="1050" kern="0" dirty="0">
                <a:solidFill>
                  <a:schemeClr val="bg1"/>
                </a:solidFill>
              </a:rPr>
              <a:t>a/s/octo-2017</a:t>
            </a:r>
          </a:p>
        </p:txBody>
      </p:sp>
      <p:sp>
        <p:nvSpPr>
          <p:cNvPr id="21" name="TextBox 20"/>
          <p:cNvSpPr txBox="1"/>
          <p:nvPr/>
        </p:nvSpPr>
        <p:spPr>
          <a:xfrm>
            <a:off x="9892725" y="6034162"/>
            <a:ext cx="1844736" cy="369332"/>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n-US" dirty="0">
                <a:solidFill>
                  <a:prstClr val="white"/>
                </a:solidFill>
              </a:rPr>
              <a:t>PERPRES 87/2017</a:t>
            </a:r>
          </a:p>
        </p:txBody>
      </p:sp>
      <p:sp>
        <p:nvSpPr>
          <p:cNvPr id="22" name="Oval 21"/>
          <p:cNvSpPr/>
          <p:nvPr/>
        </p:nvSpPr>
        <p:spPr>
          <a:xfrm>
            <a:off x="4271102" y="4375634"/>
            <a:ext cx="1834977" cy="581165"/>
          </a:xfrm>
          <a:prstGeom prst="ellipse">
            <a:avLst/>
          </a:prstGeom>
          <a:solidFill>
            <a:schemeClr val="bg1"/>
          </a:solidFill>
          <a:ln>
            <a:solidFill>
              <a:srgbClr val="3E95D7"/>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dirty="0">
                <a:solidFill>
                  <a:srgbClr val="4472C4"/>
                </a:solidFill>
              </a:rPr>
              <a:t>GOTONG ROYONG</a:t>
            </a:r>
          </a:p>
        </p:txBody>
      </p:sp>
      <p:sp>
        <p:nvSpPr>
          <p:cNvPr id="23" name="Oval 22"/>
          <p:cNvSpPr/>
          <p:nvPr/>
        </p:nvSpPr>
        <p:spPr>
          <a:xfrm>
            <a:off x="4237017" y="3825055"/>
            <a:ext cx="1902148" cy="558953"/>
          </a:xfrm>
          <a:prstGeom prst="ellipse">
            <a:avLst/>
          </a:prstGeom>
          <a:solidFill>
            <a:schemeClr val="bg1"/>
          </a:solidFill>
          <a:ln>
            <a:solidFill>
              <a:srgbClr val="3E9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472C4"/>
                </a:solidFill>
              </a:rPr>
              <a:t>MANDIRI</a:t>
            </a:r>
          </a:p>
        </p:txBody>
      </p:sp>
      <p:sp>
        <p:nvSpPr>
          <p:cNvPr id="24" name="Oval 23"/>
          <p:cNvSpPr/>
          <p:nvPr/>
        </p:nvSpPr>
        <p:spPr>
          <a:xfrm>
            <a:off x="4223047" y="2069851"/>
            <a:ext cx="1856655" cy="581165"/>
          </a:xfrm>
          <a:prstGeom prst="ellipse">
            <a:avLst/>
          </a:prstGeom>
          <a:solidFill>
            <a:schemeClr val="bg1"/>
          </a:solidFill>
          <a:ln>
            <a:solidFill>
              <a:srgbClr val="3E95D7"/>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a:solidFill>
                  <a:srgbClr val="4472C4"/>
                </a:solidFill>
              </a:rPr>
              <a:t>RELIGIUS</a:t>
            </a:r>
          </a:p>
        </p:txBody>
      </p:sp>
      <p:sp>
        <p:nvSpPr>
          <p:cNvPr id="2" name="Rectangle 1"/>
          <p:cNvSpPr/>
          <p:nvPr/>
        </p:nvSpPr>
        <p:spPr>
          <a:xfrm>
            <a:off x="323850" y="0"/>
            <a:ext cx="282924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34198" y="250096"/>
            <a:ext cx="2532864" cy="1569660"/>
          </a:xfrm>
          <a:prstGeom prst="rect">
            <a:avLst/>
          </a:prstGeom>
        </p:spPr>
        <p:txBody>
          <a:bodyPr wrap="square">
            <a:spAutoFit/>
          </a:bodyPr>
          <a:lstStyle/>
          <a:p>
            <a:pPr algn="ctr"/>
            <a:r>
              <a:rPr lang="en-ID" sz="2400" b="1" dirty="0">
                <a:solidFill>
                  <a:srgbClr val="002060"/>
                </a:solidFill>
              </a:rPr>
              <a:t>KEBIJAKAN PENGUATAN PENDIDIKAN KARAKTER</a:t>
            </a:r>
          </a:p>
        </p:txBody>
      </p:sp>
      <p:pic>
        <p:nvPicPr>
          <p:cNvPr id="5" name="Picture 4">
            <a:extLst>
              <a:ext uri="{FF2B5EF4-FFF2-40B4-BE49-F238E27FC236}">
                <a16:creationId xmlns:a16="http://schemas.microsoft.com/office/drawing/2014/main" id="{AA9E9792-0939-4FE9-ABF1-F7608EDDBF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08" r="3668"/>
          <a:stretch/>
        </p:blipFill>
        <p:spPr>
          <a:xfrm>
            <a:off x="459355" y="2069851"/>
            <a:ext cx="2558238" cy="4669541"/>
          </a:xfrm>
          <a:prstGeom prst="rect">
            <a:avLst/>
          </a:prstGeom>
        </p:spPr>
      </p:pic>
    </p:spTree>
    <p:extLst>
      <p:ext uri="{BB962C8B-B14F-4D97-AF65-F5344CB8AC3E}">
        <p14:creationId xmlns:p14="http://schemas.microsoft.com/office/powerpoint/2010/main" val="1600309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012"/>
            <a:ext cx="8679976" cy="1091821"/>
          </a:xfrm>
          <a:prstGeom prst="rect">
            <a:avLst/>
          </a:prstGeom>
          <a:solidFill>
            <a:srgbClr val="002060"/>
          </a:solidFill>
          <a:ln>
            <a:solidFill>
              <a:srgbClr val="00206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22" y="6380415"/>
            <a:ext cx="12200022" cy="47758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タイトル 5"/>
          <p:cNvSpPr txBox="1">
            <a:spLocks/>
          </p:cNvSpPr>
          <p:nvPr/>
        </p:nvSpPr>
        <p:spPr>
          <a:xfrm>
            <a:off x="397452" y="443363"/>
            <a:ext cx="8282524" cy="66911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d-ID" dirty="0">
                <a:solidFill>
                  <a:schemeClr val="bg1"/>
                </a:solidFill>
                <a:latin typeface="Arial Rounded MT Bold" panose="020F0704030504030204" pitchFamily="34" charset="0"/>
              </a:rPr>
              <a:t>OSN 2019</a:t>
            </a:r>
            <a:endParaRPr lang="en-US" dirty="0">
              <a:solidFill>
                <a:schemeClr val="bg1"/>
              </a:solidFill>
              <a:latin typeface="Arial Rounded MT Bold" panose="020F0704030504030204" pitchFamily="34" charset="0"/>
            </a:endParaRPr>
          </a:p>
        </p:txBody>
      </p:sp>
      <p:sp>
        <p:nvSpPr>
          <p:cNvPr id="7" name="フッター プレースホルダー 7"/>
          <p:cNvSpPr>
            <a:spLocks noGrp="1"/>
          </p:cNvSpPr>
          <p:nvPr>
            <p:ph type="ftr" sz="quarter" idx="11"/>
          </p:nvPr>
        </p:nvSpPr>
        <p:spPr>
          <a:xfrm>
            <a:off x="-8022" y="6380415"/>
            <a:ext cx="12200022" cy="477585"/>
          </a:xfrm>
        </p:spPr>
        <p:txBody>
          <a:bodyPr/>
          <a:lstStyle/>
          <a:p>
            <a:r>
              <a:rPr lang="en-US" dirty="0" err="1">
                <a:solidFill>
                  <a:schemeClr val="bg1"/>
                </a:solidFill>
                <a:latin typeface="Arial Rounded MT Bold" panose="020F0704030504030204" pitchFamily="34" charset="0"/>
              </a:rPr>
              <a:t>Subdit</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Peserta</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Didik</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Direktorat</a:t>
            </a:r>
            <a:r>
              <a:rPr lang="en-US" dirty="0">
                <a:solidFill>
                  <a:schemeClr val="bg1"/>
                </a:solidFill>
                <a:latin typeface="Arial Rounded MT Bold" panose="020F0704030504030204" pitchFamily="34" charset="0"/>
              </a:rPr>
              <a:t> PSMA</a:t>
            </a:r>
          </a:p>
        </p:txBody>
      </p:sp>
      <p:graphicFrame>
        <p:nvGraphicFramePr>
          <p:cNvPr id="8" name="Chart 7">
            <a:extLst>
              <a:ext uri="{FF2B5EF4-FFF2-40B4-BE49-F238E27FC236}">
                <a16:creationId xmlns:a16="http://schemas.microsoft.com/office/drawing/2014/main" id="{25445353-4648-451D-8A61-CCEB1DBDECE4}"/>
              </a:ext>
            </a:extLst>
          </p:cNvPr>
          <p:cNvGraphicFramePr>
            <a:graphicFrameLocks/>
          </p:cNvGraphicFramePr>
          <p:nvPr>
            <p:extLst/>
          </p:nvPr>
        </p:nvGraphicFramePr>
        <p:xfrm>
          <a:off x="2334900" y="1429509"/>
          <a:ext cx="6864517" cy="484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0385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67299" y="0"/>
            <a:ext cx="2197101" cy="723900"/>
          </a:xfrm>
        </p:spPr>
        <p:txBody>
          <a:bodyPr>
            <a:noAutofit/>
          </a:bodyPr>
          <a:lstStyle/>
          <a:p>
            <a:pPr algn="ctr"/>
            <a:r>
              <a:rPr lang="id-ID" sz="3600" b="1" dirty="0">
                <a:solidFill>
                  <a:srgbClr val="002060"/>
                </a:solidFill>
              </a:rPr>
              <a:t>PROGRAM</a:t>
            </a:r>
            <a:endParaRPr lang="en-US" sz="3600" b="1" dirty="0">
              <a:solidFill>
                <a:srgbClr val="002060"/>
              </a:solidFill>
            </a:endParaRPr>
          </a:p>
        </p:txBody>
      </p:sp>
      <p:pic>
        <p:nvPicPr>
          <p:cNvPr id="3" name="Picture 2">
            <a:extLst>
              <a:ext uri="{FF2B5EF4-FFF2-40B4-BE49-F238E27FC236}">
                <a16:creationId xmlns:a16="http://schemas.microsoft.com/office/drawing/2014/main" id="{E2D9274E-D32B-4E42-8DD7-695F0A69E09C}"/>
              </a:ext>
            </a:extLst>
          </p:cNvPr>
          <p:cNvPicPr>
            <a:picLocks noChangeAspect="1"/>
          </p:cNvPicPr>
          <p:nvPr/>
        </p:nvPicPr>
        <p:blipFill>
          <a:blip r:embed="rId2"/>
          <a:stretch>
            <a:fillRect/>
          </a:stretch>
        </p:blipFill>
        <p:spPr>
          <a:xfrm>
            <a:off x="69849" y="6366167"/>
            <a:ext cx="12192000" cy="389949"/>
          </a:xfrm>
          <a:prstGeom prst="rect">
            <a:avLst/>
          </a:prstGeom>
        </p:spPr>
      </p:pic>
      <p:sp>
        <p:nvSpPr>
          <p:cNvPr id="8" name="Title 11">
            <a:extLst>
              <a:ext uri="{FF2B5EF4-FFF2-40B4-BE49-F238E27FC236}">
                <a16:creationId xmlns:a16="http://schemas.microsoft.com/office/drawing/2014/main" id="{2C707574-A51E-4822-AFEB-34C58DD889C1}"/>
              </a:ext>
            </a:extLst>
          </p:cNvPr>
          <p:cNvSpPr txBox="1">
            <a:spLocks/>
          </p:cNvSpPr>
          <p:nvPr/>
        </p:nvSpPr>
        <p:spPr>
          <a:xfrm>
            <a:off x="824346" y="1750471"/>
            <a:ext cx="10543308" cy="3357057"/>
          </a:xfrm>
          <a:prstGeom prst="rect">
            <a:avLst/>
          </a:prstGeom>
          <a:solidFill>
            <a:schemeClr val="accent4">
              <a:lumMod val="75000"/>
            </a:schemeClr>
          </a:solidFill>
        </p:spPr>
        <p:txBody>
          <a:bodyPr vert="horz" lIns="91440" tIns="45720" rIns="91440" bIns="45720" rtlCol="0" anchor="ctr">
            <a:noAutofit/>
          </a:bodyPr>
          <a:lstStyle>
            <a:lvl1pPr algn="l" defTabSz="914324" rtl="0" eaLnBrk="1" latinLnBrk="0" hangingPunct="1">
              <a:lnSpc>
                <a:spcPct val="80000"/>
              </a:lnSpc>
              <a:spcBef>
                <a:spcPct val="0"/>
              </a:spcBef>
              <a:buNone/>
              <a:defRPr sz="6400" kern="1200" baseline="0">
                <a:solidFill>
                  <a:schemeClr val="bg1"/>
                </a:solidFill>
                <a:latin typeface="Roboto Bold" pitchFamily="2" charset="0"/>
                <a:ea typeface="+mj-ea"/>
                <a:cs typeface="+mj-cs"/>
              </a:defRPr>
            </a:lvl1pPr>
          </a:lstStyle>
          <a:p>
            <a:pPr algn="ctr">
              <a:lnSpc>
                <a:spcPct val="110000"/>
              </a:lnSpc>
            </a:pPr>
            <a:r>
              <a:rPr lang="id-ID" altLang="ko-KR" sz="4000" b="1" dirty="0">
                <a:latin typeface="Bahnschrift SemiBold" panose="020B0502040204020203" pitchFamily="34" charset="0"/>
                <a:cs typeface="Arial" pitchFamily="34" charset="0"/>
              </a:rPr>
              <a:t>OLIMPIADE OLAHRAGA SISWA NASIONAL</a:t>
            </a:r>
          </a:p>
          <a:p>
            <a:pPr algn="ctr">
              <a:lnSpc>
                <a:spcPct val="110000"/>
              </a:lnSpc>
            </a:pPr>
            <a:r>
              <a:rPr lang="id-ID" altLang="ko-KR" sz="4000" b="1" dirty="0">
                <a:latin typeface="Bahnschrift SemiBold" panose="020B0502040204020203" pitchFamily="34" charset="0"/>
                <a:cs typeface="Arial" pitchFamily="34" charset="0"/>
              </a:rPr>
              <a:t>(O2SN)</a:t>
            </a:r>
            <a:endParaRPr lang="en-US" altLang="ko-KR" sz="4000" b="1" dirty="0">
              <a:latin typeface="Bahnschrift SemiBold" panose="020B0502040204020203" pitchFamily="34" charset="0"/>
              <a:cs typeface="Arial" pitchFamily="34" charset="0"/>
            </a:endParaRPr>
          </a:p>
        </p:txBody>
      </p:sp>
    </p:spTree>
    <p:extLst>
      <p:ext uri="{BB962C8B-B14F-4D97-AF65-F5344CB8AC3E}">
        <p14:creationId xmlns:p14="http://schemas.microsoft.com/office/powerpoint/2010/main" val="21080054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012"/>
            <a:ext cx="8679976" cy="1091821"/>
          </a:xfrm>
          <a:prstGeom prst="rect">
            <a:avLst/>
          </a:prstGeom>
          <a:solidFill>
            <a:srgbClr val="002060"/>
          </a:solidFill>
          <a:ln>
            <a:solidFill>
              <a:srgbClr val="00206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22" y="6380415"/>
            <a:ext cx="12200022" cy="47758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タイトル 5"/>
          <p:cNvSpPr txBox="1">
            <a:spLocks/>
          </p:cNvSpPr>
          <p:nvPr/>
        </p:nvSpPr>
        <p:spPr>
          <a:xfrm>
            <a:off x="397452" y="443363"/>
            <a:ext cx="8282524" cy="66911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d-ID" dirty="0">
                <a:solidFill>
                  <a:schemeClr val="bg1"/>
                </a:solidFill>
                <a:latin typeface="Arial Rounded MT Bold" panose="020F0704030504030204" pitchFamily="34" charset="0"/>
              </a:rPr>
              <a:t>O2SN 2019</a:t>
            </a:r>
            <a:endParaRPr lang="en-US" dirty="0">
              <a:solidFill>
                <a:schemeClr val="bg1"/>
              </a:solidFill>
              <a:latin typeface="Arial Rounded MT Bold" panose="020F0704030504030204" pitchFamily="34" charset="0"/>
            </a:endParaRPr>
          </a:p>
        </p:txBody>
      </p:sp>
      <p:sp>
        <p:nvSpPr>
          <p:cNvPr id="7" name="フッター プレースホルダー 7"/>
          <p:cNvSpPr>
            <a:spLocks noGrp="1"/>
          </p:cNvSpPr>
          <p:nvPr>
            <p:ph type="ftr" sz="quarter" idx="11"/>
          </p:nvPr>
        </p:nvSpPr>
        <p:spPr>
          <a:xfrm>
            <a:off x="-8022" y="6380415"/>
            <a:ext cx="12200022" cy="477585"/>
          </a:xfrm>
        </p:spPr>
        <p:txBody>
          <a:bodyPr/>
          <a:lstStyle/>
          <a:p>
            <a:r>
              <a:rPr lang="en-US" dirty="0" err="1">
                <a:solidFill>
                  <a:schemeClr val="bg1"/>
                </a:solidFill>
                <a:latin typeface="Arial Rounded MT Bold" panose="020F0704030504030204" pitchFamily="34" charset="0"/>
              </a:rPr>
              <a:t>Subdit</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Peserta</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Didik</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Direktorat</a:t>
            </a:r>
            <a:r>
              <a:rPr lang="en-US" dirty="0">
                <a:solidFill>
                  <a:schemeClr val="bg1"/>
                </a:solidFill>
                <a:latin typeface="Arial Rounded MT Bold" panose="020F0704030504030204" pitchFamily="34" charset="0"/>
              </a:rPr>
              <a:t> PSMA</a:t>
            </a:r>
          </a:p>
        </p:txBody>
      </p:sp>
      <p:sp>
        <p:nvSpPr>
          <p:cNvPr id="2" name="TextBox 1">
            <a:extLst>
              <a:ext uri="{FF2B5EF4-FFF2-40B4-BE49-F238E27FC236}">
                <a16:creationId xmlns:a16="http://schemas.microsoft.com/office/drawing/2014/main" id="{FA315CA3-495C-4129-B23A-B96577C47847}"/>
              </a:ext>
            </a:extLst>
          </p:cNvPr>
          <p:cNvSpPr txBox="1"/>
          <p:nvPr/>
        </p:nvSpPr>
        <p:spPr>
          <a:xfrm>
            <a:off x="1108362" y="2234924"/>
            <a:ext cx="4722590" cy="1938992"/>
          </a:xfrm>
          <a:prstGeom prst="rect">
            <a:avLst/>
          </a:prstGeom>
          <a:noFill/>
        </p:spPr>
        <p:txBody>
          <a:bodyPr wrap="square" rtlCol="0">
            <a:spAutoFit/>
          </a:bodyPr>
          <a:lstStyle/>
          <a:p>
            <a:pPr algn="just"/>
            <a:r>
              <a:rPr lang="id-ID" sz="2000" dirty="0"/>
              <a:t>Olimpiade Olahraga Siswa Nasional merupakan sebuah ajang komptisi bagi peserta didik sekolah menengah atas tingkat nasional yang memiliki minat dan  bakat di bindang olahraga.</a:t>
            </a:r>
          </a:p>
          <a:p>
            <a:pPr algn="just"/>
            <a:endParaRPr lang="id-ID" sz="2000" dirty="0"/>
          </a:p>
        </p:txBody>
      </p:sp>
      <p:sp>
        <p:nvSpPr>
          <p:cNvPr id="3" name="TextBox 2">
            <a:extLst>
              <a:ext uri="{FF2B5EF4-FFF2-40B4-BE49-F238E27FC236}">
                <a16:creationId xmlns:a16="http://schemas.microsoft.com/office/drawing/2014/main" id="{E765BDB7-81D6-4E1E-9942-5E876B9D82F4}"/>
              </a:ext>
            </a:extLst>
          </p:cNvPr>
          <p:cNvSpPr txBox="1"/>
          <p:nvPr/>
        </p:nvSpPr>
        <p:spPr>
          <a:xfrm>
            <a:off x="1108362" y="4499111"/>
            <a:ext cx="8326582" cy="1015663"/>
          </a:xfrm>
          <a:prstGeom prst="rect">
            <a:avLst/>
          </a:prstGeom>
          <a:noFill/>
        </p:spPr>
        <p:txBody>
          <a:bodyPr wrap="square" rtlCol="0">
            <a:spAutoFit/>
          </a:bodyPr>
          <a:lstStyle/>
          <a:p>
            <a:r>
              <a:rPr lang="id-ID" sz="2000" dirty="0"/>
              <a:t>Peserta :</a:t>
            </a:r>
          </a:p>
          <a:p>
            <a:pPr marL="285750" indent="-285750">
              <a:buFont typeface="Calibri" panose="020F0502020204030204" pitchFamily="34" charset="0"/>
              <a:buChar char="-"/>
            </a:pPr>
            <a:r>
              <a:rPr lang="id-ID" sz="2000" dirty="0"/>
              <a:t>544 peserta (Perwakilan dari 34 provinsi)</a:t>
            </a:r>
          </a:p>
          <a:p>
            <a:endParaRPr lang="id-ID" sz="2000" dirty="0"/>
          </a:p>
        </p:txBody>
      </p:sp>
      <p:grpSp>
        <p:nvGrpSpPr>
          <p:cNvPr id="8" name="Group 7">
            <a:extLst>
              <a:ext uri="{FF2B5EF4-FFF2-40B4-BE49-F238E27FC236}">
                <a16:creationId xmlns:a16="http://schemas.microsoft.com/office/drawing/2014/main" id="{CDF35F46-031F-44C3-8CC6-ABEB34661947}"/>
              </a:ext>
            </a:extLst>
          </p:cNvPr>
          <p:cNvGrpSpPr/>
          <p:nvPr/>
        </p:nvGrpSpPr>
        <p:grpSpPr>
          <a:xfrm>
            <a:off x="7548081" y="2069025"/>
            <a:ext cx="3424720" cy="2719950"/>
            <a:chOff x="2359694" y="5131722"/>
            <a:chExt cx="1083301" cy="883802"/>
          </a:xfrm>
        </p:grpSpPr>
        <p:sp>
          <p:nvSpPr>
            <p:cNvPr id="9" name="Rectangle 8">
              <a:extLst>
                <a:ext uri="{FF2B5EF4-FFF2-40B4-BE49-F238E27FC236}">
                  <a16:creationId xmlns:a16="http://schemas.microsoft.com/office/drawing/2014/main" id="{EF4DA6A1-6815-470F-BCC1-F2967888D162}"/>
                </a:ext>
              </a:extLst>
            </p:cNvPr>
            <p:cNvSpPr/>
            <p:nvPr/>
          </p:nvSpPr>
          <p:spPr>
            <a:xfrm>
              <a:off x="2359694" y="5131722"/>
              <a:ext cx="1083301" cy="883802"/>
            </a:xfrm>
            <a:prstGeom prst="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10" name="Picture 9">
              <a:extLst>
                <a:ext uri="{FF2B5EF4-FFF2-40B4-BE49-F238E27FC236}">
                  <a16:creationId xmlns:a16="http://schemas.microsoft.com/office/drawing/2014/main" id="{670C425C-6616-46D8-9165-D22E605BF904}"/>
                </a:ext>
              </a:extLst>
            </p:cNvPr>
            <p:cNvPicPr>
              <a:picLocks noChangeAspect="1"/>
            </p:cNvPicPr>
            <p:nvPr/>
          </p:nvPicPr>
          <p:blipFill>
            <a:blip r:embed="rId2"/>
            <a:stretch>
              <a:fillRect/>
            </a:stretch>
          </p:blipFill>
          <p:spPr>
            <a:xfrm>
              <a:off x="2635305" y="5202547"/>
              <a:ext cx="528468" cy="728660"/>
            </a:xfrm>
            <a:prstGeom prst="rect">
              <a:avLst/>
            </a:prstGeom>
          </p:spPr>
        </p:pic>
      </p:grpSp>
    </p:spTree>
    <p:extLst>
      <p:ext uri="{BB962C8B-B14F-4D97-AF65-F5344CB8AC3E}">
        <p14:creationId xmlns:p14="http://schemas.microsoft.com/office/powerpoint/2010/main" val="53939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012"/>
            <a:ext cx="8679976" cy="1091821"/>
          </a:xfrm>
          <a:prstGeom prst="rect">
            <a:avLst/>
          </a:prstGeom>
          <a:solidFill>
            <a:srgbClr val="002060"/>
          </a:solidFill>
          <a:ln>
            <a:solidFill>
              <a:srgbClr val="00206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22" y="6380415"/>
            <a:ext cx="12200022" cy="47758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タイトル 5"/>
          <p:cNvSpPr txBox="1">
            <a:spLocks/>
          </p:cNvSpPr>
          <p:nvPr/>
        </p:nvSpPr>
        <p:spPr>
          <a:xfrm>
            <a:off x="397452" y="443363"/>
            <a:ext cx="8282524" cy="66911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d-ID" dirty="0">
                <a:solidFill>
                  <a:schemeClr val="bg1"/>
                </a:solidFill>
                <a:latin typeface="Arial Rounded MT Bold" panose="020F0704030504030204" pitchFamily="34" charset="0"/>
              </a:rPr>
              <a:t>O2SN 2019</a:t>
            </a:r>
            <a:endParaRPr lang="en-US" dirty="0">
              <a:solidFill>
                <a:schemeClr val="bg1"/>
              </a:solidFill>
              <a:latin typeface="Arial Rounded MT Bold" panose="020F0704030504030204" pitchFamily="34" charset="0"/>
            </a:endParaRPr>
          </a:p>
        </p:txBody>
      </p:sp>
      <p:sp>
        <p:nvSpPr>
          <p:cNvPr id="7" name="フッター プレースホルダー 7"/>
          <p:cNvSpPr>
            <a:spLocks noGrp="1"/>
          </p:cNvSpPr>
          <p:nvPr>
            <p:ph type="ftr" sz="quarter" idx="11"/>
          </p:nvPr>
        </p:nvSpPr>
        <p:spPr>
          <a:xfrm>
            <a:off x="-8022" y="6380415"/>
            <a:ext cx="12200022" cy="477585"/>
          </a:xfrm>
        </p:spPr>
        <p:txBody>
          <a:bodyPr/>
          <a:lstStyle/>
          <a:p>
            <a:r>
              <a:rPr lang="en-US" dirty="0" err="1">
                <a:solidFill>
                  <a:schemeClr val="bg1"/>
                </a:solidFill>
                <a:latin typeface="Arial Rounded MT Bold" panose="020F0704030504030204" pitchFamily="34" charset="0"/>
              </a:rPr>
              <a:t>Subdit</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Peserta</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Didik</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Direktorat</a:t>
            </a:r>
            <a:r>
              <a:rPr lang="en-US" dirty="0">
                <a:solidFill>
                  <a:schemeClr val="bg1"/>
                </a:solidFill>
                <a:latin typeface="Arial Rounded MT Bold" panose="020F0704030504030204" pitchFamily="34" charset="0"/>
              </a:rPr>
              <a:t> PSMA</a:t>
            </a:r>
          </a:p>
        </p:txBody>
      </p:sp>
      <p:graphicFrame>
        <p:nvGraphicFramePr>
          <p:cNvPr id="8" name="Chart 7">
            <a:extLst>
              <a:ext uri="{FF2B5EF4-FFF2-40B4-BE49-F238E27FC236}">
                <a16:creationId xmlns:a16="http://schemas.microsoft.com/office/drawing/2014/main" id="{0A791E8B-F367-4FA4-91E8-DB61E23FB233}"/>
              </a:ext>
            </a:extLst>
          </p:cNvPr>
          <p:cNvGraphicFramePr>
            <a:graphicFrameLocks/>
          </p:cNvGraphicFramePr>
          <p:nvPr>
            <p:extLst/>
          </p:nvPr>
        </p:nvGraphicFramePr>
        <p:xfrm>
          <a:off x="1780719" y="1535184"/>
          <a:ext cx="8139135" cy="46338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427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67299" y="0"/>
            <a:ext cx="2197101" cy="723900"/>
          </a:xfrm>
        </p:spPr>
        <p:txBody>
          <a:bodyPr>
            <a:noAutofit/>
          </a:bodyPr>
          <a:lstStyle/>
          <a:p>
            <a:pPr algn="ctr"/>
            <a:r>
              <a:rPr lang="id-ID" sz="3600" b="1" dirty="0">
                <a:solidFill>
                  <a:srgbClr val="002060"/>
                </a:solidFill>
              </a:rPr>
              <a:t>PROGRAM</a:t>
            </a:r>
            <a:endParaRPr lang="en-US" sz="3600" b="1" dirty="0">
              <a:solidFill>
                <a:srgbClr val="002060"/>
              </a:solidFill>
            </a:endParaRPr>
          </a:p>
        </p:txBody>
      </p:sp>
      <p:pic>
        <p:nvPicPr>
          <p:cNvPr id="3" name="Picture 2">
            <a:extLst>
              <a:ext uri="{FF2B5EF4-FFF2-40B4-BE49-F238E27FC236}">
                <a16:creationId xmlns:a16="http://schemas.microsoft.com/office/drawing/2014/main" id="{E2D9274E-D32B-4E42-8DD7-695F0A69E09C}"/>
              </a:ext>
            </a:extLst>
          </p:cNvPr>
          <p:cNvPicPr>
            <a:picLocks noChangeAspect="1"/>
          </p:cNvPicPr>
          <p:nvPr/>
        </p:nvPicPr>
        <p:blipFill>
          <a:blip r:embed="rId2"/>
          <a:stretch>
            <a:fillRect/>
          </a:stretch>
        </p:blipFill>
        <p:spPr>
          <a:xfrm>
            <a:off x="69849" y="6366167"/>
            <a:ext cx="12192000" cy="389949"/>
          </a:xfrm>
          <a:prstGeom prst="rect">
            <a:avLst/>
          </a:prstGeom>
        </p:spPr>
      </p:pic>
      <p:sp>
        <p:nvSpPr>
          <p:cNvPr id="8" name="Title 11">
            <a:extLst>
              <a:ext uri="{FF2B5EF4-FFF2-40B4-BE49-F238E27FC236}">
                <a16:creationId xmlns:a16="http://schemas.microsoft.com/office/drawing/2014/main" id="{2C707574-A51E-4822-AFEB-34C58DD889C1}"/>
              </a:ext>
            </a:extLst>
          </p:cNvPr>
          <p:cNvSpPr txBox="1">
            <a:spLocks/>
          </p:cNvSpPr>
          <p:nvPr/>
        </p:nvSpPr>
        <p:spPr>
          <a:xfrm>
            <a:off x="824346" y="1750471"/>
            <a:ext cx="10543308" cy="3357057"/>
          </a:xfrm>
          <a:prstGeom prst="rect">
            <a:avLst/>
          </a:prstGeom>
          <a:solidFill>
            <a:srgbClr val="7030A0"/>
          </a:solidFill>
        </p:spPr>
        <p:txBody>
          <a:bodyPr vert="horz" lIns="91440" tIns="45720" rIns="91440" bIns="45720" rtlCol="0" anchor="ctr">
            <a:noAutofit/>
          </a:bodyPr>
          <a:lstStyle>
            <a:lvl1pPr algn="l" defTabSz="914324" rtl="0" eaLnBrk="1" latinLnBrk="0" hangingPunct="1">
              <a:lnSpc>
                <a:spcPct val="80000"/>
              </a:lnSpc>
              <a:spcBef>
                <a:spcPct val="0"/>
              </a:spcBef>
              <a:buNone/>
              <a:defRPr sz="6400" kern="1200" baseline="0">
                <a:solidFill>
                  <a:schemeClr val="bg1"/>
                </a:solidFill>
                <a:latin typeface="Roboto Bold" pitchFamily="2" charset="0"/>
                <a:ea typeface="+mj-ea"/>
                <a:cs typeface="+mj-cs"/>
              </a:defRPr>
            </a:lvl1pPr>
          </a:lstStyle>
          <a:p>
            <a:pPr algn="ctr">
              <a:lnSpc>
                <a:spcPct val="110000"/>
              </a:lnSpc>
            </a:pPr>
            <a:r>
              <a:rPr lang="id-ID" altLang="ko-KR" sz="4000" b="1" dirty="0">
                <a:latin typeface="Bahnschrift SemiBold" panose="020B0502040204020203" pitchFamily="34" charset="0"/>
                <a:cs typeface="Arial" pitchFamily="34" charset="0"/>
              </a:rPr>
              <a:t>FESTIVAL &amp; LOMBA SENI SISWA NASIONAL </a:t>
            </a:r>
          </a:p>
          <a:p>
            <a:pPr algn="ctr">
              <a:lnSpc>
                <a:spcPct val="110000"/>
              </a:lnSpc>
            </a:pPr>
            <a:r>
              <a:rPr lang="id-ID" altLang="ko-KR" sz="4000" b="1" dirty="0">
                <a:latin typeface="Bahnschrift SemiBold" panose="020B0502040204020203" pitchFamily="34" charset="0"/>
                <a:cs typeface="Arial" pitchFamily="34" charset="0"/>
              </a:rPr>
              <a:t>(FLS2N)</a:t>
            </a:r>
            <a:endParaRPr lang="en-US" altLang="ko-KR" sz="4000" b="1" dirty="0">
              <a:latin typeface="Bahnschrift SemiBold" panose="020B0502040204020203" pitchFamily="34" charset="0"/>
              <a:cs typeface="Arial" pitchFamily="34" charset="0"/>
            </a:endParaRPr>
          </a:p>
        </p:txBody>
      </p:sp>
    </p:spTree>
    <p:extLst>
      <p:ext uri="{BB962C8B-B14F-4D97-AF65-F5344CB8AC3E}">
        <p14:creationId xmlns:p14="http://schemas.microsoft.com/office/powerpoint/2010/main" val="19128780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012"/>
            <a:ext cx="8679976" cy="1091821"/>
          </a:xfrm>
          <a:prstGeom prst="rect">
            <a:avLst/>
          </a:prstGeom>
          <a:solidFill>
            <a:srgbClr val="002060"/>
          </a:solidFill>
          <a:ln>
            <a:solidFill>
              <a:srgbClr val="00206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22" y="6380415"/>
            <a:ext cx="12200022" cy="47758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タイトル 5"/>
          <p:cNvSpPr txBox="1">
            <a:spLocks/>
          </p:cNvSpPr>
          <p:nvPr/>
        </p:nvSpPr>
        <p:spPr>
          <a:xfrm>
            <a:off x="397452" y="443363"/>
            <a:ext cx="8282524" cy="66911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d-ID" dirty="0">
                <a:solidFill>
                  <a:schemeClr val="bg1"/>
                </a:solidFill>
                <a:latin typeface="Arial Rounded MT Bold" panose="020F0704030504030204" pitchFamily="34" charset="0"/>
              </a:rPr>
              <a:t>FLS2N 2019</a:t>
            </a:r>
            <a:endParaRPr lang="en-US" dirty="0">
              <a:solidFill>
                <a:schemeClr val="bg1"/>
              </a:solidFill>
              <a:latin typeface="Arial Rounded MT Bold" panose="020F0704030504030204" pitchFamily="34" charset="0"/>
            </a:endParaRPr>
          </a:p>
        </p:txBody>
      </p:sp>
      <p:sp>
        <p:nvSpPr>
          <p:cNvPr id="7" name="フッター プレースホルダー 7"/>
          <p:cNvSpPr>
            <a:spLocks noGrp="1"/>
          </p:cNvSpPr>
          <p:nvPr>
            <p:ph type="ftr" sz="quarter" idx="11"/>
          </p:nvPr>
        </p:nvSpPr>
        <p:spPr>
          <a:xfrm>
            <a:off x="-8022" y="6380415"/>
            <a:ext cx="12200022" cy="477585"/>
          </a:xfrm>
        </p:spPr>
        <p:txBody>
          <a:bodyPr/>
          <a:lstStyle/>
          <a:p>
            <a:r>
              <a:rPr lang="en-US" dirty="0" err="1">
                <a:solidFill>
                  <a:schemeClr val="bg1"/>
                </a:solidFill>
                <a:latin typeface="Arial Rounded MT Bold" panose="020F0704030504030204" pitchFamily="34" charset="0"/>
              </a:rPr>
              <a:t>Subdit</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Peserta</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Didik</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Direktorat</a:t>
            </a:r>
            <a:r>
              <a:rPr lang="en-US" dirty="0">
                <a:solidFill>
                  <a:schemeClr val="bg1"/>
                </a:solidFill>
                <a:latin typeface="Arial Rounded MT Bold" panose="020F0704030504030204" pitchFamily="34" charset="0"/>
              </a:rPr>
              <a:t> PSMA</a:t>
            </a:r>
          </a:p>
        </p:txBody>
      </p:sp>
      <p:sp>
        <p:nvSpPr>
          <p:cNvPr id="2" name="TextBox 1">
            <a:extLst>
              <a:ext uri="{FF2B5EF4-FFF2-40B4-BE49-F238E27FC236}">
                <a16:creationId xmlns:a16="http://schemas.microsoft.com/office/drawing/2014/main" id="{FA315CA3-495C-4129-B23A-B96577C47847}"/>
              </a:ext>
            </a:extLst>
          </p:cNvPr>
          <p:cNvSpPr txBox="1"/>
          <p:nvPr/>
        </p:nvSpPr>
        <p:spPr>
          <a:xfrm>
            <a:off x="888500" y="2105561"/>
            <a:ext cx="5747827" cy="1323439"/>
          </a:xfrm>
          <a:prstGeom prst="rect">
            <a:avLst/>
          </a:prstGeom>
          <a:noFill/>
        </p:spPr>
        <p:txBody>
          <a:bodyPr wrap="square" rtlCol="0">
            <a:spAutoFit/>
          </a:bodyPr>
          <a:lstStyle/>
          <a:p>
            <a:pPr algn="just"/>
            <a:r>
              <a:rPr lang="id-ID" sz="2000" dirty="0"/>
              <a:t>Festival &amp; Lomba Seni Siswa Nasional merupakan sebuah ajang pembangunan pola pokir peserta didik sekolah menengah atas  yang memiliki minat dan  bakat di bindang seni dan budaya.</a:t>
            </a:r>
          </a:p>
        </p:txBody>
      </p:sp>
      <p:sp>
        <p:nvSpPr>
          <p:cNvPr id="3" name="TextBox 2">
            <a:extLst>
              <a:ext uri="{FF2B5EF4-FFF2-40B4-BE49-F238E27FC236}">
                <a16:creationId xmlns:a16="http://schemas.microsoft.com/office/drawing/2014/main" id="{E765BDB7-81D6-4E1E-9942-5E876B9D82F4}"/>
              </a:ext>
            </a:extLst>
          </p:cNvPr>
          <p:cNvSpPr txBox="1"/>
          <p:nvPr/>
        </p:nvSpPr>
        <p:spPr>
          <a:xfrm>
            <a:off x="888500" y="4522399"/>
            <a:ext cx="8326582" cy="1015663"/>
          </a:xfrm>
          <a:prstGeom prst="rect">
            <a:avLst/>
          </a:prstGeom>
          <a:noFill/>
        </p:spPr>
        <p:txBody>
          <a:bodyPr wrap="square" rtlCol="0">
            <a:spAutoFit/>
          </a:bodyPr>
          <a:lstStyle/>
          <a:p>
            <a:r>
              <a:rPr lang="id-ID" sz="2000" dirty="0"/>
              <a:t>Peserta :</a:t>
            </a:r>
          </a:p>
          <a:p>
            <a:pPr marL="285750" indent="-285750">
              <a:buFont typeface="Calibri" panose="020F0502020204030204" pitchFamily="34" charset="0"/>
              <a:buChar char="-"/>
            </a:pPr>
            <a:r>
              <a:rPr lang="id-ID" sz="2000" dirty="0"/>
              <a:t>474 peserta (Perwakilan dari 34 provinsi)</a:t>
            </a:r>
          </a:p>
          <a:p>
            <a:endParaRPr lang="id-ID" sz="2000" dirty="0"/>
          </a:p>
        </p:txBody>
      </p:sp>
      <p:grpSp>
        <p:nvGrpSpPr>
          <p:cNvPr id="8" name="Group 7">
            <a:extLst>
              <a:ext uri="{FF2B5EF4-FFF2-40B4-BE49-F238E27FC236}">
                <a16:creationId xmlns:a16="http://schemas.microsoft.com/office/drawing/2014/main" id="{1024712E-D87D-4F27-8C56-C3381D2613EF}"/>
              </a:ext>
            </a:extLst>
          </p:cNvPr>
          <p:cNvGrpSpPr/>
          <p:nvPr/>
        </p:nvGrpSpPr>
        <p:grpSpPr>
          <a:xfrm>
            <a:off x="7679803" y="2105561"/>
            <a:ext cx="3348416" cy="3067282"/>
            <a:chOff x="3921077" y="5140446"/>
            <a:chExt cx="1083301" cy="883802"/>
          </a:xfrm>
        </p:grpSpPr>
        <p:sp>
          <p:nvSpPr>
            <p:cNvPr id="9" name="Rectangle 8">
              <a:extLst>
                <a:ext uri="{FF2B5EF4-FFF2-40B4-BE49-F238E27FC236}">
                  <a16:creationId xmlns:a16="http://schemas.microsoft.com/office/drawing/2014/main" id="{4A2BAB0F-D5BE-4B17-AF9A-C090832A35BC}"/>
                </a:ext>
              </a:extLst>
            </p:cNvPr>
            <p:cNvSpPr/>
            <p:nvPr/>
          </p:nvSpPr>
          <p:spPr>
            <a:xfrm>
              <a:off x="3921077" y="5140446"/>
              <a:ext cx="1083301" cy="883802"/>
            </a:xfrm>
            <a:prstGeom prst="rect">
              <a:avLst/>
            </a:prstGeom>
            <a:solidFill>
              <a:schemeClr val="bg1"/>
            </a:solidFill>
            <a:ln w="76200">
              <a:solidFill>
                <a:srgbClr val="B62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10" name="Picture 9">
              <a:extLst>
                <a:ext uri="{FF2B5EF4-FFF2-40B4-BE49-F238E27FC236}">
                  <a16:creationId xmlns:a16="http://schemas.microsoft.com/office/drawing/2014/main" id="{E9D03383-E60A-42D2-86C1-1358A4F7919F}"/>
                </a:ext>
              </a:extLst>
            </p:cNvPr>
            <p:cNvPicPr>
              <a:picLocks noChangeAspect="1"/>
            </p:cNvPicPr>
            <p:nvPr/>
          </p:nvPicPr>
          <p:blipFill>
            <a:blip r:embed="rId2"/>
            <a:stretch>
              <a:fillRect/>
            </a:stretch>
          </p:blipFill>
          <p:spPr>
            <a:xfrm>
              <a:off x="3992905" y="5272228"/>
              <a:ext cx="958006" cy="670809"/>
            </a:xfrm>
            <a:prstGeom prst="rect">
              <a:avLst/>
            </a:prstGeom>
          </p:spPr>
        </p:pic>
      </p:grpSp>
    </p:spTree>
    <p:extLst>
      <p:ext uri="{BB962C8B-B14F-4D97-AF65-F5344CB8AC3E}">
        <p14:creationId xmlns:p14="http://schemas.microsoft.com/office/powerpoint/2010/main" val="1097563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012"/>
            <a:ext cx="8679976" cy="1091821"/>
          </a:xfrm>
          <a:prstGeom prst="rect">
            <a:avLst/>
          </a:prstGeom>
          <a:solidFill>
            <a:srgbClr val="002060"/>
          </a:solidFill>
          <a:ln>
            <a:solidFill>
              <a:srgbClr val="00206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22" y="6380415"/>
            <a:ext cx="12200022" cy="47758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タイトル 5"/>
          <p:cNvSpPr txBox="1">
            <a:spLocks/>
          </p:cNvSpPr>
          <p:nvPr/>
        </p:nvSpPr>
        <p:spPr>
          <a:xfrm>
            <a:off x="397452" y="443363"/>
            <a:ext cx="8282524" cy="66911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d-ID" dirty="0">
                <a:solidFill>
                  <a:schemeClr val="bg1"/>
                </a:solidFill>
                <a:latin typeface="Arial Rounded MT Bold" panose="020F0704030504030204" pitchFamily="34" charset="0"/>
              </a:rPr>
              <a:t>FLS2N 2019</a:t>
            </a:r>
            <a:endParaRPr lang="en-US" dirty="0">
              <a:solidFill>
                <a:schemeClr val="bg1"/>
              </a:solidFill>
              <a:latin typeface="Arial Rounded MT Bold" panose="020F0704030504030204" pitchFamily="34" charset="0"/>
            </a:endParaRPr>
          </a:p>
        </p:txBody>
      </p:sp>
      <p:sp>
        <p:nvSpPr>
          <p:cNvPr id="7" name="フッター プレースホルダー 7"/>
          <p:cNvSpPr>
            <a:spLocks noGrp="1"/>
          </p:cNvSpPr>
          <p:nvPr>
            <p:ph type="ftr" sz="quarter" idx="11"/>
          </p:nvPr>
        </p:nvSpPr>
        <p:spPr>
          <a:xfrm>
            <a:off x="-8022" y="6380415"/>
            <a:ext cx="12200022" cy="477585"/>
          </a:xfrm>
        </p:spPr>
        <p:txBody>
          <a:bodyPr/>
          <a:lstStyle/>
          <a:p>
            <a:r>
              <a:rPr lang="en-US" dirty="0" err="1">
                <a:solidFill>
                  <a:schemeClr val="bg1"/>
                </a:solidFill>
                <a:latin typeface="Arial Rounded MT Bold" panose="020F0704030504030204" pitchFamily="34" charset="0"/>
              </a:rPr>
              <a:t>Subdit</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Peserta</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Didik</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Direktorat</a:t>
            </a:r>
            <a:r>
              <a:rPr lang="en-US" dirty="0">
                <a:solidFill>
                  <a:schemeClr val="bg1"/>
                </a:solidFill>
                <a:latin typeface="Arial Rounded MT Bold" panose="020F0704030504030204" pitchFamily="34" charset="0"/>
              </a:rPr>
              <a:t> PSMA</a:t>
            </a:r>
          </a:p>
        </p:txBody>
      </p:sp>
      <p:graphicFrame>
        <p:nvGraphicFramePr>
          <p:cNvPr id="8" name="Chart 7">
            <a:extLst>
              <a:ext uri="{FF2B5EF4-FFF2-40B4-BE49-F238E27FC236}">
                <a16:creationId xmlns:a16="http://schemas.microsoft.com/office/drawing/2014/main" id="{4B78361F-9BDF-4321-963F-7AC0DBBF4520}"/>
              </a:ext>
            </a:extLst>
          </p:cNvPr>
          <p:cNvGraphicFramePr>
            <a:graphicFrameLocks/>
          </p:cNvGraphicFramePr>
          <p:nvPr>
            <p:extLst/>
          </p:nvPr>
        </p:nvGraphicFramePr>
        <p:xfrm>
          <a:off x="2246196" y="1535184"/>
          <a:ext cx="6994785" cy="46338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6937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67299" y="0"/>
            <a:ext cx="2197101" cy="723900"/>
          </a:xfrm>
        </p:spPr>
        <p:txBody>
          <a:bodyPr>
            <a:noAutofit/>
          </a:bodyPr>
          <a:lstStyle/>
          <a:p>
            <a:pPr algn="ctr"/>
            <a:r>
              <a:rPr lang="id-ID" sz="3600" b="1" dirty="0">
                <a:solidFill>
                  <a:srgbClr val="002060"/>
                </a:solidFill>
              </a:rPr>
              <a:t>PROGRAM</a:t>
            </a:r>
            <a:endParaRPr lang="en-US" sz="3600" b="1" dirty="0">
              <a:solidFill>
                <a:srgbClr val="002060"/>
              </a:solidFill>
            </a:endParaRPr>
          </a:p>
        </p:txBody>
      </p:sp>
      <p:pic>
        <p:nvPicPr>
          <p:cNvPr id="3" name="Picture 2">
            <a:extLst>
              <a:ext uri="{FF2B5EF4-FFF2-40B4-BE49-F238E27FC236}">
                <a16:creationId xmlns:a16="http://schemas.microsoft.com/office/drawing/2014/main" id="{E2D9274E-D32B-4E42-8DD7-695F0A69E09C}"/>
              </a:ext>
            </a:extLst>
          </p:cNvPr>
          <p:cNvPicPr>
            <a:picLocks noChangeAspect="1"/>
          </p:cNvPicPr>
          <p:nvPr/>
        </p:nvPicPr>
        <p:blipFill>
          <a:blip r:embed="rId2"/>
          <a:stretch>
            <a:fillRect/>
          </a:stretch>
        </p:blipFill>
        <p:spPr>
          <a:xfrm>
            <a:off x="69849" y="6366167"/>
            <a:ext cx="12192000" cy="389949"/>
          </a:xfrm>
          <a:prstGeom prst="rect">
            <a:avLst/>
          </a:prstGeom>
        </p:spPr>
      </p:pic>
      <p:sp>
        <p:nvSpPr>
          <p:cNvPr id="8" name="Title 11">
            <a:extLst>
              <a:ext uri="{FF2B5EF4-FFF2-40B4-BE49-F238E27FC236}">
                <a16:creationId xmlns:a16="http://schemas.microsoft.com/office/drawing/2014/main" id="{2C707574-A51E-4822-AFEB-34C58DD889C1}"/>
              </a:ext>
            </a:extLst>
          </p:cNvPr>
          <p:cNvSpPr txBox="1">
            <a:spLocks/>
          </p:cNvSpPr>
          <p:nvPr/>
        </p:nvSpPr>
        <p:spPr>
          <a:xfrm>
            <a:off x="824346" y="1750471"/>
            <a:ext cx="10543308" cy="3357057"/>
          </a:xfrm>
          <a:prstGeom prst="rect">
            <a:avLst/>
          </a:prstGeom>
          <a:solidFill>
            <a:schemeClr val="accent6">
              <a:lumMod val="75000"/>
            </a:schemeClr>
          </a:solidFill>
        </p:spPr>
        <p:txBody>
          <a:bodyPr vert="horz" lIns="91440" tIns="45720" rIns="91440" bIns="45720" rtlCol="0" anchor="ctr">
            <a:noAutofit/>
          </a:bodyPr>
          <a:lstStyle>
            <a:lvl1pPr algn="l" defTabSz="914324" rtl="0" eaLnBrk="1" latinLnBrk="0" hangingPunct="1">
              <a:lnSpc>
                <a:spcPct val="80000"/>
              </a:lnSpc>
              <a:spcBef>
                <a:spcPct val="0"/>
              </a:spcBef>
              <a:buNone/>
              <a:defRPr sz="6400" kern="1200" baseline="0">
                <a:solidFill>
                  <a:schemeClr val="bg1"/>
                </a:solidFill>
                <a:latin typeface="Roboto Bold" pitchFamily="2" charset="0"/>
                <a:ea typeface="+mj-ea"/>
                <a:cs typeface="+mj-cs"/>
              </a:defRPr>
            </a:lvl1pPr>
          </a:lstStyle>
          <a:p>
            <a:pPr algn="ctr">
              <a:lnSpc>
                <a:spcPct val="110000"/>
              </a:lnSpc>
            </a:pPr>
            <a:r>
              <a:rPr lang="id-ID" altLang="ko-KR" sz="4000" b="1" dirty="0">
                <a:latin typeface="Bahnschrift SemiBold" panose="020B0502040204020203" pitchFamily="34" charset="0"/>
                <a:cs typeface="Arial" pitchFamily="34" charset="0"/>
              </a:rPr>
              <a:t>FESTIVAL INOVASI &amp; KEWIRAUSAHAAN SISWA INDONESIA</a:t>
            </a:r>
          </a:p>
          <a:p>
            <a:pPr algn="ctr">
              <a:lnSpc>
                <a:spcPct val="110000"/>
              </a:lnSpc>
            </a:pPr>
            <a:r>
              <a:rPr lang="id-ID" altLang="ko-KR" sz="4000" b="1" dirty="0">
                <a:latin typeface="Bahnschrift SemiBold" panose="020B0502040204020203" pitchFamily="34" charset="0"/>
                <a:cs typeface="Arial" pitchFamily="34" charset="0"/>
              </a:rPr>
              <a:t>(FIKSI)</a:t>
            </a:r>
            <a:endParaRPr lang="en-US" altLang="ko-KR" sz="4000" b="1" dirty="0">
              <a:latin typeface="Bahnschrift SemiBold" panose="020B0502040204020203" pitchFamily="34" charset="0"/>
              <a:cs typeface="Arial" pitchFamily="34" charset="0"/>
            </a:endParaRPr>
          </a:p>
        </p:txBody>
      </p:sp>
    </p:spTree>
    <p:extLst>
      <p:ext uri="{BB962C8B-B14F-4D97-AF65-F5344CB8AC3E}">
        <p14:creationId xmlns:p14="http://schemas.microsoft.com/office/powerpoint/2010/main" val="35461718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012"/>
            <a:ext cx="8679976" cy="1091821"/>
          </a:xfrm>
          <a:prstGeom prst="rect">
            <a:avLst/>
          </a:prstGeom>
          <a:solidFill>
            <a:srgbClr val="002060"/>
          </a:solidFill>
          <a:ln>
            <a:solidFill>
              <a:srgbClr val="00206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22" y="6380415"/>
            <a:ext cx="12200022" cy="47758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タイトル 5"/>
          <p:cNvSpPr txBox="1">
            <a:spLocks/>
          </p:cNvSpPr>
          <p:nvPr/>
        </p:nvSpPr>
        <p:spPr>
          <a:xfrm>
            <a:off x="397452" y="443363"/>
            <a:ext cx="8282524" cy="66911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d-ID" dirty="0">
                <a:solidFill>
                  <a:schemeClr val="bg1"/>
                </a:solidFill>
                <a:latin typeface="Arial Rounded MT Bold" panose="020F0704030504030204" pitchFamily="34" charset="0"/>
              </a:rPr>
              <a:t>FIKSI 2019</a:t>
            </a:r>
            <a:endParaRPr lang="en-US" dirty="0">
              <a:solidFill>
                <a:schemeClr val="bg1"/>
              </a:solidFill>
              <a:latin typeface="Arial Rounded MT Bold" panose="020F0704030504030204" pitchFamily="34" charset="0"/>
            </a:endParaRPr>
          </a:p>
        </p:txBody>
      </p:sp>
      <p:sp>
        <p:nvSpPr>
          <p:cNvPr id="7" name="フッター プレースホルダー 7"/>
          <p:cNvSpPr>
            <a:spLocks noGrp="1"/>
          </p:cNvSpPr>
          <p:nvPr>
            <p:ph type="ftr" sz="quarter" idx="11"/>
          </p:nvPr>
        </p:nvSpPr>
        <p:spPr>
          <a:xfrm>
            <a:off x="-8022" y="6380415"/>
            <a:ext cx="12200022" cy="477585"/>
          </a:xfrm>
        </p:spPr>
        <p:txBody>
          <a:bodyPr/>
          <a:lstStyle/>
          <a:p>
            <a:r>
              <a:rPr lang="en-US" dirty="0" err="1">
                <a:solidFill>
                  <a:schemeClr val="bg1"/>
                </a:solidFill>
                <a:latin typeface="Arial Rounded MT Bold" panose="020F0704030504030204" pitchFamily="34" charset="0"/>
              </a:rPr>
              <a:t>Subdit</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Peserta</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Didik</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Direktorat</a:t>
            </a:r>
            <a:r>
              <a:rPr lang="en-US" dirty="0">
                <a:solidFill>
                  <a:schemeClr val="bg1"/>
                </a:solidFill>
                <a:latin typeface="Arial Rounded MT Bold" panose="020F0704030504030204" pitchFamily="34" charset="0"/>
              </a:rPr>
              <a:t> PSMA</a:t>
            </a:r>
          </a:p>
        </p:txBody>
      </p:sp>
      <p:sp>
        <p:nvSpPr>
          <p:cNvPr id="2" name="TextBox 1">
            <a:extLst>
              <a:ext uri="{FF2B5EF4-FFF2-40B4-BE49-F238E27FC236}">
                <a16:creationId xmlns:a16="http://schemas.microsoft.com/office/drawing/2014/main" id="{FA315CA3-495C-4129-B23A-B96577C47847}"/>
              </a:ext>
            </a:extLst>
          </p:cNvPr>
          <p:cNvSpPr txBox="1"/>
          <p:nvPr/>
        </p:nvSpPr>
        <p:spPr>
          <a:xfrm>
            <a:off x="930064" y="2004190"/>
            <a:ext cx="5581573" cy="1752788"/>
          </a:xfrm>
          <a:prstGeom prst="rect">
            <a:avLst/>
          </a:prstGeom>
          <a:noFill/>
        </p:spPr>
        <p:txBody>
          <a:bodyPr wrap="square" rtlCol="0">
            <a:spAutoFit/>
          </a:bodyPr>
          <a:lstStyle/>
          <a:p>
            <a:pPr algn="just">
              <a:lnSpc>
                <a:spcPct val="150000"/>
              </a:lnSpc>
            </a:pPr>
            <a:r>
              <a:rPr lang="id-ID" dirty="0"/>
              <a:t>Festival Inovasi dan Kewirausahaan Siswa Indonesia adalah sebuah festival bagi anak-anak muda khususnya siswa SMA/MA seluruh Indonesia, yang berani berinovasi dan memiliki minat tinggi dalam bidang wirausaha</a:t>
            </a:r>
            <a:r>
              <a:rPr lang="id-ID" sz="2000" dirty="0"/>
              <a:t>.</a:t>
            </a:r>
          </a:p>
        </p:txBody>
      </p:sp>
      <p:sp>
        <p:nvSpPr>
          <p:cNvPr id="3" name="TextBox 2">
            <a:extLst>
              <a:ext uri="{FF2B5EF4-FFF2-40B4-BE49-F238E27FC236}">
                <a16:creationId xmlns:a16="http://schemas.microsoft.com/office/drawing/2014/main" id="{E765BDB7-81D6-4E1E-9942-5E876B9D82F4}"/>
              </a:ext>
            </a:extLst>
          </p:cNvPr>
          <p:cNvSpPr txBox="1"/>
          <p:nvPr/>
        </p:nvSpPr>
        <p:spPr>
          <a:xfrm>
            <a:off x="930064" y="4144430"/>
            <a:ext cx="8326582" cy="1015663"/>
          </a:xfrm>
          <a:prstGeom prst="rect">
            <a:avLst/>
          </a:prstGeom>
          <a:noFill/>
        </p:spPr>
        <p:txBody>
          <a:bodyPr wrap="square" rtlCol="0">
            <a:spAutoFit/>
          </a:bodyPr>
          <a:lstStyle/>
          <a:p>
            <a:r>
              <a:rPr lang="id-ID" sz="2000" dirty="0"/>
              <a:t>Peserta :</a:t>
            </a:r>
          </a:p>
          <a:p>
            <a:pPr marL="285750" indent="-285750">
              <a:buFont typeface="Calibri" panose="020F0502020204030204" pitchFamily="34" charset="0"/>
              <a:buChar char="-"/>
            </a:pPr>
            <a:r>
              <a:rPr lang="id-ID" sz="2000" dirty="0"/>
              <a:t>174 peserta (Perwakilan dari 19 provinsi)</a:t>
            </a:r>
          </a:p>
          <a:p>
            <a:endParaRPr lang="id-ID" sz="2000" dirty="0"/>
          </a:p>
        </p:txBody>
      </p:sp>
      <p:grpSp>
        <p:nvGrpSpPr>
          <p:cNvPr id="8" name="Group 7">
            <a:extLst>
              <a:ext uri="{FF2B5EF4-FFF2-40B4-BE49-F238E27FC236}">
                <a16:creationId xmlns:a16="http://schemas.microsoft.com/office/drawing/2014/main" id="{2EFE1DA5-1E63-456C-BA2C-FB3CD527947B}"/>
              </a:ext>
            </a:extLst>
          </p:cNvPr>
          <p:cNvGrpSpPr/>
          <p:nvPr/>
        </p:nvGrpSpPr>
        <p:grpSpPr>
          <a:xfrm>
            <a:off x="7730836" y="2159203"/>
            <a:ext cx="3374802" cy="2664461"/>
            <a:chOff x="10216053" y="5113506"/>
            <a:chExt cx="1083301" cy="883802"/>
          </a:xfrm>
        </p:grpSpPr>
        <p:sp>
          <p:nvSpPr>
            <p:cNvPr id="9" name="Rectangle 8">
              <a:extLst>
                <a:ext uri="{FF2B5EF4-FFF2-40B4-BE49-F238E27FC236}">
                  <a16:creationId xmlns:a16="http://schemas.microsoft.com/office/drawing/2014/main" id="{C5ADA08D-07C6-417C-8AE3-3E7508887B2B}"/>
                </a:ext>
              </a:extLst>
            </p:cNvPr>
            <p:cNvSpPr/>
            <p:nvPr/>
          </p:nvSpPr>
          <p:spPr>
            <a:xfrm>
              <a:off x="10216053" y="5113506"/>
              <a:ext cx="1083301" cy="883802"/>
            </a:xfrm>
            <a:prstGeom prst="rect">
              <a:avLst/>
            </a:prstGeom>
            <a:solidFill>
              <a:schemeClr val="bg1"/>
            </a:solidFill>
            <a:ln w="76200">
              <a:solidFill>
                <a:srgbClr val="D8E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10" name="Picture 9">
              <a:extLst>
                <a:ext uri="{FF2B5EF4-FFF2-40B4-BE49-F238E27FC236}">
                  <a16:creationId xmlns:a16="http://schemas.microsoft.com/office/drawing/2014/main" id="{FA9BA295-AE13-4C17-A99A-56E8041A6C15}"/>
                </a:ext>
              </a:extLst>
            </p:cNvPr>
            <p:cNvPicPr>
              <a:picLocks noChangeAspect="1"/>
            </p:cNvPicPr>
            <p:nvPr/>
          </p:nvPicPr>
          <p:blipFill>
            <a:blip r:embed="rId2"/>
            <a:stretch>
              <a:fillRect/>
            </a:stretch>
          </p:blipFill>
          <p:spPr>
            <a:xfrm>
              <a:off x="10307234" y="5250348"/>
              <a:ext cx="954179" cy="591660"/>
            </a:xfrm>
            <a:prstGeom prst="rect">
              <a:avLst/>
            </a:prstGeom>
          </p:spPr>
        </p:pic>
      </p:grpSp>
    </p:spTree>
    <p:extLst>
      <p:ext uri="{BB962C8B-B14F-4D97-AF65-F5344CB8AC3E}">
        <p14:creationId xmlns:p14="http://schemas.microsoft.com/office/powerpoint/2010/main" val="3586651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012"/>
            <a:ext cx="8679976" cy="1091821"/>
          </a:xfrm>
          <a:prstGeom prst="rect">
            <a:avLst/>
          </a:prstGeom>
          <a:solidFill>
            <a:srgbClr val="002060"/>
          </a:solidFill>
          <a:ln>
            <a:solidFill>
              <a:srgbClr val="00206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22" y="6380415"/>
            <a:ext cx="12200022" cy="47758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タイトル 5"/>
          <p:cNvSpPr txBox="1">
            <a:spLocks/>
          </p:cNvSpPr>
          <p:nvPr/>
        </p:nvSpPr>
        <p:spPr>
          <a:xfrm>
            <a:off x="397452" y="443363"/>
            <a:ext cx="8282524" cy="66911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d-ID" dirty="0">
                <a:solidFill>
                  <a:schemeClr val="bg1"/>
                </a:solidFill>
                <a:latin typeface="Arial Rounded MT Bold" panose="020F0704030504030204" pitchFamily="34" charset="0"/>
              </a:rPr>
              <a:t>FIKSI 2019</a:t>
            </a:r>
            <a:endParaRPr lang="en-US" dirty="0">
              <a:solidFill>
                <a:schemeClr val="bg1"/>
              </a:solidFill>
              <a:latin typeface="Arial Rounded MT Bold" panose="020F0704030504030204" pitchFamily="34" charset="0"/>
            </a:endParaRPr>
          </a:p>
        </p:txBody>
      </p:sp>
      <p:sp>
        <p:nvSpPr>
          <p:cNvPr id="7" name="フッター プレースホルダー 7"/>
          <p:cNvSpPr>
            <a:spLocks noGrp="1"/>
          </p:cNvSpPr>
          <p:nvPr>
            <p:ph type="ftr" sz="quarter" idx="11"/>
          </p:nvPr>
        </p:nvSpPr>
        <p:spPr>
          <a:xfrm>
            <a:off x="-8022" y="6380415"/>
            <a:ext cx="12200022" cy="477585"/>
          </a:xfrm>
        </p:spPr>
        <p:txBody>
          <a:bodyPr/>
          <a:lstStyle/>
          <a:p>
            <a:r>
              <a:rPr lang="en-US" dirty="0" err="1">
                <a:solidFill>
                  <a:schemeClr val="bg1"/>
                </a:solidFill>
                <a:latin typeface="Arial Rounded MT Bold" panose="020F0704030504030204" pitchFamily="34" charset="0"/>
              </a:rPr>
              <a:t>Subdit</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Peserta</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Didik</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Direktorat</a:t>
            </a:r>
            <a:r>
              <a:rPr lang="en-US" dirty="0">
                <a:solidFill>
                  <a:schemeClr val="bg1"/>
                </a:solidFill>
                <a:latin typeface="Arial Rounded MT Bold" panose="020F0704030504030204" pitchFamily="34" charset="0"/>
              </a:rPr>
              <a:t> PSMA</a:t>
            </a:r>
          </a:p>
        </p:txBody>
      </p:sp>
      <p:graphicFrame>
        <p:nvGraphicFramePr>
          <p:cNvPr id="8" name="Chart 7">
            <a:extLst>
              <a:ext uri="{FF2B5EF4-FFF2-40B4-BE49-F238E27FC236}">
                <a16:creationId xmlns:a16="http://schemas.microsoft.com/office/drawing/2014/main" id="{5FA3E11D-544C-4F88-823C-396C04BDE701}"/>
              </a:ext>
            </a:extLst>
          </p:cNvPr>
          <p:cNvGraphicFramePr>
            <a:graphicFrameLocks/>
          </p:cNvGraphicFramePr>
          <p:nvPr>
            <p:extLst/>
          </p:nvPr>
        </p:nvGraphicFramePr>
        <p:xfrm>
          <a:off x="2047470" y="1427427"/>
          <a:ext cx="7650711" cy="48486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468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559491-EE1E-4B86-A980-0C4EF08C9CC6}"/>
              </a:ext>
            </a:extLst>
          </p:cNvPr>
          <p:cNvSpPr/>
          <p:nvPr/>
        </p:nvSpPr>
        <p:spPr>
          <a:xfrm>
            <a:off x="576470" y="357809"/>
            <a:ext cx="11111948" cy="608099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txBox="1">
            <a:spLocks/>
          </p:cNvSpPr>
          <p:nvPr/>
        </p:nvSpPr>
        <p:spPr>
          <a:xfrm>
            <a:off x="912093" y="989853"/>
            <a:ext cx="5903843" cy="4879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400" b="1" dirty="0">
              <a:solidFill>
                <a:schemeClr val="bg1"/>
              </a:solidFill>
              <a:latin typeface="Bahnschrift SemiBold" panose="020B0502040204020203" pitchFamily="34" charset="0"/>
            </a:endParaRPr>
          </a:p>
        </p:txBody>
      </p:sp>
      <p:sp>
        <p:nvSpPr>
          <p:cNvPr id="22" name="Slide Number Placeholder 3"/>
          <p:cNvSpPr>
            <a:spLocks noGrp="1"/>
          </p:cNvSpPr>
          <p:nvPr>
            <p:ph type="sldNum" sz="quarter" idx="12"/>
          </p:nvPr>
        </p:nvSpPr>
        <p:spPr>
          <a:xfrm>
            <a:off x="9395796" y="6111010"/>
            <a:ext cx="2133600" cy="273844"/>
          </a:xfrm>
        </p:spPr>
        <p:txBody>
          <a:bodyPr/>
          <a:lstStyle/>
          <a:p>
            <a:fld id="{5E2E8196-3B4E-456C-9082-0D7DC1248C75}" type="slidenum">
              <a:rPr lang="id-ID" smtClean="0">
                <a:solidFill>
                  <a:prstClr val="black">
                    <a:tint val="75000"/>
                  </a:prstClr>
                </a:solidFill>
              </a:rPr>
              <a:pPr/>
              <a:t>3</a:t>
            </a:fld>
            <a:endParaRPr lang="id-ID" dirty="0">
              <a:solidFill>
                <a:prstClr val="black">
                  <a:tint val="75000"/>
                </a:prstClr>
              </a:solidFill>
            </a:endParaRPr>
          </a:p>
        </p:txBody>
      </p:sp>
      <p:pic>
        <p:nvPicPr>
          <p:cNvPr id="23" name="Picture 2" descr="C:\Users\KPD\Pictures\otaak-ka-k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218" y="1073458"/>
            <a:ext cx="7109734" cy="386398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rot="5400000">
            <a:off x="1934964" y="2696376"/>
            <a:ext cx="1412201" cy="646331"/>
          </a:xfrm>
          <a:prstGeom prst="rect">
            <a:avLst/>
          </a:prstGeom>
          <a:solidFill>
            <a:srgbClr val="5B9BD5"/>
          </a:solidFill>
          <a:ln>
            <a:solidFill>
              <a:schemeClr val="bg1"/>
            </a:solidFill>
          </a:ln>
        </p:spPr>
        <p:style>
          <a:lnRef idx="0">
            <a:schemeClr val="accent4"/>
          </a:lnRef>
          <a:fillRef idx="1002">
            <a:schemeClr val="dk2"/>
          </a:fillRef>
          <a:effectRef idx="3">
            <a:schemeClr val="accent4"/>
          </a:effectRef>
          <a:fontRef idx="minor">
            <a:schemeClr val="lt1"/>
          </a:fontRef>
        </p:style>
        <p:txBody>
          <a:bodyPr wrap="square" rtlCol="0">
            <a:spAutoFit/>
          </a:bodyPr>
          <a:lstStyle/>
          <a:p>
            <a:pPr algn="ctr"/>
            <a:r>
              <a:rPr lang="en-US" b="1" dirty="0">
                <a:solidFill>
                  <a:schemeClr val="bg1"/>
                </a:solidFill>
              </a:rPr>
              <a:t>EMOTIONAL QUOTIENT</a:t>
            </a:r>
          </a:p>
        </p:txBody>
      </p:sp>
      <p:sp>
        <p:nvSpPr>
          <p:cNvPr id="35" name="TextBox 34"/>
          <p:cNvSpPr txBox="1"/>
          <p:nvPr/>
        </p:nvSpPr>
        <p:spPr>
          <a:xfrm rot="16200000">
            <a:off x="9280913" y="2682284"/>
            <a:ext cx="1440385" cy="646331"/>
          </a:xfrm>
          <a:prstGeom prst="rect">
            <a:avLst/>
          </a:prstGeom>
          <a:solidFill>
            <a:srgbClr val="5B9BD5"/>
          </a:solidFill>
          <a:ln>
            <a:solidFill>
              <a:schemeClr val="bg1"/>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a:solidFill>
                  <a:prstClr val="white"/>
                </a:solidFill>
              </a:rPr>
              <a:t>INTELECTUAL  QUOTIENT</a:t>
            </a:r>
          </a:p>
        </p:txBody>
      </p:sp>
      <p:sp>
        <p:nvSpPr>
          <p:cNvPr id="42" name="TextBox 41"/>
          <p:cNvSpPr txBox="1"/>
          <p:nvPr/>
        </p:nvSpPr>
        <p:spPr>
          <a:xfrm>
            <a:off x="4063966" y="4805054"/>
            <a:ext cx="4514237" cy="369332"/>
          </a:xfrm>
          <a:prstGeom prst="rect">
            <a:avLst/>
          </a:prstGeom>
          <a:solidFill>
            <a:srgbClr val="5B9BD5"/>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solidFill>
                  <a:schemeClr val="bg1"/>
                </a:solidFill>
              </a:rPr>
              <a:t>SPIRITUAL QUOTIENT</a:t>
            </a:r>
          </a:p>
        </p:txBody>
      </p:sp>
      <p:graphicFrame>
        <p:nvGraphicFramePr>
          <p:cNvPr id="43" name="Diagram 42"/>
          <p:cNvGraphicFramePr/>
          <p:nvPr>
            <p:extLst>
              <p:ext uri="{D42A27DB-BD31-4B8C-83A1-F6EECF244321}">
                <p14:modId xmlns:p14="http://schemas.microsoft.com/office/powerpoint/2010/main" val="2736254071"/>
              </p:ext>
            </p:extLst>
          </p:nvPr>
        </p:nvGraphicFramePr>
        <p:xfrm>
          <a:off x="3608560" y="5266925"/>
          <a:ext cx="4963370" cy="660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3416704245"/>
              </p:ext>
            </p:extLst>
          </p:nvPr>
        </p:nvGraphicFramePr>
        <p:xfrm>
          <a:off x="3370590" y="5979528"/>
          <a:ext cx="5689881" cy="335280"/>
        </p:xfrm>
        <a:graphic>
          <a:graphicData uri="http://schemas.openxmlformats.org/drawingml/2006/table">
            <a:tbl>
              <a:tblPr firstRow="1" bandRow="1"/>
              <a:tblGrid>
                <a:gridCol w="1896627">
                  <a:extLst>
                    <a:ext uri="{9D8B030D-6E8A-4147-A177-3AD203B41FA5}">
                      <a16:colId xmlns:a16="http://schemas.microsoft.com/office/drawing/2014/main" val="20000"/>
                    </a:ext>
                  </a:extLst>
                </a:gridCol>
                <a:gridCol w="1896627">
                  <a:extLst>
                    <a:ext uri="{9D8B030D-6E8A-4147-A177-3AD203B41FA5}">
                      <a16:colId xmlns:a16="http://schemas.microsoft.com/office/drawing/2014/main" val="20001"/>
                    </a:ext>
                  </a:extLst>
                </a:gridCol>
                <a:gridCol w="1896627">
                  <a:extLst>
                    <a:ext uri="{9D8B030D-6E8A-4147-A177-3AD203B41FA5}">
                      <a16:colId xmlns:a16="http://schemas.microsoft.com/office/drawing/2014/main" val="20002"/>
                    </a:ext>
                  </a:extLst>
                </a:gridCol>
              </a:tblGrid>
              <a:tr h="271044">
                <a:tc>
                  <a:txBody>
                    <a:bodyPr/>
                    <a:lstStyle/>
                    <a:p>
                      <a:pPr algn="ctr"/>
                      <a:r>
                        <a:rPr lang="en-US" sz="1600" dirty="0">
                          <a:solidFill>
                            <a:schemeClr val="bg1"/>
                          </a:solidFill>
                        </a:rPr>
                        <a:t>leadership </a:t>
                      </a:r>
                      <a:r>
                        <a:rPr lang="en-US" sz="1600" dirty="0" err="1">
                          <a:solidFill>
                            <a:schemeClr val="bg1"/>
                          </a:solidFill>
                        </a:rPr>
                        <a:t>appr</a:t>
                      </a:r>
                      <a:r>
                        <a:rPr lang="en-US" sz="1600" dirty="0">
                          <a:solidFill>
                            <a:schemeClr val="bg1"/>
                          </a:solidFill>
                        </a:rPr>
                        <a:t>.</a:t>
                      </a:r>
                    </a:p>
                  </a:txBody>
                  <a:tcPr>
                    <a:solidFill>
                      <a:schemeClr val="accent6">
                        <a:lumMod val="75000"/>
                      </a:schemeClr>
                    </a:solidFill>
                  </a:tcPr>
                </a:tc>
                <a:tc>
                  <a:txBody>
                    <a:bodyPr/>
                    <a:lstStyle/>
                    <a:p>
                      <a:pPr algn="ctr"/>
                      <a:r>
                        <a:rPr lang="en-US" sz="1600" dirty="0">
                          <a:solidFill>
                            <a:schemeClr val="bg1"/>
                          </a:solidFill>
                        </a:rPr>
                        <a:t>competitive </a:t>
                      </a:r>
                      <a:r>
                        <a:rPr lang="en-US" sz="1600" dirty="0" err="1">
                          <a:solidFill>
                            <a:schemeClr val="bg1"/>
                          </a:solidFill>
                        </a:rPr>
                        <a:t>appr</a:t>
                      </a:r>
                      <a:r>
                        <a:rPr lang="en-US" sz="1600" dirty="0">
                          <a:solidFill>
                            <a:schemeClr val="bg1"/>
                          </a:solidFill>
                        </a:rPr>
                        <a:t>.</a:t>
                      </a:r>
                    </a:p>
                  </a:txBody>
                  <a:tcPr>
                    <a:solidFill>
                      <a:schemeClr val="tx2">
                        <a:lumMod val="60000"/>
                        <a:lumOff val="40000"/>
                      </a:schemeClr>
                    </a:solidFill>
                  </a:tcPr>
                </a:tc>
                <a:tc>
                  <a:txBody>
                    <a:bodyPr/>
                    <a:lstStyle/>
                    <a:p>
                      <a:pPr algn="ctr"/>
                      <a:r>
                        <a:rPr lang="en-US" sz="1600" dirty="0">
                          <a:solidFill>
                            <a:schemeClr val="bg1"/>
                          </a:solidFill>
                        </a:rPr>
                        <a:t>collaborative </a:t>
                      </a:r>
                      <a:r>
                        <a:rPr lang="en-US" sz="1600" dirty="0" err="1">
                          <a:solidFill>
                            <a:schemeClr val="bg1"/>
                          </a:solidFill>
                        </a:rPr>
                        <a:t>appr</a:t>
                      </a:r>
                      <a:r>
                        <a:rPr lang="en-US" sz="1600" dirty="0">
                          <a:solidFill>
                            <a:schemeClr val="bg1"/>
                          </a:solidFill>
                        </a:rPr>
                        <a:t>.</a:t>
                      </a:r>
                    </a:p>
                  </a:txBody>
                  <a:tcPr>
                    <a:solidFill>
                      <a:srgbClr val="7030A0"/>
                    </a:solidFill>
                  </a:tcPr>
                </a:tc>
                <a:extLst>
                  <a:ext uri="{0D108BD9-81ED-4DB2-BD59-A6C34878D82A}">
                    <a16:rowId xmlns:a16="http://schemas.microsoft.com/office/drawing/2014/main" val="10000"/>
                  </a:ext>
                </a:extLst>
              </a:tr>
            </a:tbl>
          </a:graphicData>
        </a:graphic>
      </p:graphicFrame>
      <p:sp>
        <p:nvSpPr>
          <p:cNvPr id="46" name="Rectangle 45"/>
          <p:cNvSpPr/>
          <p:nvPr/>
        </p:nvSpPr>
        <p:spPr>
          <a:xfrm>
            <a:off x="3495875" y="429538"/>
            <a:ext cx="5439310" cy="461665"/>
          </a:xfrm>
          <a:prstGeom prst="rect">
            <a:avLst/>
          </a:prstGeom>
        </p:spPr>
        <p:txBody>
          <a:bodyPr wrap="none">
            <a:spAutoFit/>
          </a:bodyPr>
          <a:lstStyle/>
          <a:p>
            <a:r>
              <a:rPr lang="en-US" sz="2400" b="1" dirty="0">
                <a:solidFill>
                  <a:schemeClr val="bg1"/>
                </a:solidFill>
                <a:latin typeface="Bahnschrift SemiBold" panose="020B0502040204020203" pitchFamily="34" charset="0"/>
              </a:rPr>
              <a:t>PEMBINAAN KESISWAAN SEUTUHNYA</a:t>
            </a:r>
          </a:p>
        </p:txBody>
      </p:sp>
      <p:sp>
        <p:nvSpPr>
          <p:cNvPr id="12" name="TextBox 11"/>
          <p:cNvSpPr txBox="1"/>
          <p:nvPr/>
        </p:nvSpPr>
        <p:spPr>
          <a:xfrm>
            <a:off x="10111304" y="6438807"/>
            <a:ext cx="1957137" cy="307777"/>
          </a:xfrm>
          <a:prstGeom prst="rect">
            <a:avLst/>
          </a:prstGeom>
          <a:noFill/>
        </p:spPr>
        <p:txBody>
          <a:bodyPr wrap="square" rtlCol="0">
            <a:spAutoFit/>
          </a:bodyPr>
          <a:lstStyle/>
          <a:p>
            <a:pPr algn="r"/>
            <a:r>
              <a:rPr lang="en-ID" sz="1400" dirty="0">
                <a:solidFill>
                  <a:schemeClr val="bg1"/>
                </a:solidFill>
              </a:rPr>
              <a:t>by </a:t>
            </a:r>
            <a:r>
              <a:rPr lang="en-ID" sz="1400" dirty="0" err="1">
                <a:solidFill>
                  <a:schemeClr val="bg1"/>
                </a:solidFill>
              </a:rPr>
              <a:t>habibmailulafif</a:t>
            </a:r>
            <a:endParaRPr lang="en-US" sz="1400" dirty="0">
              <a:solidFill>
                <a:schemeClr val="bg1"/>
              </a:solidFill>
            </a:endParaRPr>
          </a:p>
        </p:txBody>
      </p:sp>
    </p:spTree>
    <p:extLst>
      <p:ext uri="{BB962C8B-B14F-4D97-AF65-F5344CB8AC3E}">
        <p14:creationId xmlns:p14="http://schemas.microsoft.com/office/powerpoint/2010/main" val="3008687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67299" y="0"/>
            <a:ext cx="2197101" cy="723900"/>
          </a:xfrm>
        </p:spPr>
        <p:txBody>
          <a:bodyPr>
            <a:noAutofit/>
          </a:bodyPr>
          <a:lstStyle/>
          <a:p>
            <a:pPr algn="ctr"/>
            <a:r>
              <a:rPr lang="id-ID" sz="3600" b="1" dirty="0">
                <a:solidFill>
                  <a:srgbClr val="002060"/>
                </a:solidFill>
              </a:rPr>
              <a:t>PROGRAM</a:t>
            </a:r>
            <a:endParaRPr lang="en-US" sz="3600" b="1" dirty="0">
              <a:solidFill>
                <a:srgbClr val="002060"/>
              </a:solidFill>
            </a:endParaRPr>
          </a:p>
        </p:txBody>
      </p:sp>
      <p:pic>
        <p:nvPicPr>
          <p:cNvPr id="3" name="Picture 2">
            <a:extLst>
              <a:ext uri="{FF2B5EF4-FFF2-40B4-BE49-F238E27FC236}">
                <a16:creationId xmlns:a16="http://schemas.microsoft.com/office/drawing/2014/main" id="{E2D9274E-D32B-4E42-8DD7-695F0A69E09C}"/>
              </a:ext>
            </a:extLst>
          </p:cNvPr>
          <p:cNvPicPr>
            <a:picLocks noChangeAspect="1"/>
          </p:cNvPicPr>
          <p:nvPr/>
        </p:nvPicPr>
        <p:blipFill>
          <a:blip r:embed="rId2"/>
          <a:stretch>
            <a:fillRect/>
          </a:stretch>
        </p:blipFill>
        <p:spPr>
          <a:xfrm>
            <a:off x="69849" y="6366167"/>
            <a:ext cx="12192000" cy="389949"/>
          </a:xfrm>
          <a:prstGeom prst="rect">
            <a:avLst/>
          </a:prstGeom>
        </p:spPr>
      </p:pic>
      <p:sp>
        <p:nvSpPr>
          <p:cNvPr id="8" name="Title 11">
            <a:extLst>
              <a:ext uri="{FF2B5EF4-FFF2-40B4-BE49-F238E27FC236}">
                <a16:creationId xmlns:a16="http://schemas.microsoft.com/office/drawing/2014/main" id="{2C707574-A51E-4822-AFEB-34C58DD889C1}"/>
              </a:ext>
            </a:extLst>
          </p:cNvPr>
          <p:cNvSpPr txBox="1">
            <a:spLocks/>
          </p:cNvSpPr>
          <p:nvPr/>
        </p:nvSpPr>
        <p:spPr>
          <a:xfrm>
            <a:off x="824346" y="1750471"/>
            <a:ext cx="10543308" cy="3357057"/>
          </a:xfrm>
          <a:prstGeom prst="rect">
            <a:avLst/>
          </a:prstGeom>
          <a:solidFill>
            <a:srgbClr val="C00000"/>
          </a:solidFill>
        </p:spPr>
        <p:txBody>
          <a:bodyPr vert="horz" lIns="91440" tIns="45720" rIns="91440" bIns="45720" rtlCol="0" anchor="ctr">
            <a:noAutofit/>
          </a:bodyPr>
          <a:lstStyle>
            <a:lvl1pPr algn="l" defTabSz="914324" rtl="0" eaLnBrk="1" latinLnBrk="0" hangingPunct="1">
              <a:lnSpc>
                <a:spcPct val="80000"/>
              </a:lnSpc>
              <a:spcBef>
                <a:spcPct val="0"/>
              </a:spcBef>
              <a:buNone/>
              <a:defRPr sz="6400" kern="1200" baseline="0">
                <a:solidFill>
                  <a:schemeClr val="bg1"/>
                </a:solidFill>
                <a:latin typeface="Roboto Bold" pitchFamily="2" charset="0"/>
                <a:ea typeface="+mj-ea"/>
                <a:cs typeface="+mj-cs"/>
              </a:defRPr>
            </a:lvl1pPr>
          </a:lstStyle>
          <a:p>
            <a:pPr algn="ctr">
              <a:lnSpc>
                <a:spcPct val="110000"/>
              </a:lnSpc>
            </a:pPr>
            <a:r>
              <a:rPr lang="id-ID" altLang="ko-KR" sz="4000" b="1" dirty="0">
                <a:latin typeface="Bahnschrift SemiBold" panose="020B0502040204020203" pitchFamily="34" charset="0"/>
                <a:cs typeface="Arial" pitchFamily="34" charset="0"/>
              </a:rPr>
              <a:t>OLIMPIADE PENELITIAN SISWA INDONESIA</a:t>
            </a:r>
          </a:p>
          <a:p>
            <a:pPr algn="ctr">
              <a:lnSpc>
                <a:spcPct val="110000"/>
              </a:lnSpc>
            </a:pPr>
            <a:r>
              <a:rPr lang="id-ID" altLang="ko-KR" sz="4000" b="1" dirty="0">
                <a:latin typeface="Bahnschrift SemiBold" panose="020B0502040204020203" pitchFamily="34" charset="0"/>
                <a:cs typeface="Arial" pitchFamily="34" charset="0"/>
              </a:rPr>
              <a:t>(FIKSI)</a:t>
            </a:r>
            <a:endParaRPr lang="en-US" altLang="ko-KR" sz="4000" b="1" dirty="0">
              <a:latin typeface="Bahnschrift SemiBold" panose="020B0502040204020203" pitchFamily="34" charset="0"/>
              <a:cs typeface="Arial" pitchFamily="34" charset="0"/>
            </a:endParaRPr>
          </a:p>
        </p:txBody>
      </p:sp>
    </p:spTree>
    <p:extLst>
      <p:ext uri="{BB962C8B-B14F-4D97-AF65-F5344CB8AC3E}">
        <p14:creationId xmlns:p14="http://schemas.microsoft.com/office/powerpoint/2010/main" val="35987550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012"/>
            <a:ext cx="8679976" cy="1091821"/>
          </a:xfrm>
          <a:prstGeom prst="rect">
            <a:avLst/>
          </a:prstGeom>
          <a:solidFill>
            <a:srgbClr val="002060"/>
          </a:solidFill>
          <a:ln>
            <a:solidFill>
              <a:srgbClr val="00206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22" y="6380415"/>
            <a:ext cx="12200022" cy="47758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タイトル 5"/>
          <p:cNvSpPr txBox="1">
            <a:spLocks/>
          </p:cNvSpPr>
          <p:nvPr/>
        </p:nvSpPr>
        <p:spPr>
          <a:xfrm>
            <a:off x="397452" y="443363"/>
            <a:ext cx="8282524" cy="66911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d-ID" dirty="0">
                <a:solidFill>
                  <a:schemeClr val="bg1"/>
                </a:solidFill>
                <a:latin typeface="Arial Rounded MT Bold" panose="020F0704030504030204" pitchFamily="34" charset="0"/>
              </a:rPr>
              <a:t>OPSI 2019</a:t>
            </a:r>
            <a:endParaRPr lang="en-US" dirty="0">
              <a:solidFill>
                <a:schemeClr val="bg1"/>
              </a:solidFill>
              <a:latin typeface="Arial Rounded MT Bold" panose="020F0704030504030204" pitchFamily="34" charset="0"/>
            </a:endParaRPr>
          </a:p>
        </p:txBody>
      </p:sp>
      <p:sp>
        <p:nvSpPr>
          <p:cNvPr id="7" name="フッター プレースホルダー 7"/>
          <p:cNvSpPr>
            <a:spLocks noGrp="1"/>
          </p:cNvSpPr>
          <p:nvPr>
            <p:ph type="ftr" sz="quarter" idx="11"/>
          </p:nvPr>
        </p:nvSpPr>
        <p:spPr>
          <a:xfrm>
            <a:off x="-8022" y="6380415"/>
            <a:ext cx="12200022" cy="477585"/>
          </a:xfrm>
        </p:spPr>
        <p:txBody>
          <a:bodyPr/>
          <a:lstStyle/>
          <a:p>
            <a:r>
              <a:rPr lang="en-US" dirty="0" err="1">
                <a:solidFill>
                  <a:schemeClr val="bg1"/>
                </a:solidFill>
                <a:latin typeface="Arial Rounded MT Bold" panose="020F0704030504030204" pitchFamily="34" charset="0"/>
              </a:rPr>
              <a:t>Subdit</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Peserta</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Didik</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Direktorat</a:t>
            </a:r>
            <a:r>
              <a:rPr lang="en-US" dirty="0">
                <a:solidFill>
                  <a:schemeClr val="bg1"/>
                </a:solidFill>
                <a:latin typeface="Arial Rounded MT Bold" panose="020F0704030504030204" pitchFamily="34" charset="0"/>
              </a:rPr>
              <a:t> PSMA</a:t>
            </a:r>
          </a:p>
        </p:txBody>
      </p:sp>
      <p:sp>
        <p:nvSpPr>
          <p:cNvPr id="2" name="TextBox 1">
            <a:extLst>
              <a:ext uri="{FF2B5EF4-FFF2-40B4-BE49-F238E27FC236}">
                <a16:creationId xmlns:a16="http://schemas.microsoft.com/office/drawing/2014/main" id="{FA315CA3-495C-4129-B23A-B96577C47847}"/>
              </a:ext>
            </a:extLst>
          </p:cNvPr>
          <p:cNvSpPr txBox="1"/>
          <p:nvPr/>
        </p:nvSpPr>
        <p:spPr>
          <a:xfrm>
            <a:off x="680682" y="1675691"/>
            <a:ext cx="7202554" cy="2957861"/>
          </a:xfrm>
          <a:prstGeom prst="rect">
            <a:avLst/>
          </a:prstGeom>
          <a:noFill/>
        </p:spPr>
        <p:txBody>
          <a:bodyPr wrap="square" rtlCol="0">
            <a:spAutoFit/>
          </a:bodyPr>
          <a:lstStyle/>
          <a:p>
            <a:pPr>
              <a:lnSpc>
                <a:spcPct val="150000"/>
              </a:lnSpc>
            </a:pPr>
            <a:r>
              <a:rPr lang="id-ID" dirty="0"/>
              <a:t>OPSI (Olimpiade Penelitian Siswa Indonesia) adalah ajang kompetisi penelitian ilmiah tahunan bagi siswa SMA/MA, baik berupa karya tulis maupun temuan </a:t>
            </a:r>
            <a:r>
              <a:rPr lang="id-ID" i="1" dirty="0"/>
              <a:t>(invention)</a:t>
            </a:r>
            <a:r>
              <a:rPr lang="id-ID" dirty="0"/>
              <a:t>.</a:t>
            </a:r>
          </a:p>
          <a:p>
            <a:pPr>
              <a:lnSpc>
                <a:spcPct val="150000"/>
              </a:lnSpc>
            </a:pPr>
            <a:r>
              <a:rPr lang="id-ID" dirty="0"/>
              <a:t>Bidang lomba OPSI dibagi ke dalam tiga kategori, yakni:</a:t>
            </a:r>
          </a:p>
          <a:p>
            <a:pPr marL="342900" indent="-342900">
              <a:lnSpc>
                <a:spcPct val="150000"/>
              </a:lnSpc>
              <a:buFont typeface="+mj-lt"/>
              <a:buAutoNum type="arabicPeriod"/>
            </a:pPr>
            <a:r>
              <a:rPr lang="id-ID" dirty="0"/>
              <a:t>Matematika, Sains, dan Teknologi (MST)</a:t>
            </a:r>
          </a:p>
          <a:p>
            <a:pPr marL="342900" indent="-342900">
              <a:lnSpc>
                <a:spcPct val="150000"/>
              </a:lnSpc>
              <a:buFont typeface="+mj-lt"/>
              <a:buAutoNum type="arabicPeriod"/>
            </a:pPr>
            <a:r>
              <a:rPr lang="id-ID" dirty="0"/>
              <a:t>Fisika Terapan dan Rekayasa (FTR)</a:t>
            </a:r>
          </a:p>
          <a:p>
            <a:pPr marL="342900" indent="-342900">
              <a:lnSpc>
                <a:spcPct val="150000"/>
              </a:lnSpc>
              <a:buFont typeface="+mj-lt"/>
              <a:buAutoNum type="arabicPeriod"/>
            </a:pPr>
            <a:r>
              <a:rPr lang="id-ID" dirty="0"/>
              <a:t>Ilmu Sosial dan Humaniora (ISH)</a:t>
            </a:r>
          </a:p>
        </p:txBody>
      </p:sp>
      <p:sp>
        <p:nvSpPr>
          <p:cNvPr id="3" name="TextBox 2">
            <a:extLst>
              <a:ext uri="{FF2B5EF4-FFF2-40B4-BE49-F238E27FC236}">
                <a16:creationId xmlns:a16="http://schemas.microsoft.com/office/drawing/2014/main" id="{E765BDB7-81D6-4E1E-9942-5E876B9D82F4}"/>
              </a:ext>
            </a:extLst>
          </p:cNvPr>
          <p:cNvSpPr txBox="1"/>
          <p:nvPr/>
        </p:nvSpPr>
        <p:spPr>
          <a:xfrm>
            <a:off x="680682" y="5060087"/>
            <a:ext cx="8326582" cy="1015663"/>
          </a:xfrm>
          <a:prstGeom prst="rect">
            <a:avLst/>
          </a:prstGeom>
          <a:noFill/>
        </p:spPr>
        <p:txBody>
          <a:bodyPr wrap="square" rtlCol="0">
            <a:spAutoFit/>
          </a:bodyPr>
          <a:lstStyle/>
          <a:p>
            <a:r>
              <a:rPr lang="id-ID" sz="2000" dirty="0"/>
              <a:t>Peserta :</a:t>
            </a:r>
          </a:p>
          <a:p>
            <a:pPr marL="285750" indent="-285750">
              <a:buFont typeface="Calibri" panose="020F0502020204030204" pitchFamily="34" charset="0"/>
              <a:buChar char="-"/>
            </a:pPr>
            <a:r>
              <a:rPr lang="id-ID" sz="2000" dirty="0"/>
              <a:t>201 peserta (Perwakilan dari 23 provinsi)</a:t>
            </a:r>
          </a:p>
          <a:p>
            <a:endParaRPr lang="id-ID" sz="2000" dirty="0"/>
          </a:p>
        </p:txBody>
      </p:sp>
      <p:grpSp>
        <p:nvGrpSpPr>
          <p:cNvPr id="8" name="Group 7">
            <a:extLst>
              <a:ext uri="{FF2B5EF4-FFF2-40B4-BE49-F238E27FC236}">
                <a16:creationId xmlns:a16="http://schemas.microsoft.com/office/drawing/2014/main" id="{7D36DDC3-D052-4420-B5F0-42090ED6605C}"/>
              </a:ext>
            </a:extLst>
          </p:cNvPr>
          <p:cNvGrpSpPr/>
          <p:nvPr/>
        </p:nvGrpSpPr>
        <p:grpSpPr>
          <a:xfrm>
            <a:off x="8034312" y="2258200"/>
            <a:ext cx="3298706" cy="2396019"/>
            <a:chOff x="5505376" y="5126320"/>
            <a:chExt cx="1083301" cy="883802"/>
          </a:xfrm>
        </p:grpSpPr>
        <p:sp>
          <p:nvSpPr>
            <p:cNvPr id="9" name="Rectangle 8">
              <a:extLst>
                <a:ext uri="{FF2B5EF4-FFF2-40B4-BE49-F238E27FC236}">
                  <a16:creationId xmlns:a16="http://schemas.microsoft.com/office/drawing/2014/main" id="{5C82EC8F-D763-4B6B-B479-080FEBAB41EE}"/>
                </a:ext>
              </a:extLst>
            </p:cNvPr>
            <p:cNvSpPr/>
            <p:nvPr/>
          </p:nvSpPr>
          <p:spPr>
            <a:xfrm>
              <a:off x="5505376" y="5126320"/>
              <a:ext cx="1083301" cy="883802"/>
            </a:xfrm>
            <a:prstGeom prst="rect">
              <a:avLst/>
            </a:prstGeom>
            <a:solidFill>
              <a:schemeClr val="bg1"/>
            </a:solidFill>
            <a:ln w="76200">
              <a:solidFill>
                <a:srgbClr val="0B5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10" name="Picture 9">
              <a:extLst>
                <a:ext uri="{FF2B5EF4-FFF2-40B4-BE49-F238E27FC236}">
                  <a16:creationId xmlns:a16="http://schemas.microsoft.com/office/drawing/2014/main" id="{7A9A9A31-246E-454A-8B66-ADBD4200E0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2257" y="5233495"/>
              <a:ext cx="683139" cy="697712"/>
            </a:xfrm>
            <a:prstGeom prst="rect">
              <a:avLst/>
            </a:prstGeom>
            <a:solidFill>
              <a:schemeClr val="bg1"/>
            </a:solidFill>
          </p:spPr>
        </p:pic>
      </p:grpSp>
    </p:spTree>
    <p:extLst>
      <p:ext uri="{BB962C8B-B14F-4D97-AF65-F5344CB8AC3E}">
        <p14:creationId xmlns:p14="http://schemas.microsoft.com/office/powerpoint/2010/main" val="881285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012"/>
            <a:ext cx="8679976" cy="1091821"/>
          </a:xfrm>
          <a:prstGeom prst="rect">
            <a:avLst/>
          </a:prstGeom>
          <a:solidFill>
            <a:srgbClr val="002060"/>
          </a:solidFill>
          <a:ln>
            <a:solidFill>
              <a:srgbClr val="00206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22" y="6380415"/>
            <a:ext cx="12200022" cy="47758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タイトル 5"/>
          <p:cNvSpPr txBox="1">
            <a:spLocks/>
          </p:cNvSpPr>
          <p:nvPr/>
        </p:nvSpPr>
        <p:spPr>
          <a:xfrm>
            <a:off x="397452" y="443363"/>
            <a:ext cx="8282524" cy="66911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d-ID" dirty="0">
                <a:solidFill>
                  <a:schemeClr val="bg1"/>
                </a:solidFill>
                <a:latin typeface="Arial Rounded MT Bold" panose="020F0704030504030204" pitchFamily="34" charset="0"/>
              </a:rPr>
              <a:t>OPSI 2019</a:t>
            </a:r>
            <a:endParaRPr lang="en-US" dirty="0">
              <a:solidFill>
                <a:schemeClr val="bg1"/>
              </a:solidFill>
              <a:latin typeface="Arial Rounded MT Bold" panose="020F0704030504030204" pitchFamily="34" charset="0"/>
            </a:endParaRPr>
          </a:p>
        </p:txBody>
      </p:sp>
      <p:sp>
        <p:nvSpPr>
          <p:cNvPr id="7" name="フッター プレースホルダー 7"/>
          <p:cNvSpPr>
            <a:spLocks noGrp="1"/>
          </p:cNvSpPr>
          <p:nvPr>
            <p:ph type="ftr" sz="quarter" idx="11"/>
          </p:nvPr>
        </p:nvSpPr>
        <p:spPr>
          <a:xfrm>
            <a:off x="-8022" y="6380415"/>
            <a:ext cx="12200022" cy="477585"/>
          </a:xfrm>
        </p:spPr>
        <p:txBody>
          <a:bodyPr/>
          <a:lstStyle/>
          <a:p>
            <a:r>
              <a:rPr lang="en-US" dirty="0" err="1">
                <a:solidFill>
                  <a:schemeClr val="bg1"/>
                </a:solidFill>
                <a:latin typeface="Arial Rounded MT Bold" panose="020F0704030504030204" pitchFamily="34" charset="0"/>
              </a:rPr>
              <a:t>Subdit</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Peserta</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Didik</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Direktorat</a:t>
            </a:r>
            <a:r>
              <a:rPr lang="en-US" dirty="0">
                <a:solidFill>
                  <a:schemeClr val="bg1"/>
                </a:solidFill>
                <a:latin typeface="Arial Rounded MT Bold" panose="020F0704030504030204" pitchFamily="34" charset="0"/>
              </a:rPr>
              <a:t> PSMA</a:t>
            </a:r>
          </a:p>
        </p:txBody>
      </p:sp>
      <p:graphicFrame>
        <p:nvGraphicFramePr>
          <p:cNvPr id="8" name="Chart 7">
            <a:extLst>
              <a:ext uri="{FF2B5EF4-FFF2-40B4-BE49-F238E27FC236}">
                <a16:creationId xmlns:a16="http://schemas.microsoft.com/office/drawing/2014/main" id="{749628A7-47DF-4730-9790-D335E656876A}"/>
              </a:ext>
            </a:extLst>
          </p:cNvPr>
          <p:cNvGraphicFramePr>
            <a:graphicFrameLocks/>
          </p:cNvGraphicFramePr>
          <p:nvPr>
            <p:extLst/>
          </p:nvPr>
        </p:nvGraphicFramePr>
        <p:xfrm>
          <a:off x="2047471" y="1427428"/>
          <a:ext cx="7470602" cy="47416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549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67299" y="0"/>
            <a:ext cx="2197101" cy="723900"/>
          </a:xfrm>
        </p:spPr>
        <p:txBody>
          <a:bodyPr>
            <a:noAutofit/>
          </a:bodyPr>
          <a:lstStyle/>
          <a:p>
            <a:pPr algn="ctr"/>
            <a:r>
              <a:rPr lang="id-ID" sz="3600" b="1" dirty="0">
                <a:solidFill>
                  <a:srgbClr val="002060"/>
                </a:solidFill>
              </a:rPr>
              <a:t>PROGRAM</a:t>
            </a:r>
            <a:endParaRPr lang="en-US" sz="3600" b="1" dirty="0">
              <a:solidFill>
                <a:srgbClr val="002060"/>
              </a:solidFill>
            </a:endParaRPr>
          </a:p>
        </p:txBody>
      </p:sp>
      <p:pic>
        <p:nvPicPr>
          <p:cNvPr id="3" name="Picture 2">
            <a:extLst>
              <a:ext uri="{FF2B5EF4-FFF2-40B4-BE49-F238E27FC236}">
                <a16:creationId xmlns:a16="http://schemas.microsoft.com/office/drawing/2014/main" id="{E2D9274E-D32B-4E42-8DD7-695F0A69E09C}"/>
              </a:ext>
            </a:extLst>
          </p:cNvPr>
          <p:cNvPicPr>
            <a:picLocks noChangeAspect="1"/>
          </p:cNvPicPr>
          <p:nvPr/>
        </p:nvPicPr>
        <p:blipFill>
          <a:blip r:embed="rId2"/>
          <a:stretch>
            <a:fillRect/>
          </a:stretch>
        </p:blipFill>
        <p:spPr>
          <a:xfrm>
            <a:off x="69849" y="6366167"/>
            <a:ext cx="12192000" cy="389949"/>
          </a:xfrm>
          <a:prstGeom prst="rect">
            <a:avLst/>
          </a:prstGeom>
        </p:spPr>
      </p:pic>
      <p:sp>
        <p:nvSpPr>
          <p:cNvPr id="8" name="Title 11">
            <a:extLst>
              <a:ext uri="{FF2B5EF4-FFF2-40B4-BE49-F238E27FC236}">
                <a16:creationId xmlns:a16="http://schemas.microsoft.com/office/drawing/2014/main" id="{2C707574-A51E-4822-AFEB-34C58DD889C1}"/>
              </a:ext>
            </a:extLst>
          </p:cNvPr>
          <p:cNvSpPr txBox="1">
            <a:spLocks/>
          </p:cNvSpPr>
          <p:nvPr/>
        </p:nvSpPr>
        <p:spPr>
          <a:xfrm>
            <a:off x="824346" y="1750471"/>
            <a:ext cx="10543308" cy="3357057"/>
          </a:xfrm>
          <a:prstGeom prst="rect">
            <a:avLst/>
          </a:prstGeom>
          <a:solidFill>
            <a:schemeClr val="accent6">
              <a:lumMod val="75000"/>
            </a:schemeClr>
          </a:solidFill>
        </p:spPr>
        <p:txBody>
          <a:bodyPr vert="horz" lIns="91440" tIns="45720" rIns="91440" bIns="45720" rtlCol="0" anchor="ctr">
            <a:noAutofit/>
          </a:bodyPr>
          <a:lstStyle>
            <a:lvl1pPr algn="l" defTabSz="914324" rtl="0" eaLnBrk="1" latinLnBrk="0" hangingPunct="1">
              <a:lnSpc>
                <a:spcPct val="80000"/>
              </a:lnSpc>
              <a:spcBef>
                <a:spcPct val="0"/>
              </a:spcBef>
              <a:buNone/>
              <a:defRPr sz="6400" kern="1200" baseline="0">
                <a:solidFill>
                  <a:schemeClr val="bg1"/>
                </a:solidFill>
                <a:latin typeface="Roboto Bold" pitchFamily="2" charset="0"/>
                <a:ea typeface="+mj-ea"/>
                <a:cs typeface="+mj-cs"/>
              </a:defRPr>
            </a:lvl1pPr>
          </a:lstStyle>
          <a:p>
            <a:pPr algn="ctr">
              <a:lnSpc>
                <a:spcPct val="110000"/>
              </a:lnSpc>
            </a:pPr>
            <a:r>
              <a:rPr lang="id-ID" altLang="ko-KR" sz="4000" b="1" dirty="0">
                <a:latin typeface="Bahnschrift SemiBold" panose="020B0502040204020203" pitchFamily="34" charset="0"/>
                <a:cs typeface="Arial" pitchFamily="34" charset="0"/>
              </a:rPr>
              <a:t>KEMAH PENGUATAN KARAKTER</a:t>
            </a:r>
          </a:p>
          <a:p>
            <a:pPr algn="ctr">
              <a:lnSpc>
                <a:spcPct val="110000"/>
              </a:lnSpc>
            </a:pPr>
            <a:r>
              <a:rPr lang="id-ID" altLang="ko-KR" sz="4000" b="1" dirty="0">
                <a:latin typeface="Bahnschrift SemiBold" panose="020B0502040204020203" pitchFamily="34" charset="0"/>
                <a:cs typeface="Arial" pitchFamily="34" charset="0"/>
              </a:rPr>
              <a:t>(KEPAK)</a:t>
            </a:r>
            <a:endParaRPr lang="en-US" altLang="ko-KR" sz="4000" b="1" dirty="0">
              <a:latin typeface="Bahnschrift SemiBold" panose="020B0502040204020203" pitchFamily="34" charset="0"/>
              <a:cs typeface="Arial" pitchFamily="34" charset="0"/>
            </a:endParaRPr>
          </a:p>
        </p:txBody>
      </p:sp>
    </p:spTree>
    <p:extLst>
      <p:ext uri="{BB962C8B-B14F-4D97-AF65-F5344CB8AC3E}">
        <p14:creationId xmlns:p14="http://schemas.microsoft.com/office/powerpoint/2010/main" val="10782176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012"/>
            <a:ext cx="8679976" cy="1091821"/>
          </a:xfrm>
          <a:prstGeom prst="rect">
            <a:avLst/>
          </a:prstGeom>
          <a:solidFill>
            <a:srgbClr val="002060"/>
          </a:solidFill>
          <a:ln>
            <a:solidFill>
              <a:srgbClr val="00206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22" y="6380415"/>
            <a:ext cx="12200022" cy="47758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タイトル 5"/>
          <p:cNvSpPr txBox="1">
            <a:spLocks/>
          </p:cNvSpPr>
          <p:nvPr/>
        </p:nvSpPr>
        <p:spPr>
          <a:xfrm>
            <a:off x="397452" y="443363"/>
            <a:ext cx="8282524" cy="66911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d-ID" dirty="0">
                <a:solidFill>
                  <a:schemeClr val="bg1"/>
                </a:solidFill>
                <a:latin typeface="Arial Rounded MT Bold" panose="020F0704030504030204" pitchFamily="34" charset="0"/>
              </a:rPr>
              <a:t>KEPAK NASIONAL 2019</a:t>
            </a:r>
            <a:endParaRPr lang="en-US" dirty="0">
              <a:solidFill>
                <a:schemeClr val="bg1"/>
              </a:solidFill>
              <a:latin typeface="Arial Rounded MT Bold" panose="020F0704030504030204" pitchFamily="34" charset="0"/>
            </a:endParaRPr>
          </a:p>
        </p:txBody>
      </p:sp>
      <p:sp>
        <p:nvSpPr>
          <p:cNvPr id="7" name="フッター プレースホルダー 7"/>
          <p:cNvSpPr>
            <a:spLocks noGrp="1"/>
          </p:cNvSpPr>
          <p:nvPr>
            <p:ph type="ftr" sz="quarter" idx="11"/>
          </p:nvPr>
        </p:nvSpPr>
        <p:spPr>
          <a:xfrm>
            <a:off x="-8022" y="6380415"/>
            <a:ext cx="12200022" cy="477585"/>
          </a:xfrm>
        </p:spPr>
        <p:txBody>
          <a:bodyPr/>
          <a:lstStyle/>
          <a:p>
            <a:r>
              <a:rPr lang="en-US" dirty="0" err="1">
                <a:solidFill>
                  <a:schemeClr val="bg1"/>
                </a:solidFill>
                <a:latin typeface="Arial Rounded MT Bold" panose="020F0704030504030204" pitchFamily="34" charset="0"/>
              </a:rPr>
              <a:t>Subdit</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Peserta</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Didik</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Direktorat</a:t>
            </a:r>
            <a:r>
              <a:rPr lang="en-US" dirty="0">
                <a:solidFill>
                  <a:schemeClr val="bg1"/>
                </a:solidFill>
                <a:latin typeface="Arial Rounded MT Bold" panose="020F0704030504030204" pitchFamily="34" charset="0"/>
              </a:rPr>
              <a:t> PSMA</a:t>
            </a:r>
          </a:p>
        </p:txBody>
      </p:sp>
      <p:sp>
        <p:nvSpPr>
          <p:cNvPr id="2" name="TextBox 1">
            <a:extLst>
              <a:ext uri="{FF2B5EF4-FFF2-40B4-BE49-F238E27FC236}">
                <a16:creationId xmlns:a16="http://schemas.microsoft.com/office/drawing/2014/main" id="{FA315CA3-495C-4129-B23A-B96577C47847}"/>
              </a:ext>
            </a:extLst>
          </p:cNvPr>
          <p:cNvSpPr txBox="1"/>
          <p:nvPr/>
        </p:nvSpPr>
        <p:spPr>
          <a:xfrm>
            <a:off x="888502" y="1913132"/>
            <a:ext cx="6094190" cy="1938992"/>
          </a:xfrm>
          <a:prstGeom prst="rect">
            <a:avLst/>
          </a:prstGeom>
          <a:noFill/>
        </p:spPr>
        <p:txBody>
          <a:bodyPr wrap="square" rtlCol="0">
            <a:spAutoFit/>
          </a:bodyPr>
          <a:lstStyle/>
          <a:p>
            <a:pPr algn="just"/>
            <a:r>
              <a:rPr lang="id-ID" sz="2000" dirty="0"/>
              <a:t>Kemah Penguatan Karakter merupakan sebuah program peningkatan karakter siswa sekolah atas dengan menerapkan nilai-nilai kepemimpinan, religius, nasionalis, mandiri, gotong royong, dan integritas dengan pelaksanaan aktivitas </a:t>
            </a:r>
            <a:r>
              <a:rPr lang="id-ID" sz="2000" i="1" dirty="0"/>
              <a:t>indoor</a:t>
            </a:r>
            <a:r>
              <a:rPr lang="id-ID" sz="2000" dirty="0"/>
              <a:t> dan </a:t>
            </a:r>
            <a:r>
              <a:rPr lang="id-ID" sz="2000" i="1" dirty="0"/>
              <a:t>outdoor. </a:t>
            </a:r>
            <a:r>
              <a:rPr lang="id-ID" sz="2000" dirty="0"/>
              <a:t>KEPAK dilaksanakan di tingkat provinsi dan nasional.</a:t>
            </a:r>
            <a:endParaRPr lang="id-ID" sz="2000" i="1" dirty="0"/>
          </a:p>
        </p:txBody>
      </p:sp>
      <p:sp>
        <p:nvSpPr>
          <p:cNvPr id="3" name="TextBox 2">
            <a:extLst>
              <a:ext uri="{FF2B5EF4-FFF2-40B4-BE49-F238E27FC236}">
                <a16:creationId xmlns:a16="http://schemas.microsoft.com/office/drawing/2014/main" id="{E765BDB7-81D6-4E1E-9942-5E876B9D82F4}"/>
              </a:ext>
            </a:extLst>
          </p:cNvPr>
          <p:cNvSpPr txBox="1"/>
          <p:nvPr/>
        </p:nvSpPr>
        <p:spPr>
          <a:xfrm>
            <a:off x="1013192" y="4300661"/>
            <a:ext cx="8326582" cy="1631216"/>
          </a:xfrm>
          <a:prstGeom prst="rect">
            <a:avLst/>
          </a:prstGeom>
          <a:noFill/>
        </p:spPr>
        <p:txBody>
          <a:bodyPr wrap="square" rtlCol="0">
            <a:spAutoFit/>
          </a:bodyPr>
          <a:lstStyle/>
          <a:p>
            <a:r>
              <a:rPr lang="id-ID" sz="2000" dirty="0"/>
              <a:t>Peserta :</a:t>
            </a:r>
          </a:p>
          <a:p>
            <a:pPr marL="285750" indent="-285750">
              <a:buFont typeface="Calibri" panose="020F0502020204030204" pitchFamily="34" charset="0"/>
              <a:buChar char="-"/>
            </a:pPr>
            <a:r>
              <a:rPr lang="id-ID" sz="2000" dirty="0"/>
              <a:t>10 siswa </a:t>
            </a:r>
          </a:p>
          <a:p>
            <a:pPr marL="285750" indent="-285750">
              <a:buFont typeface="Calibri" panose="020F0502020204030204" pitchFamily="34" charset="0"/>
              <a:buChar char="-"/>
            </a:pPr>
            <a:r>
              <a:rPr lang="id-ID" sz="2000" dirty="0"/>
              <a:t>2 guru pendamping </a:t>
            </a:r>
          </a:p>
          <a:p>
            <a:pPr marL="285750" indent="-285750">
              <a:buFont typeface="Calibri" panose="020F0502020204030204" pitchFamily="34" charset="0"/>
              <a:buChar char="-"/>
            </a:pPr>
            <a:r>
              <a:rPr lang="id-ID" sz="2000" dirty="0"/>
              <a:t>(Perwakilan dari 34 provinsi)</a:t>
            </a:r>
          </a:p>
          <a:p>
            <a:endParaRPr lang="id-ID" sz="2000" dirty="0"/>
          </a:p>
        </p:txBody>
      </p:sp>
      <p:pic>
        <p:nvPicPr>
          <p:cNvPr id="10" name="Picture 9">
            <a:extLst>
              <a:ext uri="{FF2B5EF4-FFF2-40B4-BE49-F238E27FC236}">
                <a16:creationId xmlns:a16="http://schemas.microsoft.com/office/drawing/2014/main" id="{9D1DDC87-02CC-48D3-B015-5A8EAF926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3823" y="1856172"/>
            <a:ext cx="3991901" cy="3991901"/>
          </a:xfrm>
          <a:prstGeom prst="rect">
            <a:avLst/>
          </a:prstGeom>
        </p:spPr>
      </p:pic>
    </p:spTree>
    <p:extLst>
      <p:ext uri="{BB962C8B-B14F-4D97-AF65-F5344CB8AC3E}">
        <p14:creationId xmlns:p14="http://schemas.microsoft.com/office/powerpoint/2010/main" val="1128338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012"/>
            <a:ext cx="8679976" cy="1091821"/>
          </a:xfrm>
          <a:prstGeom prst="rect">
            <a:avLst/>
          </a:prstGeom>
          <a:solidFill>
            <a:srgbClr val="002060"/>
          </a:solidFill>
          <a:ln>
            <a:solidFill>
              <a:srgbClr val="00206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22" y="6380415"/>
            <a:ext cx="12200022" cy="47758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タイトル 5"/>
          <p:cNvSpPr txBox="1">
            <a:spLocks/>
          </p:cNvSpPr>
          <p:nvPr/>
        </p:nvSpPr>
        <p:spPr>
          <a:xfrm>
            <a:off x="397452" y="443363"/>
            <a:ext cx="8282524" cy="66911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d-ID" dirty="0">
                <a:solidFill>
                  <a:schemeClr val="bg1"/>
                </a:solidFill>
                <a:latin typeface="Arial Rounded MT Bold" panose="020F0704030504030204" pitchFamily="34" charset="0"/>
              </a:rPr>
              <a:t>KEPAK NASIONAL 2019</a:t>
            </a:r>
            <a:endParaRPr lang="en-US" dirty="0">
              <a:solidFill>
                <a:schemeClr val="bg1"/>
              </a:solidFill>
              <a:latin typeface="Arial Rounded MT Bold" panose="020F0704030504030204" pitchFamily="34" charset="0"/>
            </a:endParaRPr>
          </a:p>
        </p:txBody>
      </p:sp>
      <p:sp>
        <p:nvSpPr>
          <p:cNvPr id="7" name="フッター プレースホルダー 7"/>
          <p:cNvSpPr>
            <a:spLocks noGrp="1"/>
          </p:cNvSpPr>
          <p:nvPr>
            <p:ph type="ftr" sz="quarter" idx="11"/>
          </p:nvPr>
        </p:nvSpPr>
        <p:spPr>
          <a:xfrm>
            <a:off x="-8022" y="6380415"/>
            <a:ext cx="12200022" cy="477585"/>
          </a:xfrm>
        </p:spPr>
        <p:txBody>
          <a:bodyPr/>
          <a:lstStyle/>
          <a:p>
            <a:r>
              <a:rPr lang="en-US" dirty="0" err="1">
                <a:solidFill>
                  <a:schemeClr val="bg1"/>
                </a:solidFill>
                <a:latin typeface="Arial Rounded MT Bold" panose="020F0704030504030204" pitchFamily="34" charset="0"/>
              </a:rPr>
              <a:t>Subdit</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Peserta</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Didik</a:t>
            </a:r>
            <a:r>
              <a:rPr lang="en-US" dirty="0">
                <a:solidFill>
                  <a:schemeClr val="bg1"/>
                </a:solidFill>
                <a:latin typeface="Arial Rounded MT Bold" panose="020F0704030504030204" pitchFamily="34" charset="0"/>
              </a:rPr>
              <a:t>|  </a:t>
            </a:r>
            <a:r>
              <a:rPr lang="en-US" dirty="0" err="1">
                <a:solidFill>
                  <a:schemeClr val="bg1"/>
                </a:solidFill>
                <a:latin typeface="Arial Rounded MT Bold" panose="020F0704030504030204" pitchFamily="34" charset="0"/>
              </a:rPr>
              <a:t>Direktorat</a:t>
            </a:r>
            <a:r>
              <a:rPr lang="en-US" dirty="0">
                <a:solidFill>
                  <a:schemeClr val="bg1"/>
                </a:solidFill>
                <a:latin typeface="Arial Rounded MT Bold" panose="020F0704030504030204" pitchFamily="34" charset="0"/>
              </a:rPr>
              <a:t> PSMA</a:t>
            </a:r>
          </a:p>
        </p:txBody>
      </p:sp>
      <p:graphicFrame>
        <p:nvGraphicFramePr>
          <p:cNvPr id="8" name="Chart 7">
            <a:extLst>
              <a:ext uri="{FF2B5EF4-FFF2-40B4-BE49-F238E27FC236}">
                <a16:creationId xmlns:a16="http://schemas.microsoft.com/office/drawing/2014/main" id="{FE821B4D-8ABE-4223-8056-5388049F9A8D}"/>
              </a:ext>
            </a:extLst>
          </p:cNvPr>
          <p:cNvGraphicFramePr>
            <a:graphicFrameLocks/>
          </p:cNvGraphicFramePr>
          <p:nvPr>
            <p:extLst/>
          </p:nvPr>
        </p:nvGraphicFramePr>
        <p:xfrm>
          <a:off x="2047470" y="1427428"/>
          <a:ext cx="7595293" cy="47416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80413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9677FFEE-0EAC-4C61-B683-30DD6C74FBC1}"/>
              </a:ext>
            </a:extLst>
          </p:cNvPr>
          <p:cNvGrpSpPr/>
          <p:nvPr/>
        </p:nvGrpSpPr>
        <p:grpSpPr>
          <a:xfrm>
            <a:off x="1057267" y="2079107"/>
            <a:ext cx="4295402" cy="332238"/>
            <a:chOff x="1128618" y="2040613"/>
            <a:chExt cx="4488698" cy="332238"/>
          </a:xfrm>
          <a:solidFill>
            <a:schemeClr val="bg2">
              <a:lumMod val="25000"/>
            </a:schemeClr>
          </a:solidFill>
        </p:grpSpPr>
        <p:sp>
          <p:nvSpPr>
            <p:cNvPr id="82" name="Rectangle 81">
              <a:extLst>
                <a:ext uri="{FF2B5EF4-FFF2-40B4-BE49-F238E27FC236}">
                  <a16:creationId xmlns:a16="http://schemas.microsoft.com/office/drawing/2014/main" id="{EFF12616-D0FC-4BF1-9085-B7B0B797BFBB}"/>
                </a:ext>
              </a:extLst>
            </p:cNvPr>
            <p:cNvSpPr/>
            <p:nvPr/>
          </p:nvSpPr>
          <p:spPr>
            <a:xfrm>
              <a:off x="1128618" y="2040613"/>
              <a:ext cx="4488698" cy="32480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83" name="직사각형 113">
              <a:extLst>
                <a:ext uri="{FF2B5EF4-FFF2-40B4-BE49-F238E27FC236}">
                  <a16:creationId xmlns:a16="http://schemas.microsoft.com/office/drawing/2014/main" id="{063EAA3D-6F8B-421A-858B-8F7200927828}"/>
                </a:ext>
              </a:extLst>
            </p:cNvPr>
            <p:cNvSpPr>
              <a:spLocks noChangeArrowheads="1"/>
            </p:cNvSpPr>
            <p:nvPr/>
          </p:nvSpPr>
          <p:spPr bwMode="auto">
            <a:xfrm>
              <a:off x="3232213" y="2065074"/>
              <a:ext cx="2229498" cy="307777"/>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ID" altLang="ko-KR" sz="1400" b="1" dirty="0" err="1">
                  <a:solidFill>
                    <a:schemeClr val="bg1"/>
                  </a:solidFill>
                  <a:cs typeface="Arial" charset="0"/>
                </a:rPr>
                <a:t>Prestasi</a:t>
              </a:r>
              <a:r>
                <a:rPr lang="en-ID" altLang="ko-KR" sz="1400" b="1" dirty="0">
                  <a:solidFill>
                    <a:schemeClr val="bg1"/>
                  </a:solidFill>
                  <a:cs typeface="Arial" charset="0"/>
                </a:rPr>
                <a:t> </a:t>
              </a:r>
              <a:r>
                <a:rPr lang="id-ID" altLang="ko-KR" sz="1400" b="1" dirty="0">
                  <a:solidFill>
                    <a:schemeClr val="bg1"/>
                  </a:solidFill>
                  <a:cs typeface="Arial" charset="0"/>
                </a:rPr>
                <a:t>KKP</a:t>
              </a:r>
              <a:r>
                <a:rPr lang="en-ID" altLang="ko-KR" sz="1400" b="1" dirty="0">
                  <a:solidFill>
                    <a:schemeClr val="bg1"/>
                  </a:solidFill>
                  <a:cs typeface="Arial" charset="0"/>
                </a:rPr>
                <a:t> - NASIONAL</a:t>
              </a:r>
              <a:endParaRPr lang="ko-KR" altLang="en-US" sz="1400" dirty="0">
                <a:solidFill>
                  <a:schemeClr val="bg1"/>
                </a:solidFill>
              </a:endParaRPr>
            </a:p>
          </p:txBody>
        </p:sp>
      </p:grpSp>
      <p:sp>
        <p:nvSpPr>
          <p:cNvPr id="87" name="Round Same Side Corner Rectangle 86">
            <a:extLst>
              <a:ext uri="{FF2B5EF4-FFF2-40B4-BE49-F238E27FC236}">
                <a16:creationId xmlns:a16="http://schemas.microsoft.com/office/drawing/2014/main" id="{46549CCE-FA17-4F8E-A330-0F8340C46232}"/>
              </a:ext>
            </a:extLst>
          </p:cNvPr>
          <p:cNvSpPr/>
          <p:nvPr/>
        </p:nvSpPr>
        <p:spPr>
          <a:xfrm>
            <a:off x="5497753" y="1943228"/>
            <a:ext cx="180000" cy="2809355"/>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ound Same Side Corner Rectangle 28">
            <a:extLst>
              <a:ext uri="{FF2B5EF4-FFF2-40B4-BE49-F238E27FC236}">
                <a16:creationId xmlns:a16="http://schemas.microsoft.com/office/drawing/2014/main" id="{6A6CA01E-9D7B-4B1D-B427-2698FCB43B42}"/>
              </a:ext>
            </a:extLst>
          </p:cNvPr>
          <p:cNvSpPr/>
          <p:nvPr/>
        </p:nvSpPr>
        <p:spPr>
          <a:xfrm>
            <a:off x="6613208" y="1943228"/>
            <a:ext cx="180000" cy="2809355"/>
          </a:xfrm>
          <a:prstGeom prst="round2SameRect">
            <a:avLst>
              <a:gd name="adj1" fmla="val 50000"/>
              <a:gd name="adj2" fmla="val 0"/>
            </a:avLst>
          </a:prstGeom>
          <a:solidFill>
            <a:srgbClr val="FA78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Round Same Side Corner Rectangle 30">
            <a:extLst>
              <a:ext uri="{FF2B5EF4-FFF2-40B4-BE49-F238E27FC236}">
                <a16:creationId xmlns:a16="http://schemas.microsoft.com/office/drawing/2014/main" id="{23914328-8C40-4A6E-93AB-F6695A4E9770}"/>
              </a:ext>
            </a:extLst>
          </p:cNvPr>
          <p:cNvSpPr/>
          <p:nvPr/>
        </p:nvSpPr>
        <p:spPr>
          <a:xfrm>
            <a:off x="6387903" y="1943228"/>
            <a:ext cx="180000" cy="2809355"/>
          </a:xfrm>
          <a:prstGeom prst="round2SameRect">
            <a:avLst>
              <a:gd name="adj1" fmla="val 50000"/>
              <a:gd name="adj2" fmla="val 0"/>
            </a:avLst>
          </a:prstGeom>
          <a:solidFill>
            <a:srgbClr val="902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Round Same Side Corner Rectangle 36">
            <a:extLst>
              <a:ext uri="{FF2B5EF4-FFF2-40B4-BE49-F238E27FC236}">
                <a16:creationId xmlns:a16="http://schemas.microsoft.com/office/drawing/2014/main" id="{F7C3A124-161C-4E9C-89F4-E1E145A8B7D4}"/>
              </a:ext>
            </a:extLst>
          </p:cNvPr>
          <p:cNvSpPr/>
          <p:nvPr/>
        </p:nvSpPr>
        <p:spPr>
          <a:xfrm>
            <a:off x="6162598" y="1943228"/>
            <a:ext cx="180000" cy="2809355"/>
          </a:xfrm>
          <a:prstGeom prst="round2SameRect">
            <a:avLst>
              <a:gd name="adj1" fmla="val 50000"/>
              <a:gd name="adj2" fmla="val 0"/>
            </a:avLst>
          </a:prstGeom>
          <a:solidFill>
            <a:srgbClr val="0B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Round Same Side Corner Rectangle 37">
            <a:extLst>
              <a:ext uri="{FF2B5EF4-FFF2-40B4-BE49-F238E27FC236}">
                <a16:creationId xmlns:a16="http://schemas.microsoft.com/office/drawing/2014/main" id="{FDE9383D-C25E-412B-A8F7-1D4834636E35}"/>
              </a:ext>
            </a:extLst>
          </p:cNvPr>
          <p:cNvSpPr/>
          <p:nvPr/>
        </p:nvSpPr>
        <p:spPr>
          <a:xfrm>
            <a:off x="5937293" y="1943228"/>
            <a:ext cx="180000" cy="2809355"/>
          </a:xfrm>
          <a:prstGeom prst="round2SameRect">
            <a:avLst>
              <a:gd name="adj1" fmla="val 50000"/>
              <a:gd name="adj2" fmla="val 0"/>
            </a:avLst>
          </a:prstGeom>
          <a:solidFill>
            <a:srgbClr val="B62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Round Same Side Corner Rectangle 38">
            <a:extLst>
              <a:ext uri="{FF2B5EF4-FFF2-40B4-BE49-F238E27FC236}">
                <a16:creationId xmlns:a16="http://schemas.microsoft.com/office/drawing/2014/main" id="{46549CCE-FA17-4F8E-A330-0F8340C46232}"/>
              </a:ext>
            </a:extLst>
          </p:cNvPr>
          <p:cNvSpPr/>
          <p:nvPr/>
        </p:nvSpPr>
        <p:spPr>
          <a:xfrm>
            <a:off x="5711988" y="1943228"/>
            <a:ext cx="180000" cy="2809355"/>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Round Same Side Corner Rectangle 87">
            <a:extLst>
              <a:ext uri="{FF2B5EF4-FFF2-40B4-BE49-F238E27FC236}">
                <a16:creationId xmlns:a16="http://schemas.microsoft.com/office/drawing/2014/main" id="{46549CCE-FA17-4F8E-A330-0F8340C46232}"/>
              </a:ext>
            </a:extLst>
          </p:cNvPr>
          <p:cNvSpPr/>
          <p:nvPr/>
        </p:nvSpPr>
        <p:spPr>
          <a:xfrm>
            <a:off x="6838513" y="1943286"/>
            <a:ext cx="180000" cy="2809355"/>
          </a:xfrm>
          <a:prstGeom prst="round2SameRect">
            <a:avLst>
              <a:gd name="adj1" fmla="val 50000"/>
              <a:gd name="adj2" fmla="val 0"/>
            </a:avLst>
          </a:prstGeom>
          <a:solidFill>
            <a:srgbClr val="D8E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Freeform 93">
            <a:extLst>
              <a:ext uri="{FF2B5EF4-FFF2-40B4-BE49-F238E27FC236}">
                <a16:creationId xmlns:a16="http://schemas.microsoft.com/office/drawing/2014/main" id="{D481E67B-6EED-4AE1-8867-50D399E4FAC8}"/>
              </a:ext>
            </a:extLst>
          </p:cNvPr>
          <p:cNvSpPr/>
          <p:nvPr/>
        </p:nvSpPr>
        <p:spPr>
          <a:xfrm>
            <a:off x="3005388" y="4744905"/>
            <a:ext cx="2895436" cy="523473"/>
          </a:xfrm>
          <a:custGeom>
            <a:avLst/>
            <a:gdLst>
              <a:gd name="connsiteX0" fmla="*/ 1956816 w 2125066"/>
              <a:gd name="connsiteY0" fmla="*/ 0 h 501091"/>
              <a:gd name="connsiteX1" fmla="*/ 0 w 2125066"/>
              <a:gd name="connsiteY1" fmla="*/ 497433 h 501091"/>
              <a:gd name="connsiteX2" fmla="*/ 1331367 w 2125066"/>
              <a:gd name="connsiteY2" fmla="*/ 501091 h 501091"/>
              <a:gd name="connsiteX3" fmla="*/ 2125066 w 2125066"/>
              <a:gd name="connsiteY3" fmla="*/ 3657 h 501091"/>
              <a:gd name="connsiteX4" fmla="*/ 1956816 w 2125066"/>
              <a:gd name="connsiteY4" fmla="*/ 0 h 501091"/>
              <a:gd name="connsiteX0" fmla="*/ 1949672 w 2125066"/>
              <a:gd name="connsiteY0" fmla="*/ 0 h 501091"/>
              <a:gd name="connsiteX1" fmla="*/ 0 w 2125066"/>
              <a:gd name="connsiteY1" fmla="*/ 497433 h 501091"/>
              <a:gd name="connsiteX2" fmla="*/ 1331367 w 2125066"/>
              <a:gd name="connsiteY2" fmla="*/ 501091 h 501091"/>
              <a:gd name="connsiteX3" fmla="*/ 2125066 w 2125066"/>
              <a:gd name="connsiteY3" fmla="*/ 3657 h 501091"/>
              <a:gd name="connsiteX4" fmla="*/ 1949672 w 2125066"/>
              <a:gd name="connsiteY4" fmla="*/ 0 h 501091"/>
              <a:gd name="connsiteX0" fmla="*/ 1949672 w 2125066"/>
              <a:gd name="connsiteY0" fmla="*/ 3487 h 504578"/>
              <a:gd name="connsiteX1" fmla="*/ 0 w 2125066"/>
              <a:gd name="connsiteY1" fmla="*/ 500920 h 504578"/>
              <a:gd name="connsiteX2" fmla="*/ 1331367 w 2125066"/>
              <a:gd name="connsiteY2" fmla="*/ 504578 h 504578"/>
              <a:gd name="connsiteX3" fmla="*/ 2125066 w 2125066"/>
              <a:gd name="connsiteY3" fmla="*/ 0 h 504578"/>
              <a:gd name="connsiteX4" fmla="*/ 1949672 w 2125066"/>
              <a:gd name="connsiteY4" fmla="*/ 3487 h 504578"/>
              <a:gd name="connsiteX0" fmla="*/ 1949672 w 2120303"/>
              <a:gd name="connsiteY0" fmla="*/ 0 h 501091"/>
              <a:gd name="connsiteX1" fmla="*/ 0 w 2120303"/>
              <a:gd name="connsiteY1" fmla="*/ 497433 h 501091"/>
              <a:gd name="connsiteX2" fmla="*/ 1331367 w 2120303"/>
              <a:gd name="connsiteY2" fmla="*/ 501091 h 501091"/>
              <a:gd name="connsiteX3" fmla="*/ 2120303 w 2120303"/>
              <a:gd name="connsiteY3" fmla="*/ 1276 h 501091"/>
              <a:gd name="connsiteX4" fmla="*/ 1949672 w 2120303"/>
              <a:gd name="connsiteY4" fmla="*/ 0 h 501091"/>
              <a:gd name="connsiteX0" fmla="*/ 1949672 w 2120303"/>
              <a:gd name="connsiteY0" fmla="*/ 0 h 503473"/>
              <a:gd name="connsiteX1" fmla="*/ 0 w 2120303"/>
              <a:gd name="connsiteY1" fmla="*/ 497433 h 503473"/>
              <a:gd name="connsiteX2" fmla="*/ 1343273 w 2120303"/>
              <a:gd name="connsiteY2" fmla="*/ 503473 h 503473"/>
              <a:gd name="connsiteX3" fmla="*/ 2120303 w 2120303"/>
              <a:gd name="connsiteY3" fmla="*/ 1276 h 503473"/>
              <a:gd name="connsiteX4" fmla="*/ 1949672 w 2120303"/>
              <a:gd name="connsiteY4" fmla="*/ 0 h 503473"/>
              <a:gd name="connsiteX0" fmla="*/ 1961578 w 2132209"/>
              <a:gd name="connsiteY0" fmla="*/ 0 h 506958"/>
              <a:gd name="connsiteX1" fmla="*/ 0 w 2132209"/>
              <a:gd name="connsiteY1" fmla="*/ 506958 h 506958"/>
              <a:gd name="connsiteX2" fmla="*/ 1355179 w 2132209"/>
              <a:gd name="connsiteY2" fmla="*/ 503473 h 506958"/>
              <a:gd name="connsiteX3" fmla="*/ 2132209 w 2132209"/>
              <a:gd name="connsiteY3" fmla="*/ 1276 h 506958"/>
              <a:gd name="connsiteX4" fmla="*/ 1961578 w 2132209"/>
              <a:gd name="connsiteY4" fmla="*/ 0 h 506958"/>
              <a:gd name="connsiteX0" fmla="*/ 1954434 w 2125065"/>
              <a:gd name="connsiteY0" fmla="*/ 0 h 503473"/>
              <a:gd name="connsiteX1" fmla="*/ 0 w 2125065"/>
              <a:gd name="connsiteY1" fmla="*/ 495051 h 503473"/>
              <a:gd name="connsiteX2" fmla="*/ 1348035 w 2125065"/>
              <a:gd name="connsiteY2" fmla="*/ 503473 h 503473"/>
              <a:gd name="connsiteX3" fmla="*/ 2125065 w 2125065"/>
              <a:gd name="connsiteY3" fmla="*/ 1276 h 503473"/>
              <a:gd name="connsiteX4" fmla="*/ 1954434 w 2125065"/>
              <a:gd name="connsiteY4" fmla="*/ 0 h 503473"/>
              <a:gd name="connsiteX0" fmla="*/ 1954434 w 2125065"/>
              <a:gd name="connsiteY0" fmla="*/ 0 h 503473"/>
              <a:gd name="connsiteX1" fmla="*/ 0 w 2125065"/>
              <a:gd name="connsiteY1" fmla="*/ 495051 h 503473"/>
              <a:gd name="connsiteX2" fmla="*/ 1331366 w 2125065"/>
              <a:gd name="connsiteY2" fmla="*/ 503473 h 503473"/>
              <a:gd name="connsiteX3" fmla="*/ 2125065 w 2125065"/>
              <a:gd name="connsiteY3" fmla="*/ 1276 h 503473"/>
              <a:gd name="connsiteX4" fmla="*/ 1954434 w 2125065"/>
              <a:gd name="connsiteY4" fmla="*/ 0 h 503473"/>
              <a:gd name="connsiteX0" fmla="*/ 1954434 w 2125065"/>
              <a:gd name="connsiteY0" fmla="*/ 0 h 503473"/>
              <a:gd name="connsiteX1" fmla="*/ 0 w 2125065"/>
              <a:gd name="connsiteY1" fmla="*/ 495051 h 503473"/>
              <a:gd name="connsiteX2" fmla="*/ 1343272 w 2125065"/>
              <a:gd name="connsiteY2" fmla="*/ 503473 h 503473"/>
              <a:gd name="connsiteX3" fmla="*/ 2125065 w 2125065"/>
              <a:gd name="connsiteY3" fmla="*/ 1276 h 503473"/>
              <a:gd name="connsiteX4" fmla="*/ 1954434 w 2125065"/>
              <a:gd name="connsiteY4" fmla="*/ 0 h 503473"/>
              <a:gd name="connsiteX0" fmla="*/ 1954434 w 2132209"/>
              <a:gd name="connsiteY0" fmla="*/ 0 h 503473"/>
              <a:gd name="connsiteX1" fmla="*/ 0 w 2132209"/>
              <a:gd name="connsiteY1" fmla="*/ 495051 h 503473"/>
              <a:gd name="connsiteX2" fmla="*/ 1343272 w 2132209"/>
              <a:gd name="connsiteY2" fmla="*/ 503473 h 503473"/>
              <a:gd name="connsiteX3" fmla="*/ 2132209 w 2132209"/>
              <a:gd name="connsiteY3" fmla="*/ 6039 h 503473"/>
              <a:gd name="connsiteX4" fmla="*/ 1954434 w 2132209"/>
              <a:gd name="connsiteY4" fmla="*/ 0 h 503473"/>
              <a:gd name="connsiteX0" fmla="*/ 1966960 w 2144735"/>
              <a:gd name="connsiteY0" fmla="*/ 0 h 505072"/>
              <a:gd name="connsiteX1" fmla="*/ 0 w 2144735"/>
              <a:gd name="connsiteY1" fmla="*/ 505072 h 505072"/>
              <a:gd name="connsiteX2" fmla="*/ 1355798 w 2144735"/>
              <a:gd name="connsiteY2" fmla="*/ 503473 h 505072"/>
              <a:gd name="connsiteX3" fmla="*/ 2144735 w 2144735"/>
              <a:gd name="connsiteY3" fmla="*/ 6039 h 505072"/>
              <a:gd name="connsiteX4" fmla="*/ 1966960 w 2144735"/>
              <a:gd name="connsiteY4" fmla="*/ 0 h 505072"/>
              <a:gd name="connsiteX0" fmla="*/ 1956939 w 2134714"/>
              <a:gd name="connsiteY0" fmla="*/ 0 h 503473"/>
              <a:gd name="connsiteX1" fmla="*/ 0 w 2134714"/>
              <a:gd name="connsiteY1" fmla="*/ 497557 h 503473"/>
              <a:gd name="connsiteX2" fmla="*/ 1345777 w 2134714"/>
              <a:gd name="connsiteY2" fmla="*/ 503473 h 503473"/>
              <a:gd name="connsiteX3" fmla="*/ 2134714 w 2134714"/>
              <a:gd name="connsiteY3" fmla="*/ 6039 h 503473"/>
              <a:gd name="connsiteX4" fmla="*/ 1956939 w 2134714"/>
              <a:gd name="connsiteY4" fmla="*/ 0 h 503473"/>
              <a:gd name="connsiteX0" fmla="*/ 1956939 w 2134714"/>
              <a:gd name="connsiteY0" fmla="*/ 0 h 499830"/>
              <a:gd name="connsiteX1" fmla="*/ 0 w 2134714"/>
              <a:gd name="connsiteY1" fmla="*/ 497557 h 499830"/>
              <a:gd name="connsiteX2" fmla="*/ 1367635 w 2134714"/>
              <a:gd name="connsiteY2" fmla="*/ 499830 h 499830"/>
              <a:gd name="connsiteX3" fmla="*/ 2134714 w 2134714"/>
              <a:gd name="connsiteY3" fmla="*/ 6039 h 499830"/>
              <a:gd name="connsiteX4" fmla="*/ 1956939 w 2134714"/>
              <a:gd name="connsiteY4" fmla="*/ 0 h 499830"/>
              <a:gd name="connsiteX0" fmla="*/ 1956939 w 2134714"/>
              <a:gd name="connsiteY0" fmla="*/ 4890 h 504720"/>
              <a:gd name="connsiteX1" fmla="*/ 0 w 2134714"/>
              <a:gd name="connsiteY1" fmla="*/ 502447 h 504720"/>
              <a:gd name="connsiteX2" fmla="*/ 1367635 w 2134714"/>
              <a:gd name="connsiteY2" fmla="*/ 504720 h 504720"/>
              <a:gd name="connsiteX3" fmla="*/ 2134714 w 2134714"/>
              <a:gd name="connsiteY3" fmla="*/ 0 h 504720"/>
              <a:gd name="connsiteX4" fmla="*/ 1956939 w 2134714"/>
              <a:gd name="connsiteY4" fmla="*/ 4890 h 504720"/>
              <a:gd name="connsiteX0" fmla="*/ 1956939 w 2134714"/>
              <a:gd name="connsiteY0" fmla="*/ 1247 h 504720"/>
              <a:gd name="connsiteX1" fmla="*/ 0 w 2134714"/>
              <a:gd name="connsiteY1" fmla="*/ 502447 h 504720"/>
              <a:gd name="connsiteX2" fmla="*/ 1367635 w 2134714"/>
              <a:gd name="connsiteY2" fmla="*/ 504720 h 504720"/>
              <a:gd name="connsiteX3" fmla="*/ 2134714 w 2134714"/>
              <a:gd name="connsiteY3" fmla="*/ 0 h 504720"/>
              <a:gd name="connsiteX4" fmla="*/ 1956939 w 2134714"/>
              <a:gd name="connsiteY4" fmla="*/ 1247 h 504720"/>
              <a:gd name="connsiteX0" fmla="*/ 1956939 w 2134714"/>
              <a:gd name="connsiteY0" fmla="*/ 1247 h 504720"/>
              <a:gd name="connsiteX1" fmla="*/ 0 w 2134714"/>
              <a:gd name="connsiteY1" fmla="*/ 502447 h 504720"/>
              <a:gd name="connsiteX2" fmla="*/ 1367635 w 2134714"/>
              <a:gd name="connsiteY2" fmla="*/ 504720 h 504720"/>
              <a:gd name="connsiteX3" fmla="*/ 2134714 w 2134714"/>
              <a:gd name="connsiteY3" fmla="*/ 0 h 504720"/>
              <a:gd name="connsiteX4" fmla="*/ 1956939 w 2134714"/>
              <a:gd name="connsiteY4" fmla="*/ 1247 h 504720"/>
              <a:gd name="connsiteX0" fmla="*/ 1975155 w 2152930"/>
              <a:gd name="connsiteY0" fmla="*/ 1247 h 504720"/>
              <a:gd name="connsiteX1" fmla="*/ 0 w 2152930"/>
              <a:gd name="connsiteY1" fmla="*/ 502447 h 504720"/>
              <a:gd name="connsiteX2" fmla="*/ 1385851 w 2152930"/>
              <a:gd name="connsiteY2" fmla="*/ 504720 h 504720"/>
              <a:gd name="connsiteX3" fmla="*/ 2152930 w 2152930"/>
              <a:gd name="connsiteY3" fmla="*/ 0 h 504720"/>
              <a:gd name="connsiteX4" fmla="*/ 1975155 w 2152930"/>
              <a:gd name="connsiteY4" fmla="*/ 1247 h 504720"/>
              <a:gd name="connsiteX0" fmla="*/ 1975155 w 2152930"/>
              <a:gd name="connsiteY0" fmla="*/ 1247 h 513376"/>
              <a:gd name="connsiteX1" fmla="*/ 0 w 2152930"/>
              <a:gd name="connsiteY1" fmla="*/ 513376 h 513376"/>
              <a:gd name="connsiteX2" fmla="*/ 1385851 w 2152930"/>
              <a:gd name="connsiteY2" fmla="*/ 504720 h 513376"/>
              <a:gd name="connsiteX3" fmla="*/ 2152930 w 2152930"/>
              <a:gd name="connsiteY3" fmla="*/ 0 h 513376"/>
              <a:gd name="connsiteX4" fmla="*/ 1975155 w 2152930"/>
              <a:gd name="connsiteY4" fmla="*/ 1247 h 513376"/>
              <a:gd name="connsiteX0" fmla="*/ 1971512 w 2149287"/>
              <a:gd name="connsiteY0" fmla="*/ 1247 h 509733"/>
              <a:gd name="connsiteX1" fmla="*/ 0 w 2149287"/>
              <a:gd name="connsiteY1" fmla="*/ 509733 h 509733"/>
              <a:gd name="connsiteX2" fmla="*/ 1382208 w 2149287"/>
              <a:gd name="connsiteY2" fmla="*/ 504720 h 509733"/>
              <a:gd name="connsiteX3" fmla="*/ 2149287 w 2149287"/>
              <a:gd name="connsiteY3" fmla="*/ 0 h 509733"/>
              <a:gd name="connsiteX4" fmla="*/ 1971512 w 2149287"/>
              <a:gd name="connsiteY4" fmla="*/ 1247 h 509733"/>
              <a:gd name="connsiteX0" fmla="*/ 1971512 w 2149287"/>
              <a:gd name="connsiteY0" fmla="*/ 1247 h 512006"/>
              <a:gd name="connsiteX1" fmla="*/ 0 w 2149287"/>
              <a:gd name="connsiteY1" fmla="*/ 509733 h 512006"/>
              <a:gd name="connsiteX2" fmla="*/ 1378565 w 2149287"/>
              <a:gd name="connsiteY2" fmla="*/ 512006 h 512006"/>
              <a:gd name="connsiteX3" fmla="*/ 2149287 w 2149287"/>
              <a:gd name="connsiteY3" fmla="*/ 0 h 512006"/>
              <a:gd name="connsiteX4" fmla="*/ 1971512 w 2149287"/>
              <a:gd name="connsiteY4" fmla="*/ 1247 h 512006"/>
              <a:gd name="connsiteX0" fmla="*/ 1967869 w 2145644"/>
              <a:gd name="connsiteY0" fmla="*/ 1247 h 512006"/>
              <a:gd name="connsiteX1" fmla="*/ 0 w 2145644"/>
              <a:gd name="connsiteY1" fmla="*/ 509733 h 512006"/>
              <a:gd name="connsiteX2" fmla="*/ 1374922 w 2145644"/>
              <a:gd name="connsiteY2" fmla="*/ 512006 h 512006"/>
              <a:gd name="connsiteX3" fmla="*/ 2145644 w 2145644"/>
              <a:gd name="connsiteY3" fmla="*/ 0 h 512006"/>
              <a:gd name="connsiteX4" fmla="*/ 1967869 w 2145644"/>
              <a:gd name="connsiteY4" fmla="*/ 1247 h 512006"/>
              <a:gd name="connsiteX0" fmla="*/ 1943449 w 2121224"/>
              <a:gd name="connsiteY0" fmla="*/ 1247 h 512006"/>
              <a:gd name="connsiteX1" fmla="*/ 0 w 2121224"/>
              <a:gd name="connsiteY1" fmla="*/ 503338 h 512006"/>
              <a:gd name="connsiteX2" fmla="*/ 1350502 w 2121224"/>
              <a:gd name="connsiteY2" fmla="*/ 512006 h 512006"/>
              <a:gd name="connsiteX3" fmla="*/ 2121224 w 2121224"/>
              <a:gd name="connsiteY3" fmla="*/ 0 h 512006"/>
              <a:gd name="connsiteX4" fmla="*/ 1943449 w 2121224"/>
              <a:gd name="connsiteY4" fmla="*/ 1247 h 512006"/>
              <a:gd name="connsiteX0" fmla="*/ 1950774 w 2128549"/>
              <a:gd name="connsiteY0" fmla="*/ 1247 h 512006"/>
              <a:gd name="connsiteX1" fmla="*/ 0 w 2128549"/>
              <a:gd name="connsiteY1" fmla="*/ 503338 h 512006"/>
              <a:gd name="connsiteX2" fmla="*/ 1357827 w 2128549"/>
              <a:gd name="connsiteY2" fmla="*/ 512006 h 512006"/>
              <a:gd name="connsiteX3" fmla="*/ 2128549 w 2128549"/>
              <a:gd name="connsiteY3" fmla="*/ 0 h 512006"/>
              <a:gd name="connsiteX4" fmla="*/ 1950774 w 2128549"/>
              <a:gd name="connsiteY4" fmla="*/ 1247 h 512006"/>
              <a:gd name="connsiteX0" fmla="*/ 1950774 w 2128549"/>
              <a:gd name="connsiteY0" fmla="*/ 1247 h 518400"/>
              <a:gd name="connsiteX1" fmla="*/ 0 w 2128549"/>
              <a:gd name="connsiteY1" fmla="*/ 503338 h 518400"/>
              <a:gd name="connsiteX2" fmla="*/ 1050139 w 2128549"/>
              <a:gd name="connsiteY2" fmla="*/ 518400 h 518400"/>
              <a:gd name="connsiteX3" fmla="*/ 2128549 w 2128549"/>
              <a:gd name="connsiteY3" fmla="*/ 0 h 518400"/>
              <a:gd name="connsiteX4" fmla="*/ 1950774 w 2128549"/>
              <a:gd name="connsiteY4" fmla="*/ 1247 h 518400"/>
              <a:gd name="connsiteX0" fmla="*/ 1994729 w 2128549"/>
              <a:gd name="connsiteY0" fmla="*/ 1247 h 518400"/>
              <a:gd name="connsiteX1" fmla="*/ 0 w 2128549"/>
              <a:gd name="connsiteY1" fmla="*/ 503338 h 518400"/>
              <a:gd name="connsiteX2" fmla="*/ 1050139 w 2128549"/>
              <a:gd name="connsiteY2" fmla="*/ 518400 h 518400"/>
              <a:gd name="connsiteX3" fmla="*/ 2128549 w 2128549"/>
              <a:gd name="connsiteY3" fmla="*/ 0 h 518400"/>
              <a:gd name="connsiteX4" fmla="*/ 1994729 w 2128549"/>
              <a:gd name="connsiteY4" fmla="*/ 1247 h 518400"/>
              <a:gd name="connsiteX0" fmla="*/ 2002055 w 2128549"/>
              <a:gd name="connsiteY0" fmla="*/ 7641 h 518400"/>
              <a:gd name="connsiteX1" fmla="*/ 0 w 2128549"/>
              <a:gd name="connsiteY1" fmla="*/ 503338 h 518400"/>
              <a:gd name="connsiteX2" fmla="*/ 1050139 w 2128549"/>
              <a:gd name="connsiteY2" fmla="*/ 518400 h 518400"/>
              <a:gd name="connsiteX3" fmla="*/ 2128549 w 2128549"/>
              <a:gd name="connsiteY3" fmla="*/ 0 h 518400"/>
              <a:gd name="connsiteX4" fmla="*/ 2002055 w 2128549"/>
              <a:gd name="connsiteY4" fmla="*/ 7641 h 518400"/>
              <a:gd name="connsiteX0" fmla="*/ 2002055 w 2128549"/>
              <a:gd name="connsiteY0" fmla="*/ 10838 h 521597"/>
              <a:gd name="connsiteX1" fmla="*/ 0 w 2128549"/>
              <a:gd name="connsiteY1" fmla="*/ 506535 h 521597"/>
              <a:gd name="connsiteX2" fmla="*/ 1050139 w 2128549"/>
              <a:gd name="connsiteY2" fmla="*/ 521597 h 521597"/>
              <a:gd name="connsiteX3" fmla="*/ 2128549 w 2128549"/>
              <a:gd name="connsiteY3" fmla="*/ 0 h 521597"/>
              <a:gd name="connsiteX4" fmla="*/ 2002055 w 2128549"/>
              <a:gd name="connsiteY4" fmla="*/ 10838 h 521597"/>
              <a:gd name="connsiteX0" fmla="*/ 2002055 w 2128549"/>
              <a:gd name="connsiteY0" fmla="*/ 10838 h 521597"/>
              <a:gd name="connsiteX1" fmla="*/ 0 w 2128549"/>
              <a:gd name="connsiteY1" fmla="*/ 506535 h 521597"/>
              <a:gd name="connsiteX2" fmla="*/ 1050139 w 2128549"/>
              <a:gd name="connsiteY2" fmla="*/ 521597 h 521597"/>
              <a:gd name="connsiteX3" fmla="*/ 2128549 w 2128549"/>
              <a:gd name="connsiteY3" fmla="*/ 0 h 521597"/>
              <a:gd name="connsiteX4" fmla="*/ 2002055 w 2128549"/>
              <a:gd name="connsiteY4" fmla="*/ 10838 h 521597"/>
              <a:gd name="connsiteX0" fmla="*/ 2002055 w 2128549"/>
              <a:gd name="connsiteY0" fmla="*/ 11320 h 522079"/>
              <a:gd name="connsiteX1" fmla="*/ 0 w 2128549"/>
              <a:gd name="connsiteY1" fmla="*/ 507017 h 522079"/>
              <a:gd name="connsiteX2" fmla="*/ 1050139 w 2128549"/>
              <a:gd name="connsiteY2" fmla="*/ 522079 h 522079"/>
              <a:gd name="connsiteX3" fmla="*/ 2128549 w 2128549"/>
              <a:gd name="connsiteY3" fmla="*/ 482 h 522079"/>
              <a:gd name="connsiteX4" fmla="*/ 2002055 w 2128549"/>
              <a:gd name="connsiteY4" fmla="*/ 11320 h 522079"/>
              <a:gd name="connsiteX0" fmla="*/ 1999613 w 2128549"/>
              <a:gd name="connsiteY0" fmla="*/ 5430 h 522584"/>
              <a:gd name="connsiteX1" fmla="*/ 0 w 2128549"/>
              <a:gd name="connsiteY1" fmla="*/ 507522 h 522584"/>
              <a:gd name="connsiteX2" fmla="*/ 1050139 w 2128549"/>
              <a:gd name="connsiteY2" fmla="*/ 522584 h 522584"/>
              <a:gd name="connsiteX3" fmla="*/ 2128549 w 2128549"/>
              <a:gd name="connsiteY3" fmla="*/ 987 h 522584"/>
              <a:gd name="connsiteX4" fmla="*/ 1999613 w 2128549"/>
              <a:gd name="connsiteY4" fmla="*/ 5430 h 522584"/>
              <a:gd name="connsiteX0" fmla="*/ 1999613 w 2128549"/>
              <a:gd name="connsiteY0" fmla="*/ 5109 h 522263"/>
              <a:gd name="connsiteX1" fmla="*/ 0 w 2128549"/>
              <a:gd name="connsiteY1" fmla="*/ 507201 h 522263"/>
              <a:gd name="connsiteX2" fmla="*/ 1050139 w 2128549"/>
              <a:gd name="connsiteY2" fmla="*/ 522263 h 522263"/>
              <a:gd name="connsiteX3" fmla="*/ 2128549 w 2128549"/>
              <a:gd name="connsiteY3" fmla="*/ 666 h 522263"/>
              <a:gd name="connsiteX4" fmla="*/ 1999613 w 2128549"/>
              <a:gd name="connsiteY4" fmla="*/ 5109 h 522263"/>
              <a:gd name="connsiteX0" fmla="*/ 1999613 w 2133399"/>
              <a:gd name="connsiteY0" fmla="*/ 2308 h 519462"/>
              <a:gd name="connsiteX1" fmla="*/ 0 w 2133399"/>
              <a:gd name="connsiteY1" fmla="*/ 504400 h 519462"/>
              <a:gd name="connsiteX2" fmla="*/ 1050139 w 2133399"/>
              <a:gd name="connsiteY2" fmla="*/ 519462 h 519462"/>
              <a:gd name="connsiteX3" fmla="*/ 2133399 w 2133399"/>
              <a:gd name="connsiteY3" fmla="*/ 1040 h 519462"/>
              <a:gd name="connsiteX4" fmla="*/ 1999613 w 2133399"/>
              <a:gd name="connsiteY4" fmla="*/ 2308 h 519462"/>
              <a:gd name="connsiteX0" fmla="*/ 1999613 w 2133399"/>
              <a:gd name="connsiteY0" fmla="*/ 2308 h 542870"/>
              <a:gd name="connsiteX1" fmla="*/ 0 w 2133399"/>
              <a:gd name="connsiteY1" fmla="*/ 504400 h 542870"/>
              <a:gd name="connsiteX2" fmla="*/ 970967 w 2133399"/>
              <a:gd name="connsiteY2" fmla="*/ 542870 h 542870"/>
              <a:gd name="connsiteX3" fmla="*/ 2133399 w 2133399"/>
              <a:gd name="connsiteY3" fmla="*/ 1040 h 542870"/>
              <a:gd name="connsiteX4" fmla="*/ 1999613 w 2133399"/>
              <a:gd name="connsiteY4" fmla="*/ 2308 h 542870"/>
              <a:gd name="connsiteX0" fmla="*/ 1801682 w 1935468"/>
              <a:gd name="connsiteY0" fmla="*/ 2308 h 551216"/>
              <a:gd name="connsiteX1" fmla="*/ 0 w 1935468"/>
              <a:gd name="connsiteY1" fmla="*/ 551216 h 551216"/>
              <a:gd name="connsiteX2" fmla="*/ 773036 w 1935468"/>
              <a:gd name="connsiteY2" fmla="*/ 542870 h 551216"/>
              <a:gd name="connsiteX3" fmla="*/ 1935468 w 1935468"/>
              <a:gd name="connsiteY3" fmla="*/ 1040 h 551216"/>
              <a:gd name="connsiteX4" fmla="*/ 1801682 w 1935468"/>
              <a:gd name="connsiteY4" fmla="*/ 2308 h 551216"/>
              <a:gd name="connsiteX0" fmla="*/ 1894050 w 1935468"/>
              <a:gd name="connsiteY0" fmla="*/ 2308 h 551216"/>
              <a:gd name="connsiteX1" fmla="*/ 0 w 1935468"/>
              <a:gd name="connsiteY1" fmla="*/ 551216 h 551216"/>
              <a:gd name="connsiteX2" fmla="*/ 773036 w 1935468"/>
              <a:gd name="connsiteY2" fmla="*/ 542870 h 551216"/>
              <a:gd name="connsiteX3" fmla="*/ 1935468 w 1935468"/>
              <a:gd name="connsiteY3" fmla="*/ 1040 h 551216"/>
              <a:gd name="connsiteX4" fmla="*/ 1894050 w 1935468"/>
              <a:gd name="connsiteY4" fmla="*/ 2308 h 551216"/>
              <a:gd name="connsiteX0" fmla="*/ 1953430 w 1961714"/>
              <a:gd name="connsiteY0" fmla="*/ 13310 h 550514"/>
              <a:gd name="connsiteX1" fmla="*/ 0 w 1961714"/>
              <a:gd name="connsiteY1" fmla="*/ 550514 h 550514"/>
              <a:gd name="connsiteX2" fmla="*/ 773036 w 1961714"/>
              <a:gd name="connsiteY2" fmla="*/ 542168 h 550514"/>
              <a:gd name="connsiteX3" fmla="*/ 1935468 w 1961714"/>
              <a:gd name="connsiteY3" fmla="*/ 338 h 550514"/>
              <a:gd name="connsiteX4" fmla="*/ 1953430 w 1961714"/>
              <a:gd name="connsiteY4" fmla="*/ 13310 h 550514"/>
              <a:gd name="connsiteX0" fmla="*/ 1867905 w 1935468"/>
              <a:gd name="connsiteY0" fmla="*/ 8 h 567556"/>
              <a:gd name="connsiteX1" fmla="*/ 0 w 1935468"/>
              <a:gd name="connsiteY1" fmla="*/ 567556 h 567556"/>
              <a:gd name="connsiteX2" fmla="*/ 773036 w 1935468"/>
              <a:gd name="connsiteY2" fmla="*/ 559210 h 567556"/>
              <a:gd name="connsiteX3" fmla="*/ 1935468 w 1935468"/>
              <a:gd name="connsiteY3" fmla="*/ 17380 h 567556"/>
              <a:gd name="connsiteX4" fmla="*/ 1867905 w 1935468"/>
              <a:gd name="connsiteY4" fmla="*/ 8 h 567556"/>
              <a:gd name="connsiteX0" fmla="*/ 1867905 w 1996558"/>
              <a:gd name="connsiteY0" fmla="*/ 7 h 567555"/>
              <a:gd name="connsiteX1" fmla="*/ 0 w 1996558"/>
              <a:gd name="connsiteY1" fmla="*/ 567555 h 567555"/>
              <a:gd name="connsiteX2" fmla="*/ 773036 w 1996558"/>
              <a:gd name="connsiteY2" fmla="*/ 559209 h 567555"/>
              <a:gd name="connsiteX3" fmla="*/ 1996558 w 1996558"/>
              <a:gd name="connsiteY3" fmla="*/ 21714 h 567555"/>
              <a:gd name="connsiteX4" fmla="*/ 1867905 w 1996558"/>
              <a:gd name="connsiteY4" fmla="*/ 7 h 567555"/>
              <a:gd name="connsiteX0" fmla="*/ 1899671 w 1996558"/>
              <a:gd name="connsiteY0" fmla="*/ 4979 h 546518"/>
              <a:gd name="connsiteX1" fmla="*/ 0 w 1996558"/>
              <a:gd name="connsiteY1" fmla="*/ 546518 h 546518"/>
              <a:gd name="connsiteX2" fmla="*/ 773036 w 1996558"/>
              <a:gd name="connsiteY2" fmla="*/ 538172 h 546518"/>
              <a:gd name="connsiteX3" fmla="*/ 1996558 w 1996558"/>
              <a:gd name="connsiteY3" fmla="*/ 677 h 546518"/>
              <a:gd name="connsiteX4" fmla="*/ 1899671 w 1996558"/>
              <a:gd name="connsiteY4" fmla="*/ 4979 h 546518"/>
              <a:gd name="connsiteX0" fmla="*/ 1894784 w 1991671"/>
              <a:gd name="connsiteY0" fmla="*/ 4979 h 538172"/>
              <a:gd name="connsiteX1" fmla="*/ 0 w 1991671"/>
              <a:gd name="connsiteY1" fmla="*/ 520509 h 538172"/>
              <a:gd name="connsiteX2" fmla="*/ 768149 w 1991671"/>
              <a:gd name="connsiteY2" fmla="*/ 538172 h 538172"/>
              <a:gd name="connsiteX3" fmla="*/ 1991671 w 1991671"/>
              <a:gd name="connsiteY3" fmla="*/ 677 h 538172"/>
              <a:gd name="connsiteX4" fmla="*/ 1894784 w 1991671"/>
              <a:gd name="connsiteY4" fmla="*/ 4979 h 538172"/>
              <a:gd name="connsiteX0" fmla="*/ 1894784 w 1991671"/>
              <a:gd name="connsiteY0" fmla="*/ 4979 h 525168"/>
              <a:gd name="connsiteX1" fmla="*/ 0 w 1991671"/>
              <a:gd name="connsiteY1" fmla="*/ 520509 h 525168"/>
              <a:gd name="connsiteX2" fmla="*/ 797472 w 1991671"/>
              <a:gd name="connsiteY2" fmla="*/ 525168 h 525168"/>
              <a:gd name="connsiteX3" fmla="*/ 1991671 w 1991671"/>
              <a:gd name="connsiteY3" fmla="*/ 677 h 525168"/>
              <a:gd name="connsiteX4" fmla="*/ 1894784 w 1991671"/>
              <a:gd name="connsiteY4" fmla="*/ 4979 h 525168"/>
              <a:gd name="connsiteX0" fmla="*/ 1894784 w 1991671"/>
              <a:gd name="connsiteY0" fmla="*/ 4979 h 525168"/>
              <a:gd name="connsiteX1" fmla="*/ 0 w 1991671"/>
              <a:gd name="connsiteY1" fmla="*/ 520509 h 525168"/>
              <a:gd name="connsiteX2" fmla="*/ 797472 w 1991671"/>
              <a:gd name="connsiteY2" fmla="*/ 525168 h 525168"/>
              <a:gd name="connsiteX3" fmla="*/ 1991671 w 1991671"/>
              <a:gd name="connsiteY3" fmla="*/ 677 h 525168"/>
              <a:gd name="connsiteX4" fmla="*/ 1894784 w 1991671"/>
              <a:gd name="connsiteY4" fmla="*/ 4979 h 525168"/>
              <a:gd name="connsiteX0" fmla="*/ 1894784 w 1995795"/>
              <a:gd name="connsiteY0" fmla="*/ 7268 h 527457"/>
              <a:gd name="connsiteX1" fmla="*/ 0 w 1995795"/>
              <a:gd name="connsiteY1" fmla="*/ 522798 h 527457"/>
              <a:gd name="connsiteX2" fmla="*/ 797472 w 1995795"/>
              <a:gd name="connsiteY2" fmla="*/ 527457 h 527457"/>
              <a:gd name="connsiteX3" fmla="*/ 1995795 w 1995795"/>
              <a:gd name="connsiteY3" fmla="*/ 527 h 527457"/>
              <a:gd name="connsiteX4" fmla="*/ 1894784 w 1995795"/>
              <a:gd name="connsiteY4" fmla="*/ 7268 h 527457"/>
              <a:gd name="connsiteX0" fmla="*/ 1901656 w 1995795"/>
              <a:gd name="connsiteY0" fmla="*/ 4980 h 527607"/>
              <a:gd name="connsiteX1" fmla="*/ 0 w 1995795"/>
              <a:gd name="connsiteY1" fmla="*/ 522948 h 527607"/>
              <a:gd name="connsiteX2" fmla="*/ 797472 w 1995795"/>
              <a:gd name="connsiteY2" fmla="*/ 527607 h 527607"/>
              <a:gd name="connsiteX3" fmla="*/ 1995795 w 1995795"/>
              <a:gd name="connsiteY3" fmla="*/ 677 h 527607"/>
              <a:gd name="connsiteX4" fmla="*/ 1901656 w 1995795"/>
              <a:gd name="connsiteY4" fmla="*/ 4980 h 527607"/>
              <a:gd name="connsiteX0" fmla="*/ 1901656 w 1995795"/>
              <a:gd name="connsiteY0" fmla="*/ 4980 h 527607"/>
              <a:gd name="connsiteX1" fmla="*/ 0 w 1995795"/>
              <a:gd name="connsiteY1" fmla="*/ 522948 h 527607"/>
              <a:gd name="connsiteX2" fmla="*/ 998151 w 1995795"/>
              <a:gd name="connsiteY2" fmla="*/ 527607 h 527607"/>
              <a:gd name="connsiteX3" fmla="*/ 1995795 w 1995795"/>
              <a:gd name="connsiteY3" fmla="*/ 677 h 527607"/>
              <a:gd name="connsiteX4" fmla="*/ 1901656 w 1995795"/>
              <a:gd name="connsiteY4" fmla="*/ 4980 h 527607"/>
              <a:gd name="connsiteX0" fmla="*/ 1567085 w 1661224"/>
              <a:gd name="connsiteY0" fmla="*/ 4980 h 533182"/>
              <a:gd name="connsiteX1" fmla="*/ 0 w 1661224"/>
              <a:gd name="connsiteY1" fmla="*/ 533182 h 533182"/>
              <a:gd name="connsiteX2" fmla="*/ 663580 w 1661224"/>
              <a:gd name="connsiteY2" fmla="*/ 527607 h 533182"/>
              <a:gd name="connsiteX3" fmla="*/ 1661224 w 1661224"/>
              <a:gd name="connsiteY3" fmla="*/ 677 h 533182"/>
              <a:gd name="connsiteX4" fmla="*/ 1567085 w 1661224"/>
              <a:gd name="connsiteY4" fmla="*/ 4980 h 533182"/>
              <a:gd name="connsiteX0" fmla="*/ 1567085 w 1661224"/>
              <a:gd name="connsiteY0" fmla="*/ 4980 h 533182"/>
              <a:gd name="connsiteX1" fmla="*/ 0 w 1661224"/>
              <a:gd name="connsiteY1" fmla="*/ 533182 h 533182"/>
              <a:gd name="connsiteX2" fmla="*/ 666464 w 1661224"/>
              <a:gd name="connsiteY2" fmla="*/ 532723 h 533182"/>
              <a:gd name="connsiteX3" fmla="*/ 1661224 w 1661224"/>
              <a:gd name="connsiteY3" fmla="*/ 677 h 533182"/>
              <a:gd name="connsiteX4" fmla="*/ 1567085 w 1661224"/>
              <a:gd name="connsiteY4" fmla="*/ 4980 h 533182"/>
              <a:gd name="connsiteX0" fmla="*/ 1564201 w 1661224"/>
              <a:gd name="connsiteY0" fmla="*/ 807 h 534126"/>
              <a:gd name="connsiteX1" fmla="*/ 0 w 1661224"/>
              <a:gd name="connsiteY1" fmla="*/ 534126 h 534126"/>
              <a:gd name="connsiteX2" fmla="*/ 666464 w 1661224"/>
              <a:gd name="connsiteY2" fmla="*/ 533667 h 534126"/>
              <a:gd name="connsiteX3" fmla="*/ 1661224 w 1661224"/>
              <a:gd name="connsiteY3" fmla="*/ 1621 h 534126"/>
              <a:gd name="connsiteX4" fmla="*/ 1564201 w 1661224"/>
              <a:gd name="connsiteY4" fmla="*/ 807 h 534126"/>
              <a:gd name="connsiteX0" fmla="*/ 1564201 w 1666992"/>
              <a:gd name="connsiteY0" fmla="*/ 807 h 534126"/>
              <a:gd name="connsiteX1" fmla="*/ 0 w 1666992"/>
              <a:gd name="connsiteY1" fmla="*/ 534126 h 534126"/>
              <a:gd name="connsiteX2" fmla="*/ 666464 w 1666992"/>
              <a:gd name="connsiteY2" fmla="*/ 533667 h 534126"/>
              <a:gd name="connsiteX3" fmla="*/ 1666992 w 1666992"/>
              <a:gd name="connsiteY3" fmla="*/ 1621 h 534126"/>
              <a:gd name="connsiteX4" fmla="*/ 1564201 w 1666992"/>
              <a:gd name="connsiteY4" fmla="*/ 807 h 534126"/>
              <a:gd name="connsiteX0" fmla="*/ 1564201 w 1665550"/>
              <a:gd name="connsiteY0" fmla="*/ 4979 h 538298"/>
              <a:gd name="connsiteX1" fmla="*/ 0 w 1665550"/>
              <a:gd name="connsiteY1" fmla="*/ 538298 h 538298"/>
              <a:gd name="connsiteX2" fmla="*/ 666464 w 1665550"/>
              <a:gd name="connsiteY2" fmla="*/ 537839 h 538298"/>
              <a:gd name="connsiteX3" fmla="*/ 1665550 w 1665550"/>
              <a:gd name="connsiteY3" fmla="*/ 676 h 538298"/>
              <a:gd name="connsiteX4" fmla="*/ 1564201 w 1665550"/>
              <a:gd name="connsiteY4" fmla="*/ 4979 h 538298"/>
              <a:gd name="connsiteX0" fmla="*/ 1564201 w 1671319"/>
              <a:gd name="connsiteY0" fmla="*/ 2705 h 536024"/>
              <a:gd name="connsiteX1" fmla="*/ 0 w 1671319"/>
              <a:gd name="connsiteY1" fmla="*/ 536024 h 536024"/>
              <a:gd name="connsiteX2" fmla="*/ 666464 w 1671319"/>
              <a:gd name="connsiteY2" fmla="*/ 535565 h 536024"/>
              <a:gd name="connsiteX3" fmla="*/ 1671319 w 1671319"/>
              <a:gd name="connsiteY3" fmla="*/ 960 h 536024"/>
              <a:gd name="connsiteX4" fmla="*/ 1564201 w 1671319"/>
              <a:gd name="connsiteY4" fmla="*/ 2705 h 536024"/>
              <a:gd name="connsiteX0" fmla="*/ 1564201 w 1671319"/>
              <a:gd name="connsiteY0" fmla="*/ 2705 h 536024"/>
              <a:gd name="connsiteX1" fmla="*/ 0 w 1671319"/>
              <a:gd name="connsiteY1" fmla="*/ 536024 h 536024"/>
              <a:gd name="connsiteX2" fmla="*/ 666464 w 1671319"/>
              <a:gd name="connsiteY2" fmla="*/ 535565 h 536024"/>
              <a:gd name="connsiteX3" fmla="*/ 1671319 w 1671319"/>
              <a:gd name="connsiteY3" fmla="*/ 960 h 536024"/>
              <a:gd name="connsiteX4" fmla="*/ 1564201 w 1671319"/>
              <a:gd name="connsiteY4" fmla="*/ 2705 h 53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319" h="536024">
                <a:moveTo>
                  <a:pt x="1564201" y="2705"/>
                </a:moveTo>
                <a:lnTo>
                  <a:pt x="0" y="536024"/>
                </a:lnTo>
                <a:lnTo>
                  <a:pt x="666464" y="535565"/>
                </a:lnTo>
                <a:cubicBezTo>
                  <a:pt x="1015333" y="401772"/>
                  <a:pt x="1313117" y="191674"/>
                  <a:pt x="1671319" y="960"/>
                </a:cubicBezTo>
                <a:cubicBezTo>
                  <a:pt x="1609618" y="-1822"/>
                  <a:pt x="1603924" y="2289"/>
                  <a:pt x="1564201" y="2705"/>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95" name="Freeform 94">
            <a:extLst>
              <a:ext uri="{FF2B5EF4-FFF2-40B4-BE49-F238E27FC236}">
                <a16:creationId xmlns:a16="http://schemas.microsoft.com/office/drawing/2014/main" id="{09E208F6-D95A-4CBE-9537-E72C1571DECB}"/>
              </a:ext>
            </a:extLst>
          </p:cNvPr>
          <p:cNvSpPr/>
          <p:nvPr/>
        </p:nvSpPr>
        <p:spPr>
          <a:xfrm>
            <a:off x="5676750" y="4753252"/>
            <a:ext cx="1152825" cy="486749"/>
          </a:xfrm>
          <a:custGeom>
            <a:avLst/>
            <a:gdLst>
              <a:gd name="connsiteX0" fmla="*/ 585216 w 1338682"/>
              <a:gd name="connsiteY0" fmla="*/ 3658 h 504749"/>
              <a:gd name="connsiteX1" fmla="*/ 0 w 1338682"/>
              <a:gd name="connsiteY1" fmla="*/ 501091 h 504749"/>
              <a:gd name="connsiteX2" fmla="*/ 1338682 w 1338682"/>
              <a:gd name="connsiteY2" fmla="*/ 504749 h 504749"/>
              <a:gd name="connsiteX3" fmla="*/ 746150 w 1338682"/>
              <a:gd name="connsiteY3" fmla="*/ 0 h 504749"/>
              <a:gd name="connsiteX4" fmla="*/ 585216 w 1338682"/>
              <a:gd name="connsiteY4" fmla="*/ 3658 h 504749"/>
              <a:gd name="connsiteX0" fmla="*/ 585216 w 1338682"/>
              <a:gd name="connsiteY0" fmla="*/ 15 h 504749"/>
              <a:gd name="connsiteX1" fmla="*/ 0 w 1338682"/>
              <a:gd name="connsiteY1" fmla="*/ 501091 h 504749"/>
              <a:gd name="connsiteX2" fmla="*/ 1338682 w 1338682"/>
              <a:gd name="connsiteY2" fmla="*/ 504749 h 504749"/>
              <a:gd name="connsiteX3" fmla="*/ 746150 w 1338682"/>
              <a:gd name="connsiteY3" fmla="*/ 0 h 504749"/>
              <a:gd name="connsiteX4" fmla="*/ 585216 w 1338682"/>
              <a:gd name="connsiteY4" fmla="*/ 15 h 504749"/>
              <a:gd name="connsiteX0" fmla="*/ 585216 w 1360540"/>
              <a:gd name="connsiteY0" fmla="*/ 15 h 504749"/>
              <a:gd name="connsiteX1" fmla="*/ 0 w 1360540"/>
              <a:gd name="connsiteY1" fmla="*/ 501091 h 504749"/>
              <a:gd name="connsiteX2" fmla="*/ 1360540 w 1360540"/>
              <a:gd name="connsiteY2" fmla="*/ 504749 h 504749"/>
              <a:gd name="connsiteX3" fmla="*/ 746150 w 1360540"/>
              <a:gd name="connsiteY3" fmla="*/ 0 h 504749"/>
              <a:gd name="connsiteX4" fmla="*/ 585216 w 1360540"/>
              <a:gd name="connsiteY4" fmla="*/ 15 h 504749"/>
              <a:gd name="connsiteX0" fmla="*/ 592502 w 1367826"/>
              <a:gd name="connsiteY0" fmla="*/ 15 h 504749"/>
              <a:gd name="connsiteX1" fmla="*/ 0 w 1367826"/>
              <a:gd name="connsiteY1" fmla="*/ 501091 h 504749"/>
              <a:gd name="connsiteX2" fmla="*/ 1367826 w 1367826"/>
              <a:gd name="connsiteY2" fmla="*/ 504749 h 504749"/>
              <a:gd name="connsiteX3" fmla="*/ 753436 w 1367826"/>
              <a:gd name="connsiteY3" fmla="*/ 0 h 504749"/>
              <a:gd name="connsiteX4" fmla="*/ 592502 w 1367826"/>
              <a:gd name="connsiteY4" fmla="*/ 15 h 504749"/>
              <a:gd name="connsiteX0" fmla="*/ 599788 w 1375112"/>
              <a:gd name="connsiteY0" fmla="*/ 15 h 504749"/>
              <a:gd name="connsiteX1" fmla="*/ 0 w 1375112"/>
              <a:gd name="connsiteY1" fmla="*/ 504734 h 504749"/>
              <a:gd name="connsiteX2" fmla="*/ 1375112 w 1375112"/>
              <a:gd name="connsiteY2" fmla="*/ 504749 h 504749"/>
              <a:gd name="connsiteX3" fmla="*/ 760722 w 1375112"/>
              <a:gd name="connsiteY3" fmla="*/ 0 h 504749"/>
              <a:gd name="connsiteX4" fmla="*/ 599788 w 1375112"/>
              <a:gd name="connsiteY4" fmla="*/ 15 h 504749"/>
              <a:gd name="connsiteX0" fmla="*/ 599788 w 1378755"/>
              <a:gd name="connsiteY0" fmla="*/ 15 h 504749"/>
              <a:gd name="connsiteX1" fmla="*/ 0 w 1378755"/>
              <a:gd name="connsiteY1" fmla="*/ 504734 h 504749"/>
              <a:gd name="connsiteX2" fmla="*/ 1378755 w 1378755"/>
              <a:gd name="connsiteY2" fmla="*/ 504749 h 504749"/>
              <a:gd name="connsiteX3" fmla="*/ 760722 w 1378755"/>
              <a:gd name="connsiteY3" fmla="*/ 0 h 504749"/>
              <a:gd name="connsiteX4" fmla="*/ 599788 w 1378755"/>
              <a:gd name="connsiteY4" fmla="*/ 15 h 504749"/>
              <a:gd name="connsiteX0" fmla="*/ 602733 w 1381700"/>
              <a:gd name="connsiteY0" fmla="*/ 15 h 504749"/>
              <a:gd name="connsiteX1" fmla="*/ 0 w 1381700"/>
              <a:gd name="connsiteY1" fmla="*/ 497194 h 504749"/>
              <a:gd name="connsiteX2" fmla="*/ 1381700 w 1381700"/>
              <a:gd name="connsiteY2" fmla="*/ 504749 h 504749"/>
              <a:gd name="connsiteX3" fmla="*/ 763667 w 1381700"/>
              <a:gd name="connsiteY3" fmla="*/ 0 h 504749"/>
              <a:gd name="connsiteX4" fmla="*/ 602733 w 1381700"/>
              <a:gd name="connsiteY4" fmla="*/ 15 h 504749"/>
              <a:gd name="connsiteX0" fmla="*/ 602733 w 1364037"/>
              <a:gd name="connsiteY0" fmla="*/ 15 h 502235"/>
              <a:gd name="connsiteX1" fmla="*/ 0 w 1364037"/>
              <a:gd name="connsiteY1" fmla="*/ 497194 h 502235"/>
              <a:gd name="connsiteX2" fmla="*/ 1364037 w 1364037"/>
              <a:gd name="connsiteY2" fmla="*/ 502235 h 502235"/>
              <a:gd name="connsiteX3" fmla="*/ 763667 w 1364037"/>
              <a:gd name="connsiteY3" fmla="*/ 0 h 502235"/>
              <a:gd name="connsiteX4" fmla="*/ 602733 w 1364037"/>
              <a:gd name="connsiteY4" fmla="*/ 15 h 502235"/>
              <a:gd name="connsiteX0" fmla="*/ 602733 w 1364037"/>
              <a:gd name="connsiteY0" fmla="*/ 15 h 497194"/>
              <a:gd name="connsiteX1" fmla="*/ 0 w 1364037"/>
              <a:gd name="connsiteY1" fmla="*/ 497194 h 497194"/>
              <a:gd name="connsiteX2" fmla="*/ 1364037 w 1364037"/>
              <a:gd name="connsiteY2" fmla="*/ 489668 h 497194"/>
              <a:gd name="connsiteX3" fmla="*/ 763667 w 1364037"/>
              <a:gd name="connsiteY3" fmla="*/ 0 h 497194"/>
              <a:gd name="connsiteX4" fmla="*/ 602733 w 1364037"/>
              <a:gd name="connsiteY4" fmla="*/ 15 h 497194"/>
              <a:gd name="connsiteX0" fmla="*/ 597122 w 1358426"/>
              <a:gd name="connsiteY0" fmla="*/ 15 h 489668"/>
              <a:gd name="connsiteX1" fmla="*/ 0 w 1358426"/>
              <a:gd name="connsiteY1" fmla="*/ 485217 h 489668"/>
              <a:gd name="connsiteX2" fmla="*/ 1358426 w 1358426"/>
              <a:gd name="connsiteY2" fmla="*/ 489668 h 489668"/>
              <a:gd name="connsiteX3" fmla="*/ 758056 w 1358426"/>
              <a:gd name="connsiteY3" fmla="*/ 0 h 489668"/>
              <a:gd name="connsiteX4" fmla="*/ 597122 w 1358426"/>
              <a:gd name="connsiteY4" fmla="*/ 15 h 489668"/>
              <a:gd name="connsiteX0" fmla="*/ 577480 w 1358426"/>
              <a:gd name="connsiteY0" fmla="*/ 15 h 489668"/>
              <a:gd name="connsiteX1" fmla="*/ 0 w 1358426"/>
              <a:gd name="connsiteY1" fmla="*/ 485217 h 489668"/>
              <a:gd name="connsiteX2" fmla="*/ 1358426 w 1358426"/>
              <a:gd name="connsiteY2" fmla="*/ 489668 h 489668"/>
              <a:gd name="connsiteX3" fmla="*/ 758056 w 1358426"/>
              <a:gd name="connsiteY3" fmla="*/ 0 h 489668"/>
              <a:gd name="connsiteX4" fmla="*/ 577480 w 1358426"/>
              <a:gd name="connsiteY4" fmla="*/ 15 h 489668"/>
              <a:gd name="connsiteX0" fmla="*/ 577480 w 1358426"/>
              <a:gd name="connsiteY0" fmla="*/ 0 h 489653"/>
              <a:gd name="connsiteX1" fmla="*/ 0 w 1358426"/>
              <a:gd name="connsiteY1" fmla="*/ 485202 h 489653"/>
              <a:gd name="connsiteX2" fmla="*/ 1358426 w 1358426"/>
              <a:gd name="connsiteY2" fmla="*/ 489653 h 489653"/>
              <a:gd name="connsiteX3" fmla="*/ 780503 w 1358426"/>
              <a:gd name="connsiteY3" fmla="*/ 2380 h 489653"/>
              <a:gd name="connsiteX4" fmla="*/ 577480 w 1358426"/>
              <a:gd name="connsiteY4" fmla="*/ 0 h 489653"/>
              <a:gd name="connsiteX0" fmla="*/ 577480 w 1358426"/>
              <a:gd name="connsiteY0" fmla="*/ 15 h 489668"/>
              <a:gd name="connsiteX1" fmla="*/ 0 w 1358426"/>
              <a:gd name="connsiteY1" fmla="*/ 485217 h 489668"/>
              <a:gd name="connsiteX2" fmla="*/ 1358426 w 1358426"/>
              <a:gd name="connsiteY2" fmla="*/ 489668 h 489668"/>
              <a:gd name="connsiteX3" fmla="*/ 780503 w 1358426"/>
              <a:gd name="connsiteY3" fmla="*/ 0 h 489668"/>
              <a:gd name="connsiteX4" fmla="*/ 577480 w 1358426"/>
              <a:gd name="connsiteY4" fmla="*/ 15 h 48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426" h="489668">
                <a:moveTo>
                  <a:pt x="577480" y="15"/>
                </a:moveTo>
                <a:lnTo>
                  <a:pt x="0" y="485217"/>
                </a:lnTo>
                <a:lnTo>
                  <a:pt x="1358426" y="489668"/>
                </a:lnTo>
                <a:lnTo>
                  <a:pt x="780503" y="0"/>
                </a:lnTo>
                <a:lnTo>
                  <a:pt x="577480" y="15"/>
                </a:lnTo>
                <a:close/>
              </a:path>
            </a:pathLst>
          </a:custGeom>
          <a:solidFill>
            <a:srgbClr val="0B57A1"/>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96" name="Freeform 95">
            <a:extLst>
              <a:ext uri="{FF2B5EF4-FFF2-40B4-BE49-F238E27FC236}">
                <a16:creationId xmlns:a16="http://schemas.microsoft.com/office/drawing/2014/main" id="{18C50213-DD0B-45C7-875F-D6B501FA8F63}"/>
              </a:ext>
            </a:extLst>
          </p:cNvPr>
          <p:cNvSpPr/>
          <p:nvPr/>
        </p:nvSpPr>
        <p:spPr>
          <a:xfrm>
            <a:off x="6384569" y="4746422"/>
            <a:ext cx="1782880" cy="507845"/>
          </a:xfrm>
          <a:custGeom>
            <a:avLst/>
            <a:gdLst>
              <a:gd name="connsiteX0" fmla="*/ 0 w 2154326"/>
              <a:gd name="connsiteY0" fmla="*/ 7315 h 530352"/>
              <a:gd name="connsiteX1" fmla="*/ 797356 w 2154326"/>
              <a:gd name="connsiteY1" fmla="*/ 523036 h 530352"/>
              <a:gd name="connsiteX2" fmla="*/ 2154326 w 2154326"/>
              <a:gd name="connsiteY2" fmla="*/ 530352 h 530352"/>
              <a:gd name="connsiteX3" fmla="*/ 160934 w 2154326"/>
              <a:gd name="connsiteY3" fmla="*/ 0 h 530352"/>
              <a:gd name="connsiteX4" fmla="*/ 0 w 2154326"/>
              <a:gd name="connsiteY4" fmla="*/ 7315 h 530352"/>
              <a:gd name="connsiteX0" fmla="*/ 0 w 2151945"/>
              <a:gd name="connsiteY0" fmla="*/ 16840 h 530352"/>
              <a:gd name="connsiteX1" fmla="*/ 794975 w 2151945"/>
              <a:gd name="connsiteY1" fmla="*/ 523036 h 530352"/>
              <a:gd name="connsiteX2" fmla="*/ 2151945 w 2151945"/>
              <a:gd name="connsiteY2" fmla="*/ 530352 h 530352"/>
              <a:gd name="connsiteX3" fmla="*/ 158553 w 2151945"/>
              <a:gd name="connsiteY3" fmla="*/ 0 h 530352"/>
              <a:gd name="connsiteX4" fmla="*/ 0 w 2151945"/>
              <a:gd name="connsiteY4" fmla="*/ 16840 h 530352"/>
              <a:gd name="connsiteX0" fmla="*/ 0 w 2151945"/>
              <a:gd name="connsiteY0" fmla="*/ 7315 h 520827"/>
              <a:gd name="connsiteX1" fmla="*/ 794975 w 2151945"/>
              <a:gd name="connsiteY1" fmla="*/ 513511 h 520827"/>
              <a:gd name="connsiteX2" fmla="*/ 2151945 w 2151945"/>
              <a:gd name="connsiteY2" fmla="*/ 520827 h 520827"/>
              <a:gd name="connsiteX3" fmla="*/ 172840 w 2151945"/>
              <a:gd name="connsiteY3" fmla="*/ 0 h 520827"/>
              <a:gd name="connsiteX4" fmla="*/ 0 w 2151945"/>
              <a:gd name="connsiteY4" fmla="*/ 7315 h 520827"/>
              <a:gd name="connsiteX0" fmla="*/ 0 w 2151945"/>
              <a:gd name="connsiteY0" fmla="*/ 0 h 513512"/>
              <a:gd name="connsiteX1" fmla="*/ 794975 w 2151945"/>
              <a:gd name="connsiteY1" fmla="*/ 506196 h 513512"/>
              <a:gd name="connsiteX2" fmla="*/ 2151945 w 2151945"/>
              <a:gd name="connsiteY2" fmla="*/ 513512 h 513512"/>
              <a:gd name="connsiteX3" fmla="*/ 184746 w 2151945"/>
              <a:gd name="connsiteY3" fmla="*/ 6972 h 513512"/>
              <a:gd name="connsiteX4" fmla="*/ 0 w 2151945"/>
              <a:gd name="connsiteY4" fmla="*/ 0 h 513512"/>
              <a:gd name="connsiteX0" fmla="*/ 0 w 2151945"/>
              <a:gd name="connsiteY0" fmla="*/ 2553 h 516065"/>
              <a:gd name="connsiteX1" fmla="*/ 794975 w 2151945"/>
              <a:gd name="connsiteY1" fmla="*/ 508749 h 516065"/>
              <a:gd name="connsiteX2" fmla="*/ 2151945 w 2151945"/>
              <a:gd name="connsiteY2" fmla="*/ 516065 h 516065"/>
              <a:gd name="connsiteX3" fmla="*/ 170458 w 2151945"/>
              <a:gd name="connsiteY3" fmla="*/ 0 h 516065"/>
              <a:gd name="connsiteX4" fmla="*/ 0 w 2151945"/>
              <a:gd name="connsiteY4" fmla="*/ 2553 h 516065"/>
              <a:gd name="connsiteX0" fmla="*/ 0 w 2151945"/>
              <a:gd name="connsiteY0" fmla="*/ 2553 h 516065"/>
              <a:gd name="connsiteX1" fmla="*/ 785450 w 2151945"/>
              <a:gd name="connsiteY1" fmla="*/ 508749 h 516065"/>
              <a:gd name="connsiteX2" fmla="*/ 2151945 w 2151945"/>
              <a:gd name="connsiteY2" fmla="*/ 516065 h 516065"/>
              <a:gd name="connsiteX3" fmla="*/ 170458 w 2151945"/>
              <a:gd name="connsiteY3" fmla="*/ 0 h 516065"/>
              <a:gd name="connsiteX4" fmla="*/ 0 w 2151945"/>
              <a:gd name="connsiteY4" fmla="*/ 2553 h 516065"/>
              <a:gd name="connsiteX0" fmla="*/ 0 w 2151945"/>
              <a:gd name="connsiteY0" fmla="*/ 2553 h 516065"/>
              <a:gd name="connsiteX1" fmla="*/ 775925 w 2151945"/>
              <a:gd name="connsiteY1" fmla="*/ 508749 h 516065"/>
              <a:gd name="connsiteX2" fmla="*/ 2151945 w 2151945"/>
              <a:gd name="connsiteY2" fmla="*/ 516065 h 516065"/>
              <a:gd name="connsiteX3" fmla="*/ 170458 w 2151945"/>
              <a:gd name="connsiteY3" fmla="*/ 0 h 516065"/>
              <a:gd name="connsiteX4" fmla="*/ 0 w 2151945"/>
              <a:gd name="connsiteY4" fmla="*/ 2553 h 516065"/>
              <a:gd name="connsiteX0" fmla="*/ 0 w 2135276"/>
              <a:gd name="connsiteY0" fmla="*/ 2553 h 508749"/>
              <a:gd name="connsiteX1" fmla="*/ 775925 w 2135276"/>
              <a:gd name="connsiteY1" fmla="*/ 508749 h 508749"/>
              <a:gd name="connsiteX2" fmla="*/ 2135276 w 2135276"/>
              <a:gd name="connsiteY2" fmla="*/ 489871 h 508749"/>
              <a:gd name="connsiteX3" fmla="*/ 170458 w 2135276"/>
              <a:gd name="connsiteY3" fmla="*/ 0 h 508749"/>
              <a:gd name="connsiteX4" fmla="*/ 0 w 2135276"/>
              <a:gd name="connsiteY4" fmla="*/ 2553 h 508749"/>
              <a:gd name="connsiteX0" fmla="*/ 0 w 2140817"/>
              <a:gd name="connsiteY0" fmla="*/ 2553 h 508749"/>
              <a:gd name="connsiteX1" fmla="*/ 775925 w 2140817"/>
              <a:gd name="connsiteY1" fmla="*/ 508749 h 508749"/>
              <a:gd name="connsiteX2" fmla="*/ 2135276 w 2140817"/>
              <a:gd name="connsiteY2" fmla="*/ 489871 h 508749"/>
              <a:gd name="connsiteX3" fmla="*/ 2140039 w 2140817"/>
              <a:gd name="connsiteY3" fmla="*/ 494595 h 508749"/>
              <a:gd name="connsiteX4" fmla="*/ 170458 w 2140817"/>
              <a:gd name="connsiteY4" fmla="*/ 0 h 508749"/>
              <a:gd name="connsiteX5" fmla="*/ 0 w 2140817"/>
              <a:gd name="connsiteY5" fmla="*/ 2553 h 508749"/>
              <a:gd name="connsiteX0" fmla="*/ 0 w 2145393"/>
              <a:gd name="connsiteY0" fmla="*/ 2553 h 511338"/>
              <a:gd name="connsiteX1" fmla="*/ 775925 w 2145393"/>
              <a:gd name="connsiteY1" fmla="*/ 508749 h 511338"/>
              <a:gd name="connsiteX2" fmla="*/ 2135276 w 2145393"/>
              <a:gd name="connsiteY2" fmla="*/ 489871 h 511338"/>
              <a:gd name="connsiteX3" fmla="*/ 2144802 w 2145393"/>
              <a:gd name="connsiteY3" fmla="*/ 511264 h 511338"/>
              <a:gd name="connsiteX4" fmla="*/ 170458 w 2145393"/>
              <a:gd name="connsiteY4" fmla="*/ 0 h 511338"/>
              <a:gd name="connsiteX5" fmla="*/ 0 w 2145393"/>
              <a:gd name="connsiteY5" fmla="*/ 2553 h 511338"/>
              <a:gd name="connsiteX0" fmla="*/ 0 w 2145393"/>
              <a:gd name="connsiteY0" fmla="*/ 2553 h 511338"/>
              <a:gd name="connsiteX1" fmla="*/ 775925 w 2145393"/>
              <a:gd name="connsiteY1" fmla="*/ 508749 h 511338"/>
              <a:gd name="connsiteX2" fmla="*/ 2135276 w 2145393"/>
              <a:gd name="connsiteY2" fmla="*/ 489871 h 511338"/>
              <a:gd name="connsiteX3" fmla="*/ 2144802 w 2145393"/>
              <a:gd name="connsiteY3" fmla="*/ 511264 h 511338"/>
              <a:gd name="connsiteX4" fmla="*/ 170458 w 2145393"/>
              <a:gd name="connsiteY4" fmla="*/ 0 h 511338"/>
              <a:gd name="connsiteX5" fmla="*/ 0 w 2145393"/>
              <a:gd name="connsiteY5" fmla="*/ 2553 h 511338"/>
              <a:gd name="connsiteX0" fmla="*/ 0 w 2135276"/>
              <a:gd name="connsiteY0" fmla="*/ 2553 h 508749"/>
              <a:gd name="connsiteX1" fmla="*/ 775925 w 2135276"/>
              <a:gd name="connsiteY1" fmla="*/ 508749 h 508749"/>
              <a:gd name="connsiteX2" fmla="*/ 2135276 w 2135276"/>
              <a:gd name="connsiteY2" fmla="*/ 489871 h 508749"/>
              <a:gd name="connsiteX3" fmla="*/ 170458 w 2135276"/>
              <a:gd name="connsiteY3" fmla="*/ 0 h 508749"/>
              <a:gd name="connsiteX4" fmla="*/ 0 w 2135276"/>
              <a:gd name="connsiteY4" fmla="*/ 2553 h 508749"/>
              <a:gd name="connsiteX0" fmla="*/ 0 w 2135276"/>
              <a:gd name="connsiteY0" fmla="*/ 2553 h 508749"/>
              <a:gd name="connsiteX1" fmla="*/ 775925 w 2135276"/>
              <a:gd name="connsiteY1" fmla="*/ 508749 h 508749"/>
              <a:gd name="connsiteX2" fmla="*/ 2135276 w 2135276"/>
              <a:gd name="connsiteY2" fmla="*/ 499396 h 508749"/>
              <a:gd name="connsiteX3" fmla="*/ 170458 w 2135276"/>
              <a:gd name="connsiteY3" fmla="*/ 0 h 508749"/>
              <a:gd name="connsiteX4" fmla="*/ 0 w 2135276"/>
              <a:gd name="connsiteY4" fmla="*/ 2553 h 508749"/>
              <a:gd name="connsiteX0" fmla="*/ 0 w 2130513"/>
              <a:gd name="connsiteY0" fmla="*/ 2553 h 508749"/>
              <a:gd name="connsiteX1" fmla="*/ 775925 w 2130513"/>
              <a:gd name="connsiteY1" fmla="*/ 508749 h 508749"/>
              <a:gd name="connsiteX2" fmla="*/ 2130513 w 2130513"/>
              <a:gd name="connsiteY2" fmla="*/ 489871 h 508749"/>
              <a:gd name="connsiteX3" fmla="*/ 170458 w 2130513"/>
              <a:gd name="connsiteY3" fmla="*/ 0 h 508749"/>
              <a:gd name="connsiteX4" fmla="*/ 0 w 2130513"/>
              <a:gd name="connsiteY4" fmla="*/ 2553 h 508749"/>
              <a:gd name="connsiteX0" fmla="*/ 0 w 2130513"/>
              <a:gd name="connsiteY0" fmla="*/ 2553 h 508749"/>
              <a:gd name="connsiteX1" fmla="*/ 799737 w 2130513"/>
              <a:gd name="connsiteY1" fmla="*/ 508749 h 508749"/>
              <a:gd name="connsiteX2" fmla="*/ 2130513 w 2130513"/>
              <a:gd name="connsiteY2" fmla="*/ 489871 h 508749"/>
              <a:gd name="connsiteX3" fmla="*/ 170458 w 2130513"/>
              <a:gd name="connsiteY3" fmla="*/ 0 h 508749"/>
              <a:gd name="connsiteX4" fmla="*/ 0 w 2130513"/>
              <a:gd name="connsiteY4" fmla="*/ 2553 h 508749"/>
              <a:gd name="connsiteX0" fmla="*/ 0 w 2130513"/>
              <a:gd name="connsiteY0" fmla="*/ 2553 h 511131"/>
              <a:gd name="connsiteX1" fmla="*/ 778306 w 2130513"/>
              <a:gd name="connsiteY1" fmla="*/ 511131 h 511131"/>
              <a:gd name="connsiteX2" fmla="*/ 2130513 w 2130513"/>
              <a:gd name="connsiteY2" fmla="*/ 489871 h 511131"/>
              <a:gd name="connsiteX3" fmla="*/ 170458 w 2130513"/>
              <a:gd name="connsiteY3" fmla="*/ 0 h 511131"/>
              <a:gd name="connsiteX4" fmla="*/ 0 w 2130513"/>
              <a:gd name="connsiteY4" fmla="*/ 2553 h 511131"/>
              <a:gd name="connsiteX0" fmla="*/ 0 w 2130513"/>
              <a:gd name="connsiteY0" fmla="*/ 2553 h 511131"/>
              <a:gd name="connsiteX1" fmla="*/ 778306 w 2130513"/>
              <a:gd name="connsiteY1" fmla="*/ 511131 h 511131"/>
              <a:gd name="connsiteX2" fmla="*/ 2130513 w 2130513"/>
              <a:gd name="connsiteY2" fmla="*/ 489871 h 511131"/>
              <a:gd name="connsiteX3" fmla="*/ 170458 w 2130513"/>
              <a:gd name="connsiteY3" fmla="*/ 0 h 511131"/>
              <a:gd name="connsiteX4" fmla="*/ 0 w 2130513"/>
              <a:gd name="connsiteY4" fmla="*/ 2553 h 511131"/>
              <a:gd name="connsiteX0" fmla="*/ 0 w 2130513"/>
              <a:gd name="connsiteY0" fmla="*/ 2553 h 511131"/>
              <a:gd name="connsiteX1" fmla="*/ 778306 w 2130513"/>
              <a:gd name="connsiteY1" fmla="*/ 511131 h 511131"/>
              <a:gd name="connsiteX2" fmla="*/ 2130513 w 2130513"/>
              <a:gd name="connsiteY2" fmla="*/ 489871 h 511131"/>
              <a:gd name="connsiteX3" fmla="*/ 170458 w 2130513"/>
              <a:gd name="connsiteY3" fmla="*/ 0 h 511131"/>
              <a:gd name="connsiteX4" fmla="*/ 0 w 2130513"/>
              <a:gd name="connsiteY4" fmla="*/ 2553 h 511131"/>
              <a:gd name="connsiteX0" fmla="*/ 0 w 2130513"/>
              <a:gd name="connsiteY0" fmla="*/ 2553 h 511131"/>
              <a:gd name="connsiteX1" fmla="*/ 778306 w 2130513"/>
              <a:gd name="connsiteY1" fmla="*/ 511131 h 511131"/>
              <a:gd name="connsiteX2" fmla="*/ 2130513 w 2130513"/>
              <a:gd name="connsiteY2" fmla="*/ 489871 h 511131"/>
              <a:gd name="connsiteX3" fmla="*/ 170458 w 2130513"/>
              <a:gd name="connsiteY3" fmla="*/ 0 h 511131"/>
              <a:gd name="connsiteX4" fmla="*/ 0 w 2130513"/>
              <a:gd name="connsiteY4" fmla="*/ 2553 h 511131"/>
              <a:gd name="connsiteX0" fmla="*/ 0 w 2130513"/>
              <a:gd name="connsiteY0" fmla="*/ 2553 h 511131"/>
              <a:gd name="connsiteX1" fmla="*/ 778306 w 2130513"/>
              <a:gd name="connsiteY1" fmla="*/ 511131 h 511131"/>
              <a:gd name="connsiteX2" fmla="*/ 2130513 w 2130513"/>
              <a:gd name="connsiteY2" fmla="*/ 489871 h 511131"/>
              <a:gd name="connsiteX3" fmla="*/ 170458 w 2130513"/>
              <a:gd name="connsiteY3" fmla="*/ 0 h 511131"/>
              <a:gd name="connsiteX4" fmla="*/ 0 w 2130513"/>
              <a:gd name="connsiteY4" fmla="*/ 2553 h 511131"/>
              <a:gd name="connsiteX0" fmla="*/ 0 w 2140038"/>
              <a:gd name="connsiteY0" fmla="*/ 2553 h 511131"/>
              <a:gd name="connsiteX1" fmla="*/ 778306 w 2140038"/>
              <a:gd name="connsiteY1" fmla="*/ 511131 h 511131"/>
              <a:gd name="connsiteX2" fmla="*/ 2140038 w 2140038"/>
              <a:gd name="connsiteY2" fmla="*/ 499396 h 511131"/>
              <a:gd name="connsiteX3" fmla="*/ 170458 w 2140038"/>
              <a:gd name="connsiteY3" fmla="*/ 0 h 511131"/>
              <a:gd name="connsiteX4" fmla="*/ 0 w 2140038"/>
              <a:gd name="connsiteY4" fmla="*/ 2553 h 511131"/>
              <a:gd name="connsiteX0" fmla="*/ 0 w 2135275"/>
              <a:gd name="connsiteY0" fmla="*/ 2553 h 511131"/>
              <a:gd name="connsiteX1" fmla="*/ 778306 w 2135275"/>
              <a:gd name="connsiteY1" fmla="*/ 511131 h 511131"/>
              <a:gd name="connsiteX2" fmla="*/ 2135275 w 2135275"/>
              <a:gd name="connsiteY2" fmla="*/ 487490 h 511131"/>
              <a:gd name="connsiteX3" fmla="*/ 170458 w 2135275"/>
              <a:gd name="connsiteY3" fmla="*/ 0 h 511131"/>
              <a:gd name="connsiteX4" fmla="*/ 0 w 2135275"/>
              <a:gd name="connsiteY4" fmla="*/ 2553 h 511131"/>
              <a:gd name="connsiteX0" fmla="*/ 0 w 2135275"/>
              <a:gd name="connsiteY0" fmla="*/ 2553 h 511131"/>
              <a:gd name="connsiteX1" fmla="*/ 778306 w 2135275"/>
              <a:gd name="connsiteY1" fmla="*/ 511131 h 511131"/>
              <a:gd name="connsiteX2" fmla="*/ 2135275 w 2135275"/>
              <a:gd name="connsiteY2" fmla="*/ 487490 h 511131"/>
              <a:gd name="connsiteX3" fmla="*/ 170458 w 2135275"/>
              <a:gd name="connsiteY3" fmla="*/ 0 h 511131"/>
              <a:gd name="connsiteX4" fmla="*/ 0 w 2135275"/>
              <a:gd name="connsiteY4" fmla="*/ 2553 h 511131"/>
              <a:gd name="connsiteX0" fmla="*/ 0 w 2135275"/>
              <a:gd name="connsiteY0" fmla="*/ 2553 h 511131"/>
              <a:gd name="connsiteX1" fmla="*/ 778306 w 2135275"/>
              <a:gd name="connsiteY1" fmla="*/ 511131 h 511131"/>
              <a:gd name="connsiteX2" fmla="*/ 2135275 w 2135275"/>
              <a:gd name="connsiteY2" fmla="*/ 487490 h 511131"/>
              <a:gd name="connsiteX3" fmla="*/ 170458 w 2135275"/>
              <a:gd name="connsiteY3" fmla="*/ 0 h 511131"/>
              <a:gd name="connsiteX4" fmla="*/ 0 w 2135275"/>
              <a:gd name="connsiteY4" fmla="*/ 2553 h 511131"/>
              <a:gd name="connsiteX0" fmla="*/ 0 w 2135275"/>
              <a:gd name="connsiteY0" fmla="*/ 2553 h 501606"/>
              <a:gd name="connsiteX1" fmla="*/ 768781 w 2135275"/>
              <a:gd name="connsiteY1" fmla="*/ 501606 h 501606"/>
              <a:gd name="connsiteX2" fmla="*/ 2135275 w 2135275"/>
              <a:gd name="connsiteY2" fmla="*/ 487490 h 501606"/>
              <a:gd name="connsiteX3" fmla="*/ 170458 w 2135275"/>
              <a:gd name="connsiteY3" fmla="*/ 0 h 501606"/>
              <a:gd name="connsiteX4" fmla="*/ 0 w 2135275"/>
              <a:gd name="connsiteY4" fmla="*/ 2553 h 501606"/>
              <a:gd name="connsiteX0" fmla="*/ 0 w 2135275"/>
              <a:gd name="connsiteY0" fmla="*/ 2553 h 503987"/>
              <a:gd name="connsiteX1" fmla="*/ 780687 w 2135275"/>
              <a:gd name="connsiteY1" fmla="*/ 503987 h 503987"/>
              <a:gd name="connsiteX2" fmla="*/ 2135275 w 2135275"/>
              <a:gd name="connsiteY2" fmla="*/ 487490 h 503987"/>
              <a:gd name="connsiteX3" fmla="*/ 170458 w 2135275"/>
              <a:gd name="connsiteY3" fmla="*/ 0 h 503987"/>
              <a:gd name="connsiteX4" fmla="*/ 0 w 2135275"/>
              <a:gd name="connsiteY4" fmla="*/ 2553 h 503987"/>
              <a:gd name="connsiteX0" fmla="*/ 0 w 2146248"/>
              <a:gd name="connsiteY0" fmla="*/ 0 h 508749"/>
              <a:gd name="connsiteX1" fmla="*/ 791660 w 2146248"/>
              <a:gd name="connsiteY1" fmla="*/ 508749 h 508749"/>
              <a:gd name="connsiteX2" fmla="*/ 2146248 w 2146248"/>
              <a:gd name="connsiteY2" fmla="*/ 492252 h 508749"/>
              <a:gd name="connsiteX3" fmla="*/ 181431 w 2146248"/>
              <a:gd name="connsiteY3" fmla="*/ 4762 h 508749"/>
              <a:gd name="connsiteX4" fmla="*/ 0 w 2146248"/>
              <a:gd name="connsiteY4" fmla="*/ 0 h 508749"/>
              <a:gd name="connsiteX0" fmla="*/ 0 w 2146248"/>
              <a:gd name="connsiteY0" fmla="*/ 0 h 508749"/>
              <a:gd name="connsiteX1" fmla="*/ 791660 w 2146248"/>
              <a:gd name="connsiteY1" fmla="*/ 508749 h 508749"/>
              <a:gd name="connsiteX2" fmla="*/ 2146248 w 2146248"/>
              <a:gd name="connsiteY2" fmla="*/ 492252 h 508749"/>
              <a:gd name="connsiteX3" fmla="*/ 181431 w 2146248"/>
              <a:gd name="connsiteY3" fmla="*/ 1119 h 508749"/>
              <a:gd name="connsiteX4" fmla="*/ 0 w 2146248"/>
              <a:gd name="connsiteY4" fmla="*/ 0 h 508749"/>
              <a:gd name="connsiteX0" fmla="*/ 0 w 2168107"/>
              <a:gd name="connsiteY0" fmla="*/ 0 h 508749"/>
              <a:gd name="connsiteX1" fmla="*/ 791660 w 2168107"/>
              <a:gd name="connsiteY1" fmla="*/ 508749 h 508749"/>
              <a:gd name="connsiteX2" fmla="*/ 2168107 w 2168107"/>
              <a:gd name="connsiteY2" fmla="*/ 503181 h 508749"/>
              <a:gd name="connsiteX3" fmla="*/ 181431 w 2168107"/>
              <a:gd name="connsiteY3" fmla="*/ 1119 h 508749"/>
              <a:gd name="connsiteX4" fmla="*/ 0 w 2168107"/>
              <a:gd name="connsiteY4" fmla="*/ 0 h 508749"/>
              <a:gd name="connsiteX0" fmla="*/ 0 w 2168107"/>
              <a:gd name="connsiteY0" fmla="*/ 0 h 508749"/>
              <a:gd name="connsiteX1" fmla="*/ 791660 w 2168107"/>
              <a:gd name="connsiteY1" fmla="*/ 508749 h 508749"/>
              <a:gd name="connsiteX2" fmla="*/ 2168107 w 2168107"/>
              <a:gd name="connsiteY2" fmla="*/ 503181 h 508749"/>
              <a:gd name="connsiteX3" fmla="*/ 181431 w 2168107"/>
              <a:gd name="connsiteY3" fmla="*/ 1119 h 508749"/>
              <a:gd name="connsiteX4" fmla="*/ 0 w 2168107"/>
              <a:gd name="connsiteY4" fmla="*/ 0 h 508749"/>
              <a:gd name="connsiteX0" fmla="*/ 0 w 2164463"/>
              <a:gd name="connsiteY0" fmla="*/ 0 h 508749"/>
              <a:gd name="connsiteX1" fmla="*/ 791660 w 2164463"/>
              <a:gd name="connsiteY1" fmla="*/ 508749 h 508749"/>
              <a:gd name="connsiteX2" fmla="*/ 2164463 w 2164463"/>
              <a:gd name="connsiteY2" fmla="*/ 506824 h 508749"/>
              <a:gd name="connsiteX3" fmla="*/ 181431 w 2164463"/>
              <a:gd name="connsiteY3" fmla="*/ 1119 h 508749"/>
              <a:gd name="connsiteX4" fmla="*/ 0 w 2164463"/>
              <a:gd name="connsiteY4" fmla="*/ 0 h 508749"/>
              <a:gd name="connsiteX0" fmla="*/ 0 w 2164463"/>
              <a:gd name="connsiteY0" fmla="*/ 0 h 508749"/>
              <a:gd name="connsiteX1" fmla="*/ 791660 w 2164463"/>
              <a:gd name="connsiteY1" fmla="*/ 508749 h 508749"/>
              <a:gd name="connsiteX2" fmla="*/ 2164463 w 2164463"/>
              <a:gd name="connsiteY2" fmla="*/ 506824 h 508749"/>
              <a:gd name="connsiteX3" fmla="*/ 181431 w 2164463"/>
              <a:gd name="connsiteY3" fmla="*/ 1119 h 508749"/>
              <a:gd name="connsiteX4" fmla="*/ 0 w 2164463"/>
              <a:gd name="connsiteY4" fmla="*/ 0 h 508749"/>
              <a:gd name="connsiteX0" fmla="*/ 0 w 2164463"/>
              <a:gd name="connsiteY0" fmla="*/ 0 h 506824"/>
              <a:gd name="connsiteX1" fmla="*/ 1101661 w 2164463"/>
              <a:gd name="connsiteY1" fmla="*/ 505574 h 506824"/>
              <a:gd name="connsiteX2" fmla="*/ 2164463 w 2164463"/>
              <a:gd name="connsiteY2" fmla="*/ 506824 h 506824"/>
              <a:gd name="connsiteX3" fmla="*/ 181431 w 2164463"/>
              <a:gd name="connsiteY3" fmla="*/ 1119 h 506824"/>
              <a:gd name="connsiteX4" fmla="*/ 0 w 2164463"/>
              <a:gd name="connsiteY4" fmla="*/ 0 h 506824"/>
              <a:gd name="connsiteX0" fmla="*/ 0 w 2164463"/>
              <a:gd name="connsiteY0" fmla="*/ 2056 h 508880"/>
              <a:gd name="connsiteX1" fmla="*/ 1101661 w 2164463"/>
              <a:gd name="connsiteY1" fmla="*/ 507630 h 508880"/>
              <a:gd name="connsiteX2" fmla="*/ 2164463 w 2164463"/>
              <a:gd name="connsiteY2" fmla="*/ 508880 h 508880"/>
              <a:gd name="connsiteX3" fmla="*/ 146986 w 2164463"/>
              <a:gd name="connsiteY3" fmla="*/ 0 h 508880"/>
              <a:gd name="connsiteX4" fmla="*/ 0 w 2164463"/>
              <a:gd name="connsiteY4" fmla="*/ 2056 h 508880"/>
              <a:gd name="connsiteX0" fmla="*/ 0 w 2164463"/>
              <a:gd name="connsiteY0" fmla="*/ 0 h 506824"/>
              <a:gd name="connsiteX1" fmla="*/ 1101661 w 2164463"/>
              <a:gd name="connsiteY1" fmla="*/ 505574 h 506824"/>
              <a:gd name="connsiteX2" fmla="*/ 2164463 w 2164463"/>
              <a:gd name="connsiteY2" fmla="*/ 506824 h 506824"/>
              <a:gd name="connsiteX3" fmla="*/ 142065 w 2164463"/>
              <a:gd name="connsiteY3" fmla="*/ 7469 h 506824"/>
              <a:gd name="connsiteX4" fmla="*/ 0 w 2164463"/>
              <a:gd name="connsiteY4" fmla="*/ 0 h 506824"/>
              <a:gd name="connsiteX0" fmla="*/ 0 w 2157082"/>
              <a:gd name="connsiteY0" fmla="*/ 0 h 509999"/>
              <a:gd name="connsiteX1" fmla="*/ 1094280 w 2157082"/>
              <a:gd name="connsiteY1" fmla="*/ 508749 h 509999"/>
              <a:gd name="connsiteX2" fmla="*/ 2157082 w 2157082"/>
              <a:gd name="connsiteY2" fmla="*/ 509999 h 509999"/>
              <a:gd name="connsiteX3" fmla="*/ 134684 w 2157082"/>
              <a:gd name="connsiteY3" fmla="*/ 10644 h 509999"/>
              <a:gd name="connsiteX4" fmla="*/ 0 w 2157082"/>
              <a:gd name="connsiteY4" fmla="*/ 0 h 509999"/>
              <a:gd name="connsiteX0" fmla="*/ 0 w 2159542"/>
              <a:gd name="connsiteY0" fmla="*/ 0 h 503649"/>
              <a:gd name="connsiteX1" fmla="*/ 1096740 w 2159542"/>
              <a:gd name="connsiteY1" fmla="*/ 502399 h 503649"/>
              <a:gd name="connsiteX2" fmla="*/ 2159542 w 2159542"/>
              <a:gd name="connsiteY2" fmla="*/ 503649 h 503649"/>
              <a:gd name="connsiteX3" fmla="*/ 137144 w 2159542"/>
              <a:gd name="connsiteY3" fmla="*/ 4294 h 503649"/>
              <a:gd name="connsiteX4" fmla="*/ 0 w 2159542"/>
              <a:gd name="connsiteY4" fmla="*/ 0 h 503649"/>
              <a:gd name="connsiteX0" fmla="*/ 0 w 2164463"/>
              <a:gd name="connsiteY0" fmla="*/ 0 h 502399"/>
              <a:gd name="connsiteX1" fmla="*/ 1096740 w 2164463"/>
              <a:gd name="connsiteY1" fmla="*/ 502399 h 502399"/>
              <a:gd name="connsiteX2" fmla="*/ 2164463 w 2164463"/>
              <a:gd name="connsiteY2" fmla="*/ 500474 h 502399"/>
              <a:gd name="connsiteX3" fmla="*/ 137144 w 2164463"/>
              <a:gd name="connsiteY3" fmla="*/ 4294 h 502399"/>
              <a:gd name="connsiteX4" fmla="*/ 0 w 2164463"/>
              <a:gd name="connsiteY4" fmla="*/ 0 h 502399"/>
              <a:gd name="connsiteX0" fmla="*/ 0 w 2231819"/>
              <a:gd name="connsiteY0" fmla="*/ 7113 h 498105"/>
              <a:gd name="connsiteX1" fmla="*/ 1164096 w 2231819"/>
              <a:gd name="connsiteY1" fmla="*/ 498105 h 498105"/>
              <a:gd name="connsiteX2" fmla="*/ 2231819 w 2231819"/>
              <a:gd name="connsiteY2" fmla="*/ 496180 h 498105"/>
              <a:gd name="connsiteX3" fmla="*/ 204500 w 2231819"/>
              <a:gd name="connsiteY3" fmla="*/ 0 h 498105"/>
              <a:gd name="connsiteX4" fmla="*/ 0 w 2231819"/>
              <a:gd name="connsiteY4" fmla="*/ 7113 h 498105"/>
              <a:gd name="connsiteX0" fmla="*/ 0 w 2231819"/>
              <a:gd name="connsiteY0" fmla="*/ 7113 h 496180"/>
              <a:gd name="connsiteX1" fmla="*/ 804866 w 2231819"/>
              <a:gd name="connsiteY1" fmla="*/ 467685 h 496180"/>
              <a:gd name="connsiteX2" fmla="*/ 2231819 w 2231819"/>
              <a:gd name="connsiteY2" fmla="*/ 496180 h 496180"/>
              <a:gd name="connsiteX3" fmla="*/ 204500 w 2231819"/>
              <a:gd name="connsiteY3" fmla="*/ 0 h 496180"/>
              <a:gd name="connsiteX4" fmla="*/ 0 w 2231819"/>
              <a:gd name="connsiteY4" fmla="*/ 7113 h 496180"/>
              <a:gd name="connsiteX0" fmla="*/ 0 w 2258761"/>
              <a:gd name="connsiteY0" fmla="*/ 7113 h 467685"/>
              <a:gd name="connsiteX1" fmla="*/ 804866 w 2258761"/>
              <a:gd name="connsiteY1" fmla="*/ 467685 h 467685"/>
              <a:gd name="connsiteX2" fmla="*/ 2258761 w 2258761"/>
              <a:gd name="connsiteY2" fmla="*/ 465760 h 467685"/>
              <a:gd name="connsiteX3" fmla="*/ 204500 w 2258761"/>
              <a:gd name="connsiteY3" fmla="*/ 0 h 467685"/>
              <a:gd name="connsiteX4" fmla="*/ 0 w 2258761"/>
              <a:gd name="connsiteY4" fmla="*/ 7113 h 467685"/>
              <a:gd name="connsiteX0" fmla="*/ 0 w 2258761"/>
              <a:gd name="connsiteY0" fmla="*/ 7113 h 467685"/>
              <a:gd name="connsiteX1" fmla="*/ 804866 w 2258761"/>
              <a:gd name="connsiteY1" fmla="*/ 467685 h 467685"/>
              <a:gd name="connsiteX2" fmla="*/ 2258761 w 2258761"/>
              <a:gd name="connsiteY2" fmla="*/ 465760 h 467685"/>
              <a:gd name="connsiteX3" fmla="*/ 186538 w 2258761"/>
              <a:gd name="connsiteY3" fmla="*/ 0 h 467685"/>
              <a:gd name="connsiteX4" fmla="*/ 0 w 2258761"/>
              <a:gd name="connsiteY4" fmla="*/ 7113 h 467685"/>
              <a:gd name="connsiteX0" fmla="*/ 0 w 2258761"/>
              <a:gd name="connsiteY0" fmla="*/ 0 h 460572"/>
              <a:gd name="connsiteX1" fmla="*/ 804866 w 2258761"/>
              <a:gd name="connsiteY1" fmla="*/ 460572 h 460572"/>
              <a:gd name="connsiteX2" fmla="*/ 2258761 w 2258761"/>
              <a:gd name="connsiteY2" fmla="*/ 458647 h 460572"/>
              <a:gd name="connsiteX3" fmla="*/ 164086 w 2258761"/>
              <a:gd name="connsiteY3" fmla="*/ 492 h 460572"/>
              <a:gd name="connsiteX4" fmla="*/ 0 w 2258761"/>
              <a:gd name="connsiteY4" fmla="*/ 0 h 460572"/>
              <a:gd name="connsiteX0" fmla="*/ 0 w 2258761"/>
              <a:gd name="connsiteY0" fmla="*/ 0 h 469384"/>
              <a:gd name="connsiteX1" fmla="*/ 804866 w 2258761"/>
              <a:gd name="connsiteY1" fmla="*/ 460572 h 469384"/>
              <a:gd name="connsiteX2" fmla="*/ 2258761 w 2258761"/>
              <a:gd name="connsiteY2" fmla="*/ 469384 h 469384"/>
              <a:gd name="connsiteX3" fmla="*/ 164086 w 2258761"/>
              <a:gd name="connsiteY3" fmla="*/ 492 h 469384"/>
              <a:gd name="connsiteX4" fmla="*/ 0 w 2258761"/>
              <a:gd name="connsiteY4" fmla="*/ 0 h 469384"/>
              <a:gd name="connsiteX0" fmla="*/ 0 w 2258761"/>
              <a:gd name="connsiteY0" fmla="*/ 0 h 469384"/>
              <a:gd name="connsiteX1" fmla="*/ 664071 w 2258761"/>
              <a:gd name="connsiteY1" fmla="*/ 451739 h 469384"/>
              <a:gd name="connsiteX2" fmla="*/ 2258761 w 2258761"/>
              <a:gd name="connsiteY2" fmla="*/ 469384 h 469384"/>
              <a:gd name="connsiteX3" fmla="*/ 164086 w 2258761"/>
              <a:gd name="connsiteY3" fmla="*/ 492 h 469384"/>
              <a:gd name="connsiteX4" fmla="*/ 0 w 2258761"/>
              <a:gd name="connsiteY4" fmla="*/ 0 h 469384"/>
              <a:gd name="connsiteX0" fmla="*/ 0 w 1867665"/>
              <a:gd name="connsiteY0" fmla="*/ 0 h 460553"/>
              <a:gd name="connsiteX1" fmla="*/ 664071 w 1867665"/>
              <a:gd name="connsiteY1" fmla="*/ 451739 h 460553"/>
              <a:gd name="connsiteX2" fmla="*/ 1867665 w 1867665"/>
              <a:gd name="connsiteY2" fmla="*/ 460553 h 460553"/>
              <a:gd name="connsiteX3" fmla="*/ 164086 w 1867665"/>
              <a:gd name="connsiteY3" fmla="*/ 492 h 460553"/>
              <a:gd name="connsiteX4" fmla="*/ 0 w 1867665"/>
              <a:gd name="connsiteY4" fmla="*/ 0 h 460553"/>
              <a:gd name="connsiteX0" fmla="*/ 0 w 1883308"/>
              <a:gd name="connsiteY0" fmla="*/ 0 h 451739"/>
              <a:gd name="connsiteX1" fmla="*/ 664071 w 1883308"/>
              <a:gd name="connsiteY1" fmla="*/ 451739 h 451739"/>
              <a:gd name="connsiteX2" fmla="*/ 1883308 w 1883308"/>
              <a:gd name="connsiteY2" fmla="*/ 449514 h 451739"/>
              <a:gd name="connsiteX3" fmla="*/ 164086 w 1883308"/>
              <a:gd name="connsiteY3" fmla="*/ 492 h 451739"/>
              <a:gd name="connsiteX4" fmla="*/ 0 w 1883308"/>
              <a:gd name="connsiteY4" fmla="*/ 0 h 451739"/>
              <a:gd name="connsiteX0" fmla="*/ 0 w 1883308"/>
              <a:gd name="connsiteY0" fmla="*/ 0 h 451739"/>
              <a:gd name="connsiteX1" fmla="*/ 653642 w 1883308"/>
              <a:gd name="connsiteY1" fmla="*/ 451739 h 451739"/>
              <a:gd name="connsiteX2" fmla="*/ 1883308 w 1883308"/>
              <a:gd name="connsiteY2" fmla="*/ 449514 h 451739"/>
              <a:gd name="connsiteX3" fmla="*/ 164086 w 1883308"/>
              <a:gd name="connsiteY3" fmla="*/ 492 h 451739"/>
              <a:gd name="connsiteX4" fmla="*/ 0 w 1883308"/>
              <a:gd name="connsiteY4" fmla="*/ 0 h 451739"/>
              <a:gd name="connsiteX0" fmla="*/ 0 w 1883308"/>
              <a:gd name="connsiteY0" fmla="*/ 0 h 451739"/>
              <a:gd name="connsiteX1" fmla="*/ 653642 w 1883308"/>
              <a:gd name="connsiteY1" fmla="*/ 451739 h 451739"/>
              <a:gd name="connsiteX2" fmla="*/ 1883308 w 1883308"/>
              <a:gd name="connsiteY2" fmla="*/ 449514 h 451739"/>
              <a:gd name="connsiteX3" fmla="*/ 179731 w 1883308"/>
              <a:gd name="connsiteY3" fmla="*/ 492 h 451739"/>
              <a:gd name="connsiteX4" fmla="*/ 0 w 1883308"/>
              <a:gd name="connsiteY4" fmla="*/ 0 h 451739"/>
              <a:gd name="connsiteX0" fmla="*/ 0 w 1891131"/>
              <a:gd name="connsiteY0" fmla="*/ 0 h 456156"/>
              <a:gd name="connsiteX1" fmla="*/ 661465 w 1891131"/>
              <a:gd name="connsiteY1" fmla="*/ 456156 h 456156"/>
              <a:gd name="connsiteX2" fmla="*/ 1891131 w 1891131"/>
              <a:gd name="connsiteY2" fmla="*/ 453931 h 456156"/>
              <a:gd name="connsiteX3" fmla="*/ 187554 w 1891131"/>
              <a:gd name="connsiteY3" fmla="*/ 4909 h 456156"/>
              <a:gd name="connsiteX4" fmla="*/ 0 w 1891131"/>
              <a:gd name="connsiteY4" fmla="*/ 0 h 45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131" h="456156">
                <a:moveTo>
                  <a:pt x="0" y="0"/>
                </a:moveTo>
                <a:lnTo>
                  <a:pt x="661465" y="456156"/>
                </a:lnTo>
                <a:lnTo>
                  <a:pt x="1891131" y="453931"/>
                </a:lnTo>
                <a:lnTo>
                  <a:pt x="187554" y="4909"/>
                </a:lnTo>
                <a:lnTo>
                  <a:pt x="0" y="0"/>
                </a:lnTo>
                <a:close/>
              </a:path>
            </a:pathLst>
          </a:custGeom>
          <a:solidFill>
            <a:srgbClr val="902F6C"/>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97" name="Freeform 96">
            <a:extLst>
              <a:ext uri="{FF2B5EF4-FFF2-40B4-BE49-F238E27FC236}">
                <a16:creationId xmlns:a16="http://schemas.microsoft.com/office/drawing/2014/main" id="{B5EF6A2D-356E-41D7-9CA2-D5E0452C1513}"/>
              </a:ext>
            </a:extLst>
          </p:cNvPr>
          <p:cNvSpPr/>
          <p:nvPr/>
        </p:nvSpPr>
        <p:spPr>
          <a:xfrm>
            <a:off x="6841942" y="4747158"/>
            <a:ext cx="3930435" cy="528502"/>
          </a:xfrm>
          <a:custGeom>
            <a:avLst/>
            <a:gdLst>
              <a:gd name="connsiteX0" fmla="*/ 175565 w 3511296"/>
              <a:gd name="connsiteY0" fmla="*/ 3657 h 519379"/>
              <a:gd name="connsiteX1" fmla="*/ 3511296 w 3511296"/>
              <a:gd name="connsiteY1" fmla="*/ 504748 h 519379"/>
              <a:gd name="connsiteX2" fmla="*/ 2172615 w 3511296"/>
              <a:gd name="connsiteY2" fmla="*/ 519379 h 519379"/>
              <a:gd name="connsiteX3" fmla="*/ 0 w 3511296"/>
              <a:gd name="connsiteY3" fmla="*/ 0 h 519379"/>
              <a:gd name="connsiteX4" fmla="*/ 175565 w 3511296"/>
              <a:gd name="connsiteY4" fmla="*/ 3657 h 519379"/>
              <a:gd name="connsiteX0" fmla="*/ 168421 w 3504152"/>
              <a:gd name="connsiteY0" fmla="*/ 0 h 515722"/>
              <a:gd name="connsiteX1" fmla="*/ 3504152 w 3504152"/>
              <a:gd name="connsiteY1" fmla="*/ 501091 h 515722"/>
              <a:gd name="connsiteX2" fmla="*/ 2165471 w 3504152"/>
              <a:gd name="connsiteY2" fmla="*/ 515722 h 515722"/>
              <a:gd name="connsiteX3" fmla="*/ 0 w 3504152"/>
              <a:gd name="connsiteY3" fmla="*/ 8249 h 515722"/>
              <a:gd name="connsiteX4" fmla="*/ 168421 w 3504152"/>
              <a:gd name="connsiteY4" fmla="*/ 0 h 515722"/>
              <a:gd name="connsiteX0" fmla="*/ 175565 w 3511296"/>
              <a:gd name="connsiteY0" fmla="*/ 0 h 515722"/>
              <a:gd name="connsiteX1" fmla="*/ 3511296 w 3511296"/>
              <a:gd name="connsiteY1" fmla="*/ 501091 h 515722"/>
              <a:gd name="connsiteX2" fmla="*/ 2172615 w 3511296"/>
              <a:gd name="connsiteY2" fmla="*/ 515722 h 515722"/>
              <a:gd name="connsiteX3" fmla="*/ 0 w 3511296"/>
              <a:gd name="connsiteY3" fmla="*/ 3487 h 515722"/>
              <a:gd name="connsiteX4" fmla="*/ 175565 w 3511296"/>
              <a:gd name="connsiteY4" fmla="*/ 0 h 515722"/>
              <a:gd name="connsiteX0" fmla="*/ 194615 w 3511296"/>
              <a:gd name="connsiteY0" fmla="*/ 1276 h 512235"/>
              <a:gd name="connsiteX1" fmla="*/ 3511296 w 3511296"/>
              <a:gd name="connsiteY1" fmla="*/ 497604 h 512235"/>
              <a:gd name="connsiteX2" fmla="*/ 2172615 w 3511296"/>
              <a:gd name="connsiteY2" fmla="*/ 512235 h 512235"/>
              <a:gd name="connsiteX3" fmla="*/ 0 w 3511296"/>
              <a:gd name="connsiteY3" fmla="*/ 0 h 512235"/>
              <a:gd name="connsiteX4" fmla="*/ 194615 w 3511296"/>
              <a:gd name="connsiteY4" fmla="*/ 1276 h 512235"/>
              <a:gd name="connsiteX0" fmla="*/ 173183 w 3511296"/>
              <a:gd name="connsiteY0" fmla="*/ 1276 h 512235"/>
              <a:gd name="connsiteX1" fmla="*/ 3511296 w 3511296"/>
              <a:gd name="connsiteY1" fmla="*/ 497604 h 512235"/>
              <a:gd name="connsiteX2" fmla="*/ 2172615 w 3511296"/>
              <a:gd name="connsiteY2" fmla="*/ 512235 h 512235"/>
              <a:gd name="connsiteX3" fmla="*/ 0 w 3511296"/>
              <a:gd name="connsiteY3" fmla="*/ 0 h 512235"/>
              <a:gd name="connsiteX4" fmla="*/ 173183 w 3511296"/>
              <a:gd name="connsiteY4" fmla="*/ 1276 h 512235"/>
              <a:gd name="connsiteX0" fmla="*/ 173183 w 3511296"/>
              <a:gd name="connsiteY0" fmla="*/ 0 h 510959"/>
              <a:gd name="connsiteX1" fmla="*/ 3511296 w 3511296"/>
              <a:gd name="connsiteY1" fmla="*/ 496328 h 510959"/>
              <a:gd name="connsiteX2" fmla="*/ 2172615 w 3511296"/>
              <a:gd name="connsiteY2" fmla="*/ 510959 h 510959"/>
              <a:gd name="connsiteX3" fmla="*/ 0 w 3511296"/>
              <a:gd name="connsiteY3" fmla="*/ 5868 h 510959"/>
              <a:gd name="connsiteX4" fmla="*/ 173183 w 3511296"/>
              <a:gd name="connsiteY4" fmla="*/ 0 h 510959"/>
              <a:gd name="connsiteX0" fmla="*/ 173183 w 3511296"/>
              <a:gd name="connsiteY0" fmla="*/ 0 h 510959"/>
              <a:gd name="connsiteX1" fmla="*/ 3511296 w 3511296"/>
              <a:gd name="connsiteY1" fmla="*/ 496328 h 510959"/>
              <a:gd name="connsiteX2" fmla="*/ 2172615 w 3511296"/>
              <a:gd name="connsiteY2" fmla="*/ 510959 h 510959"/>
              <a:gd name="connsiteX3" fmla="*/ 0 w 3511296"/>
              <a:gd name="connsiteY3" fmla="*/ 5868 h 510959"/>
              <a:gd name="connsiteX4" fmla="*/ 173183 w 3511296"/>
              <a:gd name="connsiteY4" fmla="*/ 0 h 510959"/>
              <a:gd name="connsiteX0" fmla="*/ 173183 w 3511296"/>
              <a:gd name="connsiteY0" fmla="*/ 0 h 510959"/>
              <a:gd name="connsiteX1" fmla="*/ 3511296 w 3511296"/>
              <a:gd name="connsiteY1" fmla="*/ 496328 h 510959"/>
              <a:gd name="connsiteX2" fmla="*/ 2158328 w 3511296"/>
              <a:gd name="connsiteY2" fmla="*/ 510959 h 510959"/>
              <a:gd name="connsiteX3" fmla="*/ 0 w 3511296"/>
              <a:gd name="connsiteY3" fmla="*/ 5868 h 510959"/>
              <a:gd name="connsiteX4" fmla="*/ 173183 w 3511296"/>
              <a:gd name="connsiteY4" fmla="*/ 0 h 510959"/>
              <a:gd name="connsiteX0" fmla="*/ 173183 w 3511296"/>
              <a:gd name="connsiteY0" fmla="*/ 0 h 510959"/>
              <a:gd name="connsiteX1" fmla="*/ 3511296 w 3511296"/>
              <a:gd name="connsiteY1" fmla="*/ 498710 h 510959"/>
              <a:gd name="connsiteX2" fmla="*/ 2158328 w 3511296"/>
              <a:gd name="connsiteY2" fmla="*/ 510959 h 510959"/>
              <a:gd name="connsiteX3" fmla="*/ 0 w 3511296"/>
              <a:gd name="connsiteY3" fmla="*/ 5868 h 510959"/>
              <a:gd name="connsiteX4" fmla="*/ 173183 w 3511296"/>
              <a:gd name="connsiteY4" fmla="*/ 0 h 510959"/>
              <a:gd name="connsiteX0" fmla="*/ 173183 w 3511296"/>
              <a:gd name="connsiteY0" fmla="*/ 0 h 510959"/>
              <a:gd name="connsiteX1" fmla="*/ 3511296 w 3511296"/>
              <a:gd name="connsiteY1" fmla="*/ 496329 h 510959"/>
              <a:gd name="connsiteX2" fmla="*/ 2158328 w 3511296"/>
              <a:gd name="connsiteY2" fmla="*/ 510959 h 510959"/>
              <a:gd name="connsiteX3" fmla="*/ 0 w 3511296"/>
              <a:gd name="connsiteY3" fmla="*/ 5868 h 510959"/>
              <a:gd name="connsiteX4" fmla="*/ 173183 w 3511296"/>
              <a:gd name="connsiteY4" fmla="*/ 0 h 510959"/>
              <a:gd name="connsiteX0" fmla="*/ 173183 w 3504153"/>
              <a:gd name="connsiteY0" fmla="*/ 0 h 510959"/>
              <a:gd name="connsiteX1" fmla="*/ 3504153 w 3504153"/>
              <a:gd name="connsiteY1" fmla="*/ 491566 h 510959"/>
              <a:gd name="connsiteX2" fmla="*/ 2158328 w 3504153"/>
              <a:gd name="connsiteY2" fmla="*/ 510959 h 510959"/>
              <a:gd name="connsiteX3" fmla="*/ 0 w 3504153"/>
              <a:gd name="connsiteY3" fmla="*/ 5868 h 510959"/>
              <a:gd name="connsiteX4" fmla="*/ 173183 w 3504153"/>
              <a:gd name="connsiteY4" fmla="*/ 0 h 510959"/>
              <a:gd name="connsiteX0" fmla="*/ 173183 w 3504153"/>
              <a:gd name="connsiteY0" fmla="*/ 0 h 510959"/>
              <a:gd name="connsiteX1" fmla="*/ 3504153 w 3504153"/>
              <a:gd name="connsiteY1" fmla="*/ 491566 h 510959"/>
              <a:gd name="connsiteX2" fmla="*/ 2158328 w 3504153"/>
              <a:gd name="connsiteY2" fmla="*/ 510959 h 510959"/>
              <a:gd name="connsiteX3" fmla="*/ 0 w 3504153"/>
              <a:gd name="connsiteY3" fmla="*/ 9526 h 510959"/>
              <a:gd name="connsiteX4" fmla="*/ 173183 w 3504153"/>
              <a:gd name="connsiteY4" fmla="*/ 0 h 510959"/>
              <a:gd name="connsiteX0" fmla="*/ 173183 w 3504153"/>
              <a:gd name="connsiteY0" fmla="*/ 5104 h 516063"/>
              <a:gd name="connsiteX1" fmla="*/ 3504153 w 3504153"/>
              <a:gd name="connsiteY1" fmla="*/ 496670 h 516063"/>
              <a:gd name="connsiteX2" fmla="*/ 2158328 w 3504153"/>
              <a:gd name="connsiteY2" fmla="*/ 516063 h 516063"/>
              <a:gd name="connsiteX3" fmla="*/ 0 w 3504153"/>
              <a:gd name="connsiteY3" fmla="*/ 0 h 516063"/>
              <a:gd name="connsiteX4" fmla="*/ 173183 w 3504153"/>
              <a:gd name="connsiteY4" fmla="*/ 5104 h 516063"/>
              <a:gd name="connsiteX0" fmla="*/ 184156 w 3515126"/>
              <a:gd name="connsiteY0" fmla="*/ 1447 h 512406"/>
              <a:gd name="connsiteX1" fmla="*/ 3515126 w 3515126"/>
              <a:gd name="connsiteY1" fmla="*/ 493013 h 512406"/>
              <a:gd name="connsiteX2" fmla="*/ 2169301 w 3515126"/>
              <a:gd name="connsiteY2" fmla="*/ 512406 h 512406"/>
              <a:gd name="connsiteX3" fmla="*/ 0 w 3515126"/>
              <a:gd name="connsiteY3" fmla="*/ 0 h 512406"/>
              <a:gd name="connsiteX4" fmla="*/ 184156 w 3515126"/>
              <a:gd name="connsiteY4" fmla="*/ 1447 h 512406"/>
              <a:gd name="connsiteX0" fmla="*/ 173183 w 3504153"/>
              <a:gd name="connsiteY0" fmla="*/ 1447 h 512406"/>
              <a:gd name="connsiteX1" fmla="*/ 3504153 w 3504153"/>
              <a:gd name="connsiteY1" fmla="*/ 493013 h 512406"/>
              <a:gd name="connsiteX2" fmla="*/ 2158328 w 3504153"/>
              <a:gd name="connsiteY2" fmla="*/ 512406 h 512406"/>
              <a:gd name="connsiteX3" fmla="*/ 0 w 3504153"/>
              <a:gd name="connsiteY3" fmla="*/ 0 h 512406"/>
              <a:gd name="connsiteX4" fmla="*/ 173183 w 3504153"/>
              <a:gd name="connsiteY4" fmla="*/ 1447 h 512406"/>
              <a:gd name="connsiteX0" fmla="*/ 162210 w 3493180"/>
              <a:gd name="connsiteY0" fmla="*/ 0 h 510959"/>
              <a:gd name="connsiteX1" fmla="*/ 3493180 w 3493180"/>
              <a:gd name="connsiteY1" fmla="*/ 491566 h 510959"/>
              <a:gd name="connsiteX2" fmla="*/ 2147355 w 3493180"/>
              <a:gd name="connsiteY2" fmla="*/ 510959 h 510959"/>
              <a:gd name="connsiteX3" fmla="*/ 0 w 3493180"/>
              <a:gd name="connsiteY3" fmla="*/ 2211 h 510959"/>
              <a:gd name="connsiteX4" fmla="*/ 162210 w 3493180"/>
              <a:gd name="connsiteY4" fmla="*/ 0 h 510959"/>
              <a:gd name="connsiteX0" fmla="*/ 165867 w 3496837"/>
              <a:gd name="connsiteY0" fmla="*/ 0 h 510959"/>
              <a:gd name="connsiteX1" fmla="*/ 3496837 w 3496837"/>
              <a:gd name="connsiteY1" fmla="*/ 491566 h 510959"/>
              <a:gd name="connsiteX2" fmla="*/ 2151012 w 3496837"/>
              <a:gd name="connsiteY2" fmla="*/ 510959 h 510959"/>
              <a:gd name="connsiteX3" fmla="*/ 0 w 3496837"/>
              <a:gd name="connsiteY3" fmla="*/ 9526 h 510959"/>
              <a:gd name="connsiteX4" fmla="*/ 165867 w 3496837"/>
              <a:gd name="connsiteY4" fmla="*/ 0 h 510959"/>
              <a:gd name="connsiteX0" fmla="*/ 173182 w 3504152"/>
              <a:gd name="connsiteY0" fmla="*/ 0 h 510959"/>
              <a:gd name="connsiteX1" fmla="*/ 3504152 w 3504152"/>
              <a:gd name="connsiteY1" fmla="*/ 491566 h 510959"/>
              <a:gd name="connsiteX2" fmla="*/ 2158327 w 3504152"/>
              <a:gd name="connsiteY2" fmla="*/ 510959 h 510959"/>
              <a:gd name="connsiteX3" fmla="*/ 0 w 3504152"/>
              <a:gd name="connsiteY3" fmla="*/ 9526 h 510959"/>
              <a:gd name="connsiteX4" fmla="*/ 173182 w 3504152"/>
              <a:gd name="connsiteY4" fmla="*/ 0 h 510959"/>
              <a:gd name="connsiteX0" fmla="*/ 191470 w 3522440"/>
              <a:gd name="connsiteY0" fmla="*/ 0 h 510959"/>
              <a:gd name="connsiteX1" fmla="*/ 3522440 w 3522440"/>
              <a:gd name="connsiteY1" fmla="*/ 491566 h 510959"/>
              <a:gd name="connsiteX2" fmla="*/ 2176615 w 3522440"/>
              <a:gd name="connsiteY2" fmla="*/ 510959 h 510959"/>
              <a:gd name="connsiteX3" fmla="*/ 0 w 3522440"/>
              <a:gd name="connsiteY3" fmla="*/ 2211 h 510959"/>
              <a:gd name="connsiteX4" fmla="*/ 191470 w 3522440"/>
              <a:gd name="connsiteY4" fmla="*/ 0 h 510959"/>
              <a:gd name="connsiteX0" fmla="*/ 191470 w 3555227"/>
              <a:gd name="connsiteY0" fmla="*/ 0 h 510959"/>
              <a:gd name="connsiteX1" fmla="*/ 3555227 w 3555227"/>
              <a:gd name="connsiteY1" fmla="*/ 509781 h 510959"/>
              <a:gd name="connsiteX2" fmla="*/ 2176615 w 3555227"/>
              <a:gd name="connsiteY2" fmla="*/ 510959 h 510959"/>
              <a:gd name="connsiteX3" fmla="*/ 0 w 3555227"/>
              <a:gd name="connsiteY3" fmla="*/ 2211 h 510959"/>
              <a:gd name="connsiteX4" fmla="*/ 191470 w 3555227"/>
              <a:gd name="connsiteY4" fmla="*/ 0 h 510959"/>
              <a:gd name="connsiteX0" fmla="*/ 191470 w 3555227"/>
              <a:gd name="connsiteY0" fmla="*/ 0 h 510959"/>
              <a:gd name="connsiteX1" fmla="*/ 3555227 w 3555227"/>
              <a:gd name="connsiteY1" fmla="*/ 509781 h 510959"/>
              <a:gd name="connsiteX2" fmla="*/ 2172972 w 3555227"/>
              <a:gd name="connsiteY2" fmla="*/ 510959 h 510959"/>
              <a:gd name="connsiteX3" fmla="*/ 0 w 3555227"/>
              <a:gd name="connsiteY3" fmla="*/ 2211 h 510959"/>
              <a:gd name="connsiteX4" fmla="*/ 191470 w 3555227"/>
              <a:gd name="connsiteY4" fmla="*/ 0 h 510959"/>
              <a:gd name="connsiteX0" fmla="*/ 191470 w 3555227"/>
              <a:gd name="connsiteY0" fmla="*/ 0 h 510959"/>
              <a:gd name="connsiteX1" fmla="*/ 3555227 w 3555227"/>
              <a:gd name="connsiteY1" fmla="*/ 509781 h 510959"/>
              <a:gd name="connsiteX2" fmla="*/ 2519650 w 3555227"/>
              <a:gd name="connsiteY2" fmla="*/ 510959 h 510959"/>
              <a:gd name="connsiteX3" fmla="*/ 0 w 3555227"/>
              <a:gd name="connsiteY3" fmla="*/ 2211 h 510959"/>
              <a:gd name="connsiteX4" fmla="*/ 191470 w 3555227"/>
              <a:gd name="connsiteY4" fmla="*/ 0 h 510959"/>
              <a:gd name="connsiteX0" fmla="*/ 191470 w 3555227"/>
              <a:gd name="connsiteY0" fmla="*/ 0 h 510959"/>
              <a:gd name="connsiteX1" fmla="*/ 3555227 w 3555227"/>
              <a:gd name="connsiteY1" fmla="*/ 509781 h 510959"/>
              <a:gd name="connsiteX2" fmla="*/ 2519650 w 3555227"/>
              <a:gd name="connsiteY2" fmla="*/ 510959 h 510959"/>
              <a:gd name="connsiteX3" fmla="*/ 0 w 3555227"/>
              <a:gd name="connsiteY3" fmla="*/ 2211 h 510959"/>
              <a:gd name="connsiteX4" fmla="*/ 191470 w 3555227"/>
              <a:gd name="connsiteY4" fmla="*/ 0 h 510959"/>
              <a:gd name="connsiteX0" fmla="*/ 142609 w 3555227"/>
              <a:gd name="connsiteY0" fmla="*/ 0 h 514134"/>
              <a:gd name="connsiteX1" fmla="*/ 3555227 w 3555227"/>
              <a:gd name="connsiteY1" fmla="*/ 512956 h 514134"/>
              <a:gd name="connsiteX2" fmla="*/ 2519650 w 3555227"/>
              <a:gd name="connsiteY2" fmla="*/ 514134 h 514134"/>
              <a:gd name="connsiteX3" fmla="*/ 0 w 3555227"/>
              <a:gd name="connsiteY3" fmla="*/ 5386 h 514134"/>
              <a:gd name="connsiteX4" fmla="*/ 142609 w 3555227"/>
              <a:gd name="connsiteY4" fmla="*/ 0 h 514134"/>
              <a:gd name="connsiteX0" fmla="*/ 142609 w 3529633"/>
              <a:gd name="connsiteY0" fmla="*/ 0 h 514134"/>
              <a:gd name="connsiteX1" fmla="*/ 3529633 w 3529633"/>
              <a:gd name="connsiteY1" fmla="*/ 512956 h 514134"/>
              <a:gd name="connsiteX2" fmla="*/ 2519650 w 3529633"/>
              <a:gd name="connsiteY2" fmla="*/ 514134 h 514134"/>
              <a:gd name="connsiteX3" fmla="*/ 0 w 3529633"/>
              <a:gd name="connsiteY3" fmla="*/ 5386 h 514134"/>
              <a:gd name="connsiteX4" fmla="*/ 142609 w 3529633"/>
              <a:gd name="connsiteY4" fmla="*/ 0 h 514134"/>
              <a:gd name="connsiteX0" fmla="*/ 142609 w 3531960"/>
              <a:gd name="connsiteY0" fmla="*/ 0 h 514134"/>
              <a:gd name="connsiteX1" fmla="*/ 3531960 w 3531960"/>
              <a:gd name="connsiteY1" fmla="*/ 506606 h 514134"/>
              <a:gd name="connsiteX2" fmla="*/ 2519650 w 3531960"/>
              <a:gd name="connsiteY2" fmla="*/ 514134 h 514134"/>
              <a:gd name="connsiteX3" fmla="*/ 0 w 3531960"/>
              <a:gd name="connsiteY3" fmla="*/ 5386 h 514134"/>
              <a:gd name="connsiteX4" fmla="*/ 142609 w 3531960"/>
              <a:gd name="connsiteY4" fmla="*/ 0 h 514134"/>
              <a:gd name="connsiteX0" fmla="*/ 142609 w 3535062"/>
              <a:gd name="connsiteY0" fmla="*/ 0 h 514134"/>
              <a:gd name="connsiteX1" fmla="*/ 3535062 w 3535062"/>
              <a:gd name="connsiteY1" fmla="*/ 476973 h 514134"/>
              <a:gd name="connsiteX2" fmla="*/ 2519650 w 3535062"/>
              <a:gd name="connsiteY2" fmla="*/ 514134 h 514134"/>
              <a:gd name="connsiteX3" fmla="*/ 0 w 3535062"/>
              <a:gd name="connsiteY3" fmla="*/ 5386 h 514134"/>
              <a:gd name="connsiteX4" fmla="*/ 142609 w 3535062"/>
              <a:gd name="connsiteY4" fmla="*/ 0 h 514134"/>
              <a:gd name="connsiteX0" fmla="*/ 142609 w 3541266"/>
              <a:gd name="connsiteY0" fmla="*/ 0 h 514134"/>
              <a:gd name="connsiteX1" fmla="*/ 3541266 w 3541266"/>
              <a:gd name="connsiteY1" fmla="*/ 485439 h 514134"/>
              <a:gd name="connsiteX2" fmla="*/ 2519650 w 3541266"/>
              <a:gd name="connsiteY2" fmla="*/ 514134 h 514134"/>
              <a:gd name="connsiteX3" fmla="*/ 0 w 3541266"/>
              <a:gd name="connsiteY3" fmla="*/ 5386 h 514134"/>
              <a:gd name="connsiteX4" fmla="*/ 142609 w 3541266"/>
              <a:gd name="connsiteY4" fmla="*/ 0 h 514134"/>
              <a:gd name="connsiteX0" fmla="*/ 142609 w 3541266"/>
              <a:gd name="connsiteY0" fmla="*/ 0 h 514134"/>
              <a:gd name="connsiteX1" fmla="*/ 3541266 w 3541266"/>
              <a:gd name="connsiteY1" fmla="*/ 485439 h 514134"/>
              <a:gd name="connsiteX2" fmla="*/ 2550673 w 3541266"/>
              <a:gd name="connsiteY2" fmla="*/ 514134 h 514134"/>
              <a:gd name="connsiteX3" fmla="*/ 0 w 3541266"/>
              <a:gd name="connsiteY3" fmla="*/ 5386 h 514134"/>
              <a:gd name="connsiteX4" fmla="*/ 142609 w 3541266"/>
              <a:gd name="connsiteY4" fmla="*/ 0 h 514134"/>
              <a:gd name="connsiteX0" fmla="*/ 125107 w 3523764"/>
              <a:gd name="connsiteY0" fmla="*/ 15086 h 529220"/>
              <a:gd name="connsiteX1" fmla="*/ 3523764 w 3523764"/>
              <a:gd name="connsiteY1" fmla="*/ 500525 h 529220"/>
              <a:gd name="connsiteX2" fmla="*/ 2533171 w 3523764"/>
              <a:gd name="connsiteY2" fmla="*/ 529220 h 529220"/>
              <a:gd name="connsiteX3" fmla="*/ 0 w 3523764"/>
              <a:gd name="connsiteY3" fmla="*/ 0 h 529220"/>
              <a:gd name="connsiteX4" fmla="*/ 125107 w 3523764"/>
              <a:gd name="connsiteY4" fmla="*/ 15086 h 529220"/>
              <a:gd name="connsiteX0" fmla="*/ 125107 w 3523764"/>
              <a:gd name="connsiteY0" fmla="*/ 1438 h 515572"/>
              <a:gd name="connsiteX1" fmla="*/ 3523764 w 3523764"/>
              <a:gd name="connsiteY1" fmla="*/ 486877 h 515572"/>
              <a:gd name="connsiteX2" fmla="*/ 2533171 w 3523764"/>
              <a:gd name="connsiteY2" fmla="*/ 515572 h 515572"/>
              <a:gd name="connsiteX3" fmla="*/ 0 w 3523764"/>
              <a:gd name="connsiteY3" fmla="*/ 0 h 515572"/>
              <a:gd name="connsiteX4" fmla="*/ 125107 w 3523764"/>
              <a:gd name="connsiteY4" fmla="*/ 1438 h 515572"/>
              <a:gd name="connsiteX0" fmla="*/ 140736 w 3539393"/>
              <a:gd name="connsiteY0" fmla="*/ 0 h 514134"/>
              <a:gd name="connsiteX1" fmla="*/ 3539393 w 3539393"/>
              <a:gd name="connsiteY1" fmla="*/ 485439 h 514134"/>
              <a:gd name="connsiteX2" fmla="*/ 2548800 w 3539393"/>
              <a:gd name="connsiteY2" fmla="*/ 514134 h 514134"/>
              <a:gd name="connsiteX3" fmla="*/ 0 w 3539393"/>
              <a:gd name="connsiteY3" fmla="*/ 6559 h 514134"/>
              <a:gd name="connsiteX4" fmla="*/ 140736 w 3539393"/>
              <a:gd name="connsiteY4" fmla="*/ 0 h 514134"/>
              <a:gd name="connsiteX0" fmla="*/ 109479 w 3539393"/>
              <a:gd name="connsiteY0" fmla="*/ 0 h 514134"/>
              <a:gd name="connsiteX1" fmla="*/ 3539393 w 3539393"/>
              <a:gd name="connsiteY1" fmla="*/ 485439 h 514134"/>
              <a:gd name="connsiteX2" fmla="*/ 2548800 w 3539393"/>
              <a:gd name="connsiteY2" fmla="*/ 514134 h 514134"/>
              <a:gd name="connsiteX3" fmla="*/ 0 w 3539393"/>
              <a:gd name="connsiteY3" fmla="*/ 6559 h 514134"/>
              <a:gd name="connsiteX4" fmla="*/ 109479 w 3539393"/>
              <a:gd name="connsiteY4" fmla="*/ 0 h 514134"/>
              <a:gd name="connsiteX0" fmla="*/ 111433 w 3541347"/>
              <a:gd name="connsiteY0" fmla="*/ 0 h 514134"/>
              <a:gd name="connsiteX1" fmla="*/ 3541347 w 3541347"/>
              <a:gd name="connsiteY1" fmla="*/ 485439 h 514134"/>
              <a:gd name="connsiteX2" fmla="*/ 2550754 w 3541347"/>
              <a:gd name="connsiteY2" fmla="*/ 514134 h 514134"/>
              <a:gd name="connsiteX3" fmla="*/ 0 w 3541347"/>
              <a:gd name="connsiteY3" fmla="*/ 1228 h 514134"/>
              <a:gd name="connsiteX4" fmla="*/ 111433 w 3541347"/>
              <a:gd name="connsiteY4" fmla="*/ 0 h 514134"/>
              <a:gd name="connsiteX0" fmla="*/ 113387 w 3543301"/>
              <a:gd name="connsiteY0" fmla="*/ 0 h 514134"/>
              <a:gd name="connsiteX1" fmla="*/ 3543301 w 3543301"/>
              <a:gd name="connsiteY1" fmla="*/ 485439 h 514134"/>
              <a:gd name="connsiteX2" fmla="*/ 2552708 w 3543301"/>
              <a:gd name="connsiteY2" fmla="*/ 514134 h 514134"/>
              <a:gd name="connsiteX3" fmla="*/ 0 w 3543301"/>
              <a:gd name="connsiteY3" fmla="*/ 9225 h 514134"/>
              <a:gd name="connsiteX4" fmla="*/ 113387 w 3543301"/>
              <a:gd name="connsiteY4" fmla="*/ 0 h 514134"/>
              <a:gd name="connsiteX0" fmla="*/ 134877 w 3543301"/>
              <a:gd name="connsiteY0" fmla="*/ 0 h 508802"/>
              <a:gd name="connsiteX1" fmla="*/ 3543301 w 3543301"/>
              <a:gd name="connsiteY1" fmla="*/ 480107 h 508802"/>
              <a:gd name="connsiteX2" fmla="*/ 2552708 w 3543301"/>
              <a:gd name="connsiteY2" fmla="*/ 508802 h 508802"/>
              <a:gd name="connsiteX3" fmla="*/ 0 w 3543301"/>
              <a:gd name="connsiteY3" fmla="*/ 3893 h 508802"/>
              <a:gd name="connsiteX4" fmla="*/ 134877 w 3543301"/>
              <a:gd name="connsiteY4" fmla="*/ 0 h 508802"/>
              <a:gd name="connsiteX0" fmla="*/ 127063 w 3543301"/>
              <a:gd name="connsiteY0" fmla="*/ 0 h 508802"/>
              <a:gd name="connsiteX1" fmla="*/ 3543301 w 3543301"/>
              <a:gd name="connsiteY1" fmla="*/ 480107 h 508802"/>
              <a:gd name="connsiteX2" fmla="*/ 2552708 w 3543301"/>
              <a:gd name="connsiteY2" fmla="*/ 508802 h 508802"/>
              <a:gd name="connsiteX3" fmla="*/ 0 w 3543301"/>
              <a:gd name="connsiteY3" fmla="*/ 3893 h 508802"/>
              <a:gd name="connsiteX4" fmla="*/ 127063 w 3543301"/>
              <a:gd name="connsiteY4" fmla="*/ 0 h 508802"/>
              <a:gd name="connsiteX0" fmla="*/ 127063 w 3543301"/>
              <a:gd name="connsiteY0" fmla="*/ 0 h 538127"/>
              <a:gd name="connsiteX1" fmla="*/ 3543301 w 3543301"/>
              <a:gd name="connsiteY1" fmla="*/ 480107 h 538127"/>
              <a:gd name="connsiteX2" fmla="*/ 2035002 w 3543301"/>
              <a:gd name="connsiteY2" fmla="*/ 538127 h 538127"/>
              <a:gd name="connsiteX3" fmla="*/ 0 w 3543301"/>
              <a:gd name="connsiteY3" fmla="*/ 3893 h 538127"/>
              <a:gd name="connsiteX4" fmla="*/ 127063 w 3543301"/>
              <a:gd name="connsiteY4" fmla="*/ 0 h 538127"/>
              <a:gd name="connsiteX0" fmla="*/ 127063 w 3543301"/>
              <a:gd name="connsiteY0" fmla="*/ 0 h 551456"/>
              <a:gd name="connsiteX1" fmla="*/ 3543301 w 3543301"/>
              <a:gd name="connsiteY1" fmla="*/ 480107 h 551456"/>
              <a:gd name="connsiteX2" fmla="*/ 2064306 w 3543301"/>
              <a:gd name="connsiteY2" fmla="*/ 551456 h 551456"/>
              <a:gd name="connsiteX3" fmla="*/ 0 w 3543301"/>
              <a:gd name="connsiteY3" fmla="*/ 3893 h 551456"/>
              <a:gd name="connsiteX4" fmla="*/ 127063 w 3543301"/>
              <a:gd name="connsiteY4" fmla="*/ 0 h 551456"/>
              <a:gd name="connsiteX0" fmla="*/ 127063 w 3543301"/>
              <a:gd name="connsiteY0" fmla="*/ 0 h 551456"/>
              <a:gd name="connsiteX1" fmla="*/ 3543301 w 3543301"/>
              <a:gd name="connsiteY1" fmla="*/ 480107 h 551456"/>
              <a:gd name="connsiteX2" fmla="*/ 2064306 w 3543301"/>
              <a:gd name="connsiteY2" fmla="*/ 551456 h 551456"/>
              <a:gd name="connsiteX3" fmla="*/ 0 w 3543301"/>
              <a:gd name="connsiteY3" fmla="*/ 3893 h 551456"/>
              <a:gd name="connsiteX4" fmla="*/ 127063 w 3543301"/>
              <a:gd name="connsiteY4" fmla="*/ 0 h 551456"/>
              <a:gd name="connsiteX0" fmla="*/ 127063 w 2890795"/>
              <a:gd name="connsiteY0" fmla="*/ 0 h 551456"/>
              <a:gd name="connsiteX1" fmla="*/ 2890795 w 2890795"/>
              <a:gd name="connsiteY1" fmla="*/ 549420 h 551456"/>
              <a:gd name="connsiteX2" fmla="*/ 2064306 w 2890795"/>
              <a:gd name="connsiteY2" fmla="*/ 551456 h 551456"/>
              <a:gd name="connsiteX3" fmla="*/ 0 w 2890795"/>
              <a:gd name="connsiteY3" fmla="*/ 3893 h 551456"/>
              <a:gd name="connsiteX4" fmla="*/ 127063 w 2890795"/>
              <a:gd name="connsiteY4" fmla="*/ 0 h 551456"/>
              <a:gd name="connsiteX0" fmla="*/ 127063 w 2894702"/>
              <a:gd name="connsiteY0" fmla="*/ 0 h 551456"/>
              <a:gd name="connsiteX1" fmla="*/ 2894702 w 2894702"/>
              <a:gd name="connsiteY1" fmla="*/ 541422 h 551456"/>
              <a:gd name="connsiteX2" fmla="*/ 2064306 w 2894702"/>
              <a:gd name="connsiteY2" fmla="*/ 551456 h 551456"/>
              <a:gd name="connsiteX3" fmla="*/ 0 w 2894702"/>
              <a:gd name="connsiteY3" fmla="*/ 3893 h 551456"/>
              <a:gd name="connsiteX4" fmla="*/ 127063 w 2894702"/>
              <a:gd name="connsiteY4" fmla="*/ 0 h 551456"/>
              <a:gd name="connsiteX0" fmla="*/ 127063 w 2894702"/>
              <a:gd name="connsiteY0" fmla="*/ 0 h 541422"/>
              <a:gd name="connsiteX1" fmla="*/ 2894702 w 2894702"/>
              <a:gd name="connsiteY1" fmla="*/ 541422 h 541422"/>
              <a:gd name="connsiteX2" fmla="*/ 2050631 w 2894702"/>
              <a:gd name="connsiteY2" fmla="*/ 532795 h 541422"/>
              <a:gd name="connsiteX3" fmla="*/ 0 w 2894702"/>
              <a:gd name="connsiteY3" fmla="*/ 3893 h 541422"/>
              <a:gd name="connsiteX4" fmla="*/ 127063 w 2894702"/>
              <a:gd name="connsiteY4" fmla="*/ 0 h 541422"/>
              <a:gd name="connsiteX0" fmla="*/ 127063 w 2894702"/>
              <a:gd name="connsiteY0" fmla="*/ 0 h 541422"/>
              <a:gd name="connsiteX1" fmla="*/ 2894702 w 2894702"/>
              <a:gd name="connsiteY1" fmla="*/ 541422 h 541422"/>
              <a:gd name="connsiteX2" fmla="*/ 2046724 w 2894702"/>
              <a:gd name="connsiteY2" fmla="*/ 535461 h 541422"/>
              <a:gd name="connsiteX3" fmla="*/ 0 w 2894702"/>
              <a:gd name="connsiteY3" fmla="*/ 3893 h 541422"/>
              <a:gd name="connsiteX4" fmla="*/ 127063 w 2894702"/>
              <a:gd name="connsiteY4" fmla="*/ 0 h 541422"/>
              <a:gd name="connsiteX0" fmla="*/ 127063 w 2894702"/>
              <a:gd name="connsiteY0" fmla="*/ 0 h 541422"/>
              <a:gd name="connsiteX1" fmla="*/ 2894702 w 2894702"/>
              <a:gd name="connsiteY1" fmla="*/ 541422 h 541422"/>
              <a:gd name="connsiteX2" fmla="*/ 2074075 w 2894702"/>
              <a:gd name="connsiteY2" fmla="*/ 540793 h 541422"/>
              <a:gd name="connsiteX3" fmla="*/ 0 w 2894702"/>
              <a:gd name="connsiteY3" fmla="*/ 3893 h 541422"/>
              <a:gd name="connsiteX4" fmla="*/ 127063 w 2894702"/>
              <a:gd name="connsiteY4" fmla="*/ 0 h 541422"/>
              <a:gd name="connsiteX0" fmla="*/ 127063 w 2894702"/>
              <a:gd name="connsiteY0" fmla="*/ 0 h 545710"/>
              <a:gd name="connsiteX1" fmla="*/ 2894702 w 2894702"/>
              <a:gd name="connsiteY1" fmla="*/ 541422 h 545710"/>
              <a:gd name="connsiteX2" fmla="*/ 2065069 w 2894702"/>
              <a:gd name="connsiteY2" fmla="*/ 545710 h 545710"/>
              <a:gd name="connsiteX3" fmla="*/ 0 w 2894702"/>
              <a:gd name="connsiteY3" fmla="*/ 3893 h 545710"/>
              <a:gd name="connsiteX4" fmla="*/ 127063 w 2894702"/>
              <a:gd name="connsiteY4" fmla="*/ 0 h 545710"/>
              <a:gd name="connsiteX0" fmla="*/ 127063 w 2894702"/>
              <a:gd name="connsiteY0" fmla="*/ 0 h 541422"/>
              <a:gd name="connsiteX1" fmla="*/ 2894702 w 2894702"/>
              <a:gd name="connsiteY1" fmla="*/ 541422 h 541422"/>
              <a:gd name="connsiteX2" fmla="*/ 2052460 w 2894702"/>
              <a:gd name="connsiteY2" fmla="*/ 535877 h 541422"/>
              <a:gd name="connsiteX3" fmla="*/ 0 w 2894702"/>
              <a:gd name="connsiteY3" fmla="*/ 3893 h 541422"/>
              <a:gd name="connsiteX4" fmla="*/ 127063 w 2894702"/>
              <a:gd name="connsiteY4" fmla="*/ 0 h 541422"/>
              <a:gd name="connsiteX0" fmla="*/ 127063 w 2894702"/>
              <a:gd name="connsiteY0" fmla="*/ 0 h 541422"/>
              <a:gd name="connsiteX1" fmla="*/ 2894702 w 2894702"/>
              <a:gd name="connsiteY1" fmla="*/ 541422 h 541422"/>
              <a:gd name="connsiteX2" fmla="*/ 2043454 w 2894702"/>
              <a:gd name="connsiteY2" fmla="*/ 523586 h 541422"/>
              <a:gd name="connsiteX3" fmla="*/ 0 w 2894702"/>
              <a:gd name="connsiteY3" fmla="*/ 3893 h 541422"/>
              <a:gd name="connsiteX4" fmla="*/ 127063 w 2894702"/>
              <a:gd name="connsiteY4" fmla="*/ 0 h 541422"/>
              <a:gd name="connsiteX0" fmla="*/ 127063 w 2894702"/>
              <a:gd name="connsiteY0" fmla="*/ 0 h 541422"/>
              <a:gd name="connsiteX1" fmla="*/ 2894702 w 2894702"/>
              <a:gd name="connsiteY1" fmla="*/ 541422 h 541422"/>
              <a:gd name="connsiteX2" fmla="*/ 2045255 w 2894702"/>
              <a:gd name="connsiteY2" fmla="*/ 528502 h 541422"/>
              <a:gd name="connsiteX3" fmla="*/ 0 w 2894702"/>
              <a:gd name="connsiteY3" fmla="*/ 3893 h 541422"/>
              <a:gd name="connsiteX4" fmla="*/ 127063 w 2894702"/>
              <a:gd name="connsiteY4" fmla="*/ 0 h 541422"/>
              <a:gd name="connsiteX0" fmla="*/ 127063 w 2880292"/>
              <a:gd name="connsiteY0" fmla="*/ 0 h 528502"/>
              <a:gd name="connsiteX1" fmla="*/ 2880292 w 2880292"/>
              <a:gd name="connsiteY1" fmla="*/ 494719 h 528502"/>
              <a:gd name="connsiteX2" fmla="*/ 2045255 w 2880292"/>
              <a:gd name="connsiteY2" fmla="*/ 528502 h 528502"/>
              <a:gd name="connsiteX3" fmla="*/ 0 w 2880292"/>
              <a:gd name="connsiteY3" fmla="*/ 3893 h 528502"/>
              <a:gd name="connsiteX4" fmla="*/ 127063 w 2880292"/>
              <a:gd name="connsiteY4" fmla="*/ 0 h 528502"/>
              <a:gd name="connsiteX0" fmla="*/ 127063 w 2880292"/>
              <a:gd name="connsiteY0" fmla="*/ 0 h 528502"/>
              <a:gd name="connsiteX1" fmla="*/ 2880292 w 2880292"/>
              <a:gd name="connsiteY1" fmla="*/ 494719 h 528502"/>
              <a:gd name="connsiteX2" fmla="*/ 2045255 w 2880292"/>
              <a:gd name="connsiteY2" fmla="*/ 528502 h 528502"/>
              <a:gd name="connsiteX3" fmla="*/ 0 w 2880292"/>
              <a:gd name="connsiteY3" fmla="*/ 3893 h 528502"/>
              <a:gd name="connsiteX4" fmla="*/ 127063 w 2880292"/>
              <a:gd name="connsiteY4" fmla="*/ 0 h 528502"/>
              <a:gd name="connsiteX0" fmla="*/ 108319 w 2880292"/>
              <a:gd name="connsiteY0" fmla="*/ 0 h 528502"/>
              <a:gd name="connsiteX1" fmla="*/ 2880292 w 2880292"/>
              <a:gd name="connsiteY1" fmla="*/ 494719 h 528502"/>
              <a:gd name="connsiteX2" fmla="*/ 2045255 w 2880292"/>
              <a:gd name="connsiteY2" fmla="*/ 528502 h 528502"/>
              <a:gd name="connsiteX3" fmla="*/ 0 w 2880292"/>
              <a:gd name="connsiteY3" fmla="*/ 3893 h 528502"/>
              <a:gd name="connsiteX4" fmla="*/ 108319 w 2880292"/>
              <a:gd name="connsiteY4" fmla="*/ 0 h 528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292" h="528502">
                <a:moveTo>
                  <a:pt x="108319" y="0"/>
                </a:moveTo>
                <a:lnTo>
                  <a:pt x="2880292" y="494719"/>
                </a:lnTo>
                <a:lnTo>
                  <a:pt x="2045255" y="528502"/>
                </a:lnTo>
                <a:cubicBezTo>
                  <a:pt x="1370828" y="340649"/>
                  <a:pt x="688102" y="186414"/>
                  <a:pt x="0" y="3893"/>
                </a:cubicBezTo>
                <a:lnTo>
                  <a:pt x="108319" y="0"/>
                </a:lnTo>
                <a:close/>
              </a:path>
            </a:pathLst>
          </a:custGeom>
          <a:solidFill>
            <a:srgbClr val="D8E023"/>
          </a:soli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98" name="Freeform 97">
            <a:extLst>
              <a:ext uri="{FF2B5EF4-FFF2-40B4-BE49-F238E27FC236}">
                <a16:creationId xmlns:a16="http://schemas.microsoft.com/office/drawing/2014/main" id="{D481E67B-6EED-4AE1-8867-50D399E4FAC8}"/>
              </a:ext>
            </a:extLst>
          </p:cNvPr>
          <p:cNvSpPr/>
          <p:nvPr/>
        </p:nvSpPr>
        <p:spPr>
          <a:xfrm>
            <a:off x="4351111" y="4749619"/>
            <a:ext cx="1761102" cy="502482"/>
          </a:xfrm>
          <a:custGeom>
            <a:avLst/>
            <a:gdLst>
              <a:gd name="connsiteX0" fmla="*/ 1956816 w 2125066"/>
              <a:gd name="connsiteY0" fmla="*/ 0 h 501091"/>
              <a:gd name="connsiteX1" fmla="*/ 0 w 2125066"/>
              <a:gd name="connsiteY1" fmla="*/ 497433 h 501091"/>
              <a:gd name="connsiteX2" fmla="*/ 1331367 w 2125066"/>
              <a:gd name="connsiteY2" fmla="*/ 501091 h 501091"/>
              <a:gd name="connsiteX3" fmla="*/ 2125066 w 2125066"/>
              <a:gd name="connsiteY3" fmla="*/ 3657 h 501091"/>
              <a:gd name="connsiteX4" fmla="*/ 1956816 w 2125066"/>
              <a:gd name="connsiteY4" fmla="*/ 0 h 501091"/>
              <a:gd name="connsiteX0" fmla="*/ 1949672 w 2125066"/>
              <a:gd name="connsiteY0" fmla="*/ 0 h 501091"/>
              <a:gd name="connsiteX1" fmla="*/ 0 w 2125066"/>
              <a:gd name="connsiteY1" fmla="*/ 497433 h 501091"/>
              <a:gd name="connsiteX2" fmla="*/ 1331367 w 2125066"/>
              <a:gd name="connsiteY2" fmla="*/ 501091 h 501091"/>
              <a:gd name="connsiteX3" fmla="*/ 2125066 w 2125066"/>
              <a:gd name="connsiteY3" fmla="*/ 3657 h 501091"/>
              <a:gd name="connsiteX4" fmla="*/ 1949672 w 2125066"/>
              <a:gd name="connsiteY4" fmla="*/ 0 h 501091"/>
              <a:gd name="connsiteX0" fmla="*/ 1949672 w 2125066"/>
              <a:gd name="connsiteY0" fmla="*/ 3487 h 504578"/>
              <a:gd name="connsiteX1" fmla="*/ 0 w 2125066"/>
              <a:gd name="connsiteY1" fmla="*/ 500920 h 504578"/>
              <a:gd name="connsiteX2" fmla="*/ 1331367 w 2125066"/>
              <a:gd name="connsiteY2" fmla="*/ 504578 h 504578"/>
              <a:gd name="connsiteX3" fmla="*/ 2125066 w 2125066"/>
              <a:gd name="connsiteY3" fmla="*/ 0 h 504578"/>
              <a:gd name="connsiteX4" fmla="*/ 1949672 w 2125066"/>
              <a:gd name="connsiteY4" fmla="*/ 3487 h 504578"/>
              <a:gd name="connsiteX0" fmla="*/ 1949672 w 2120303"/>
              <a:gd name="connsiteY0" fmla="*/ 0 h 501091"/>
              <a:gd name="connsiteX1" fmla="*/ 0 w 2120303"/>
              <a:gd name="connsiteY1" fmla="*/ 497433 h 501091"/>
              <a:gd name="connsiteX2" fmla="*/ 1331367 w 2120303"/>
              <a:gd name="connsiteY2" fmla="*/ 501091 h 501091"/>
              <a:gd name="connsiteX3" fmla="*/ 2120303 w 2120303"/>
              <a:gd name="connsiteY3" fmla="*/ 1276 h 501091"/>
              <a:gd name="connsiteX4" fmla="*/ 1949672 w 2120303"/>
              <a:gd name="connsiteY4" fmla="*/ 0 h 501091"/>
              <a:gd name="connsiteX0" fmla="*/ 1949672 w 2120303"/>
              <a:gd name="connsiteY0" fmla="*/ 0 h 503473"/>
              <a:gd name="connsiteX1" fmla="*/ 0 w 2120303"/>
              <a:gd name="connsiteY1" fmla="*/ 497433 h 503473"/>
              <a:gd name="connsiteX2" fmla="*/ 1343273 w 2120303"/>
              <a:gd name="connsiteY2" fmla="*/ 503473 h 503473"/>
              <a:gd name="connsiteX3" fmla="*/ 2120303 w 2120303"/>
              <a:gd name="connsiteY3" fmla="*/ 1276 h 503473"/>
              <a:gd name="connsiteX4" fmla="*/ 1949672 w 2120303"/>
              <a:gd name="connsiteY4" fmla="*/ 0 h 503473"/>
              <a:gd name="connsiteX0" fmla="*/ 1961578 w 2132209"/>
              <a:gd name="connsiteY0" fmla="*/ 0 h 506958"/>
              <a:gd name="connsiteX1" fmla="*/ 0 w 2132209"/>
              <a:gd name="connsiteY1" fmla="*/ 506958 h 506958"/>
              <a:gd name="connsiteX2" fmla="*/ 1355179 w 2132209"/>
              <a:gd name="connsiteY2" fmla="*/ 503473 h 506958"/>
              <a:gd name="connsiteX3" fmla="*/ 2132209 w 2132209"/>
              <a:gd name="connsiteY3" fmla="*/ 1276 h 506958"/>
              <a:gd name="connsiteX4" fmla="*/ 1961578 w 2132209"/>
              <a:gd name="connsiteY4" fmla="*/ 0 h 506958"/>
              <a:gd name="connsiteX0" fmla="*/ 1954434 w 2125065"/>
              <a:gd name="connsiteY0" fmla="*/ 0 h 503473"/>
              <a:gd name="connsiteX1" fmla="*/ 0 w 2125065"/>
              <a:gd name="connsiteY1" fmla="*/ 495051 h 503473"/>
              <a:gd name="connsiteX2" fmla="*/ 1348035 w 2125065"/>
              <a:gd name="connsiteY2" fmla="*/ 503473 h 503473"/>
              <a:gd name="connsiteX3" fmla="*/ 2125065 w 2125065"/>
              <a:gd name="connsiteY3" fmla="*/ 1276 h 503473"/>
              <a:gd name="connsiteX4" fmla="*/ 1954434 w 2125065"/>
              <a:gd name="connsiteY4" fmla="*/ 0 h 503473"/>
              <a:gd name="connsiteX0" fmla="*/ 1954434 w 2125065"/>
              <a:gd name="connsiteY0" fmla="*/ 0 h 503473"/>
              <a:gd name="connsiteX1" fmla="*/ 0 w 2125065"/>
              <a:gd name="connsiteY1" fmla="*/ 495051 h 503473"/>
              <a:gd name="connsiteX2" fmla="*/ 1331366 w 2125065"/>
              <a:gd name="connsiteY2" fmla="*/ 503473 h 503473"/>
              <a:gd name="connsiteX3" fmla="*/ 2125065 w 2125065"/>
              <a:gd name="connsiteY3" fmla="*/ 1276 h 503473"/>
              <a:gd name="connsiteX4" fmla="*/ 1954434 w 2125065"/>
              <a:gd name="connsiteY4" fmla="*/ 0 h 503473"/>
              <a:gd name="connsiteX0" fmla="*/ 1954434 w 2125065"/>
              <a:gd name="connsiteY0" fmla="*/ 0 h 503473"/>
              <a:gd name="connsiteX1" fmla="*/ 0 w 2125065"/>
              <a:gd name="connsiteY1" fmla="*/ 495051 h 503473"/>
              <a:gd name="connsiteX2" fmla="*/ 1343272 w 2125065"/>
              <a:gd name="connsiteY2" fmla="*/ 503473 h 503473"/>
              <a:gd name="connsiteX3" fmla="*/ 2125065 w 2125065"/>
              <a:gd name="connsiteY3" fmla="*/ 1276 h 503473"/>
              <a:gd name="connsiteX4" fmla="*/ 1954434 w 2125065"/>
              <a:gd name="connsiteY4" fmla="*/ 0 h 503473"/>
              <a:gd name="connsiteX0" fmla="*/ 1954434 w 2132209"/>
              <a:gd name="connsiteY0" fmla="*/ 0 h 503473"/>
              <a:gd name="connsiteX1" fmla="*/ 0 w 2132209"/>
              <a:gd name="connsiteY1" fmla="*/ 495051 h 503473"/>
              <a:gd name="connsiteX2" fmla="*/ 1343272 w 2132209"/>
              <a:gd name="connsiteY2" fmla="*/ 503473 h 503473"/>
              <a:gd name="connsiteX3" fmla="*/ 2132209 w 2132209"/>
              <a:gd name="connsiteY3" fmla="*/ 6039 h 503473"/>
              <a:gd name="connsiteX4" fmla="*/ 1954434 w 2132209"/>
              <a:gd name="connsiteY4" fmla="*/ 0 h 503473"/>
              <a:gd name="connsiteX0" fmla="*/ 1966960 w 2144735"/>
              <a:gd name="connsiteY0" fmla="*/ 0 h 505072"/>
              <a:gd name="connsiteX1" fmla="*/ 0 w 2144735"/>
              <a:gd name="connsiteY1" fmla="*/ 505072 h 505072"/>
              <a:gd name="connsiteX2" fmla="*/ 1355798 w 2144735"/>
              <a:gd name="connsiteY2" fmla="*/ 503473 h 505072"/>
              <a:gd name="connsiteX3" fmla="*/ 2144735 w 2144735"/>
              <a:gd name="connsiteY3" fmla="*/ 6039 h 505072"/>
              <a:gd name="connsiteX4" fmla="*/ 1966960 w 2144735"/>
              <a:gd name="connsiteY4" fmla="*/ 0 h 505072"/>
              <a:gd name="connsiteX0" fmla="*/ 1956939 w 2134714"/>
              <a:gd name="connsiteY0" fmla="*/ 0 h 503473"/>
              <a:gd name="connsiteX1" fmla="*/ 0 w 2134714"/>
              <a:gd name="connsiteY1" fmla="*/ 497557 h 503473"/>
              <a:gd name="connsiteX2" fmla="*/ 1345777 w 2134714"/>
              <a:gd name="connsiteY2" fmla="*/ 503473 h 503473"/>
              <a:gd name="connsiteX3" fmla="*/ 2134714 w 2134714"/>
              <a:gd name="connsiteY3" fmla="*/ 6039 h 503473"/>
              <a:gd name="connsiteX4" fmla="*/ 1956939 w 2134714"/>
              <a:gd name="connsiteY4" fmla="*/ 0 h 503473"/>
              <a:gd name="connsiteX0" fmla="*/ 1956939 w 2134714"/>
              <a:gd name="connsiteY0" fmla="*/ 0 h 499830"/>
              <a:gd name="connsiteX1" fmla="*/ 0 w 2134714"/>
              <a:gd name="connsiteY1" fmla="*/ 497557 h 499830"/>
              <a:gd name="connsiteX2" fmla="*/ 1367635 w 2134714"/>
              <a:gd name="connsiteY2" fmla="*/ 499830 h 499830"/>
              <a:gd name="connsiteX3" fmla="*/ 2134714 w 2134714"/>
              <a:gd name="connsiteY3" fmla="*/ 6039 h 499830"/>
              <a:gd name="connsiteX4" fmla="*/ 1956939 w 2134714"/>
              <a:gd name="connsiteY4" fmla="*/ 0 h 499830"/>
              <a:gd name="connsiteX0" fmla="*/ 1956939 w 2134714"/>
              <a:gd name="connsiteY0" fmla="*/ 4890 h 504720"/>
              <a:gd name="connsiteX1" fmla="*/ 0 w 2134714"/>
              <a:gd name="connsiteY1" fmla="*/ 502447 h 504720"/>
              <a:gd name="connsiteX2" fmla="*/ 1367635 w 2134714"/>
              <a:gd name="connsiteY2" fmla="*/ 504720 h 504720"/>
              <a:gd name="connsiteX3" fmla="*/ 2134714 w 2134714"/>
              <a:gd name="connsiteY3" fmla="*/ 0 h 504720"/>
              <a:gd name="connsiteX4" fmla="*/ 1956939 w 2134714"/>
              <a:gd name="connsiteY4" fmla="*/ 4890 h 504720"/>
              <a:gd name="connsiteX0" fmla="*/ 1956939 w 2134714"/>
              <a:gd name="connsiteY0" fmla="*/ 1247 h 504720"/>
              <a:gd name="connsiteX1" fmla="*/ 0 w 2134714"/>
              <a:gd name="connsiteY1" fmla="*/ 502447 h 504720"/>
              <a:gd name="connsiteX2" fmla="*/ 1367635 w 2134714"/>
              <a:gd name="connsiteY2" fmla="*/ 504720 h 504720"/>
              <a:gd name="connsiteX3" fmla="*/ 2134714 w 2134714"/>
              <a:gd name="connsiteY3" fmla="*/ 0 h 504720"/>
              <a:gd name="connsiteX4" fmla="*/ 1956939 w 2134714"/>
              <a:gd name="connsiteY4" fmla="*/ 1247 h 504720"/>
              <a:gd name="connsiteX0" fmla="*/ 1956939 w 2134714"/>
              <a:gd name="connsiteY0" fmla="*/ 1247 h 504720"/>
              <a:gd name="connsiteX1" fmla="*/ 0 w 2134714"/>
              <a:gd name="connsiteY1" fmla="*/ 502447 h 504720"/>
              <a:gd name="connsiteX2" fmla="*/ 1367635 w 2134714"/>
              <a:gd name="connsiteY2" fmla="*/ 504720 h 504720"/>
              <a:gd name="connsiteX3" fmla="*/ 2134714 w 2134714"/>
              <a:gd name="connsiteY3" fmla="*/ 0 h 504720"/>
              <a:gd name="connsiteX4" fmla="*/ 1956939 w 2134714"/>
              <a:gd name="connsiteY4" fmla="*/ 1247 h 504720"/>
              <a:gd name="connsiteX0" fmla="*/ 1975155 w 2152930"/>
              <a:gd name="connsiteY0" fmla="*/ 1247 h 504720"/>
              <a:gd name="connsiteX1" fmla="*/ 0 w 2152930"/>
              <a:gd name="connsiteY1" fmla="*/ 502447 h 504720"/>
              <a:gd name="connsiteX2" fmla="*/ 1385851 w 2152930"/>
              <a:gd name="connsiteY2" fmla="*/ 504720 h 504720"/>
              <a:gd name="connsiteX3" fmla="*/ 2152930 w 2152930"/>
              <a:gd name="connsiteY3" fmla="*/ 0 h 504720"/>
              <a:gd name="connsiteX4" fmla="*/ 1975155 w 2152930"/>
              <a:gd name="connsiteY4" fmla="*/ 1247 h 504720"/>
              <a:gd name="connsiteX0" fmla="*/ 1975155 w 2152930"/>
              <a:gd name="connsiteY0" fmla="*/ 1247 h 513376"/>
              <a:gd name="connsiteX1" fmla="*/ 0 w 2152930"/>
              <a:gd name="connsiteY1" fmla="*/ 513376 h 513376"/>
              <a:gd name="connsiteX2" fmla="*/ 1385851 w 2152930"/>
              <a:gd name="connsiteY2" fmla="*/ 504720 h 513376"/>
              <a:gd name="connsiteX3" fmla="*/ 2152930 w 2152930"/>
              <a:gd name="connsiteY3" fmla="*/ 0 h 513376"/>
              <a:gd name="connsiteX4" fmla="*/ 1975155 w 2152930"/>
              <a:gd name="connsiteY4" fmla="*/ 1247 h 513376"/>
              <a:gd name="connsiteX0" fmla="*/ 1971512 w 2149287"/>
              <a:gd name="connsiteY0" fmla="*/ 1247 h 509733"/>
              <a:gd name="connsiteX1" fmla="*/ 0 w 2149287"/>
              <a:gd name="connsiteY1" fmla="*/ 509733 h 509733"/>
              <a:gd name="connsiteX2" fmla="*/ 1382208 w 2149287"/>
              <a:gd name="connsiteY2" fmla="*/ 504720 h 509733"/>
              <a:gd name="connsiteX3" fmla="*/ 2149287 w 2149287"/>
              <a:gd name="connsiteY3" fmla="*/ 0 h 509733"/>
              <a:gd name="connsiteX4" fmla="*/ 1971512 w 2149287"/>
              <a:gd name="connsiteY4" fmla="*/ 1247 h 509733"/>
              <a:gd name="connsiteX0" fmla="*/ 1971512 w 2149287"/>
              <a:gd name="connsiteY0" fmla="*/ 1247 h 512006"/>
              <a:gd name="connsiteX1" fmla="*/ 0 w 2149287"/>
              <a:gd name="connsiteY1" fmla="*/ 509733 h 512006"/>
              <a:gd name="connsiteX2" fmla="*/ 1378565 w 2149287"/>
              <a:gd name="connsiteY2" fmla="*/ 512006 h 512006"/>
              <a:gd name="connsiteX3" fmla="*/ 2149287 w 2149287"/>
              <a:gd name="connsiteY3" fmla="*/ 0 h 512006"/>
              <a:gd name="connsiteX4" fmla="*/ 1971512 w 2149287"/>
              <a:gd name="connsiteY4" fmla="*/ 1247 h 512006"/>
              <a:gd name="connsiteX0" fmla="*/ 1967869 w 2145644"/>
              <a:gd name="connsiteY0" fmla="*/ 1247 h 512006"/>
              <a:gd name="connsiteX1" fmla="*/ 0 w 2145644"/>
              <a:gd name="connsiteY1" fmla="*/ 509733 h 512006"/>
              <a:gd name="connsiteX2" fmla="*/ 1374922 w 2145644"/>
              <a:gd name="connsiteY2" fmla="*/ 512006 h 512006"/>
              <a:gd name="connsiteX3" fmla="*/ 2145644 w 2145644"/>
              <a:gd name="connsiteY3" fmla="*/ 0 h 512006"/>
              <a:gd name="connsiteX4" fmla="*/ 1967869 w 2145644"/>
              <a:gd name="connsiteY4" fmla="*/ 1247 h 512006"/>
              <a:gd name="connsiteX0" fmla="*/ 1943449 w 2121224"/>
              <a:gd name="connsiteY0" fmla="*/ 1247 h 512006"/>
              <a:gd name="connsiteX1" fmla="*/ 0 w 2121224"/>
              <a:gd name="connsiteY1" fmla="*/ 503338 h 512006"/>
              <a:gd name="connsiteX2" fmla="*/ 1350502 w 2121224"/>
              <a:gd name="connsiteY2" fmla="*/ 512006 h 512006"/>
              <a:gd name="connsiteX3" fmla="*/ 2121224 w 2121224"/>
              <a:gd name="connsiteY3" fmla="*/ 0 h 512006"/>
              <a:gd name="connsiteX4" fmla="*/ 1943449 w 2121224"/>
              <a:gd name="connsiteY4" fmla="*/ 1247 h 512006"/>
              <a:gd name="connsiteX0" fmla="*/ 1950774 w 2128549"/>
              <a:gd name="connsiteY0" fmla="*/ 1247 h 512006"/>
              <a:gd name="connsiteX1" fmla="*/ 0 w 2128549"/>
              <a:gd name="connsiteY1" fmla="*/ 503338 h 512006"/>
              <a:gd name="connsiteX2" fmla="*/ 1357827 w 2128549"/>
              <a:gd name="connsiteY2" fmla="*/ 512006 h 512006"/>
              <a:gd name="connsiteX3" fmla="*/ 2128549 w 2128549"/>
              <a:gd name="connsiteY3" fmla="*/ 0 h 512006"/>
              <a:gd name="connsiteX4" fmla="*/ 1950774 w 2128549"/>
              <a:gd name="connsiteY4" fmla="*/ 1247 h 512006"/>
              <a:gd name="connsiteX0" fmla="*/ 1950774 w 2128549"/>
              <a:gd name="connsiteY0" fmla="*/ 1247 h 518400"/>
              <a:gd name="connsiteX1" fmla="*/ 0 w 2128549"/>
              <a:gd name="connsiteY1" fmla="*/ 503338 h 518400"/>
              <a:gd name="connsiteX2" fmla="*/ 1050139 w 2128549"/>
              <a:gd name="connsiteY2" fmla="*/ 518400 h 518400"/>
              <a:gd name="connsiteX3" fmla="*/ 2128549 w 2128549"/>
              <a:gd name="connsiteY3" fmla="*/ 0 h 518400"/>
              <a:gd name="connsiteX4" fmla="*/ 1950774 w 2128549"/>
              <a:gd name="connsiteY4" fmla="*/ 1247 h 518400"/>
              <a:gd name="connsiteX0" fmla="*/ 1994729 w 2128549"/>
              <a:gd name="connsiteY0" fmla="*/ 1247 h 518400"/>
              <a:gd name="connsiteX1" fmla="*/ 0 w 2128549"/>
              <a:gd name="connsiteY1" fmla="*/ 503338 h 518400"/>
              <a:gd name="connsiteX2" fmla="*/ 1050139 w 2128549"/>
              <a:gd name="connsiteY2" fmla="*/ 518400 h 518400"/>
              <a:gd name="connsiteX3" fmla="*/ 2128549 w 2128549"/>
              <a:gd name="connsiteY3" fmla="*/ 0 h 518400"/>
              <a:gd name="connsiteX4" fmla="*/ 1994729 w 2128549"/>
              <a:gd name="connsiteY4" fmla="*/ 1247 h 518400"/>
              <a:gd name="connsiteX0" fmla="*/ 2002055 w 2128549"/>
              <a:gd name="connsiteY0" fmla="*/ 7641 h 518400"/>
              <a:gd name="connsiteX1" fmla="*/ 0 w 2128549"/>
              <a:gd name="connsiteY1" fmla="*/ 503338 h 518400"/>
              <a:gd name="connsiteX2" fmla="*/ 1050139 w 2128549"/>
              <a:gd name="connsiteY2" fmla="*/ 518400 h 518400"/>
              <a:gd name="connsiteX3" fmla="*/ 2128549 w 2128549"/>
              <a:gd name="connsiteY3" fmla="*/ 0 h 518400"/>
              <a:gd name="connsiteX4" fmla="*/ 2002055 w 2128549"/>
              <a:gd name="connsiteY4" fmla="*/ 7641 h 518400"/>
              <a:gd name="connsiteX0" fmla="*/ 2002055 w 2128549"/>
              <a:gd name="connsiteY0" fmla="*/ 10838 h 521597"/>
              <a:gd name="connsiteX1" fmla="*/ 0 w 2128549"/>
              <a:gd name="connsiteY1" fmla="*/ 506535 h 521597"/>
              <a:gd name="connsiteX2" fmla="*/ 1050139 w 2128549"/>
              <a:gd name="connsiteY2" fmla="*/ 521597 h 521597"/>
              <a:gd name="connsiteX3" fmla="*/ 2128549 w 2128549"/>
              <a:gd name="connsiteY3" fmla="*/ 0 h 521597"/>
              <a:gd name="connsiteX4" fmla="*/ 2002055 w 2128549"/>
              <a:gd name="connsiteY4" fmla="*/ 10838 h 521597"/>
              <a:gd name="connsiteX0" fmla="*/ 2002055 w 2128549"/>
              <a:gd name="connsiteY0" fmla="*/ 10838 h 521597"/>
              <a:gd name="connsiteX1" fmla="*/ 0 w 2128549"/>
              <a:gd name="connsiteY1" fmla="*/ 506535 h 521597"/>
              <a:gd name="connsiteX2" fmla="*/ 1050139 w 2128549"/>
              <a:gd name="connsiteY2" fmla="*/ 521597 h 521597"/>
              <a:gd name="connsiteX3" fmla="*/ 2128549 w 2128549"/>
              <a:gd name="connsiteY3" fmla="*/ 0 h 521597"/>
              <a:gd name="connsiteX4" fmla="*/ 2002055 w 2128549"/>
              <a:gd name="connsiteY4" fmla="*/ 10838 h 521597"/>
              <a:gd name="connsiteX0" fmla="*/ 2002055 w 2128549"/>
              <a:gd name="connsiteY0" fmla="*/ 11320 h 522079"/>
              <a:gd name="connsiteX1" fmla="*/ 0 w 2128549"/>
              <a:gd name="connsiteY1" fmla="*/ 507017 h 522079"/>
              <a:gd name="connsiteX2" fmla="*/ 1050139 w 2128549"/>
              <a:gd name="connsiteY2" fmla="*/ 522079 h 522079"/>
              <a:gd name="connsiteX3" fmla="*/ 2128549 w 2128549"/>
              <a:gd name="connsiteY3" fmla="*/ 482 h 522079"/>
              <a:gd name="connsiteX4" fmla="*/ 2002055 w 2128549"/>
              <a:gd name="connsiteY4" fmla="*/ 11320 h 522079"/>
              <a:gd name="connsiteX0" fmla="*/ 1999613 w 2128549"/>
              <a:gd name="connsiteY0" fmla="*/ 5430 h 522584"/>
              <a:gd name="connsiteX1" fmla="*/ 0 w 2128549"/>
              <a:gd name="connsiteY1" fmla="*/ 507522 h 522584"/>
              <a:gd name="connsiteX2" fmla="*/ 1050139 w 2128549"/>
              <a:gd name="connsiteY2" fmla="*/ 522584 h 522584"/>
              <a:gd name="connsiteX3" fmla="*/ 2128549 w 2128549"/>
              <a:gd name="connsiteY3" fmla="*/ 987 h 522584"/>
              <a:gd name="connsiteX4" fmla="*/ 1999613 w 2128549"/>
              <a:gd name="connsiteY4" fmla="*/ 5430 h 522584"/>
              <a:gd name="connsiteX0" fmla="*/ 1999613 w 2128549"/>
              <a:gd name="connsiteY0" fmla="*/ 5109 h 522263"/>
              <a:gd name="connsiteX1" fmla="*/ 0 w 2128549"/>
              <a:gd name="connsiteY1" fmla="*/ 507201 h 522263"/>
              <a:gd name="connsiteX2" fmla="*/ 1050139 w 2128549"/>
              <a:gd name="connsiteY2" fmla="*/ 522263 h 522263"/>
              <a:gd name="connsiteX3" fmla="*/ 2128549 w 2128549"/>
              <a:gd name="connsiteY3" fmla="*/ 666 h 522263"/>
              <a:gd name="connsiteX4" fmla="*/ 1999613 w 2128549"/>
              <a:gd name="connsiteY4" fmla="*/ 5109 h 522263"/>
              <a:gd name="connsiteX0" fmla="*/ 1999613 w 2133399"/>
              <a:gd name="connsiteY0" fmla="*/ 2308 h 519462"/>
              <a:gd name="connsiteX1" fmla="*/ 0 w 2133399"/>
              <a:gd name="connsiteY1" fmla="*/ 504400 h 519462"/>
              <a:gd name="connsiteX2" fmla="*/ 1050139 w 2133399"/>
              <a:gd name="connsiteY2" fmla="*/ 519462 h 519462"/>
              <a:gd name="connsiteX3" fmla="*/ 2133399 w 2133399"/>
              <a:gd name="connsiteY3" fmla="*/ 1040 h 519462"/>
              <a:gd name="connsiteX4" fmla="*/ 1999613 w 2133399"/>
              <a:gd name="connsiteY4" fmla="*/ 2308 h 519462"/>
              <a:gd name="connsiteX0" fmla="*/ 1999613 w 2133399"/>
              <a:gd name="connsiteY0" fmla="*/ 2308 h 542870"/>
              <a:gd name="connsiteX1" fmla="*/ 0 w 2133399"/>
              <a:gd name="connsiteY1" fmla="*/ 504400 h 542870"/>
              <a:gd name="connsiteX2" fmla="*/ 970967 w 2133399"/>
              <a:gd name="connsiteY2" fmla="*/ 542870 h 542870"/>
              <a:gd name="connsiteX3" fmla="*/ 2133399 w 2133399"/>
              <a:gd name="connsiteY3" fmla="*/ 1040 h 542870"/>
              <a:gd name="connsiteX4" fmla="*/ 1999613 w 2133399"/>
              <a:gd name="connsiteY4" fmla="*/ 2308 h 542870"/>
              <a:gd name="connsiteX0" fmla="*/ 1801682 w 1935468"/>
              <a:gd name="connsiteY0" fmla="*/ 2308 h 551216"/>
              <a:gd name="connsiteX1" fmla="*/ 0 w 1935468"/>
              <a:gd name="connsiteY1" fmla="*/ 551216 h 551216"/>
              <a:gd name="connsiteX2" fmla="*/ 773036 w 1935468"/>
              <a:gd name="connsiteY2" fmla="*/ 542870 h 551216"/>
              <a:gd name="connsiteX3" fmla="*/ 1935468 w 1935468"/>
              <a:gd name="connsiteY3" fmla="*/ 1040 h 551216"/>
              <a:gd name="connsiteX4" fmla="*/ 1801682 w 1935468"/>
              <a:gd name="connsiteY4" fmla="*/ 2308 h 551216"/>
              <a:gd name="connsiteX0" fmla="*/ 1894050 w 1935468"/>
              <a:gd name="connsiteY0" fmla="*/ 2308 h 551216"/>
              <a:gd name="connsiteX1" fmla="*/ 0 w 1935468"/>
              <a:gd name="connsiteY1" fmla="*/ 551216 h 551216"/>
              <a:gd name="connsiteX2" fmla="*/ 773036 w 1935468"/>
              <a:gd name="connsiteY2" fmla="*/ 542870 h 551216"/>
              <a:gd name="connsiteX3" fmla="*/ 1935468 w 1935468"/>
              <a:gd name="connsiteY3" fmla="*/ 1040 h 551216"/>
              <a:gd name="connsiteX4" fmla="*/ 1894050 w 1935468"/>
              <a:gd name="connsiteY4" fmla="*/ 2308 h 551216"/>
              <a:gd name="connsiteX0" fmla="*/ 1953430 w 1961714"/>
              <a:gd name="connsiteY0" fmla="*/ 13310 h 550514"/>
              <a:gd name="connsiteX1" fmla="*/ 0 w 1961714"/>
              <a:gd name="connsiteY1" fmla="*/ 550514 h 550514"/>
              <a:gd name="connsiteX2" fmla="*/ 773036 w 1961714"/>
              <a:gd name="connsiteY2" fmla="*/ 542168 h 550514"/>
              <a:gd name="connsiteX3" fmla="*/ 1935468 w 1961714"/>
              <a:gd name="connsiteY3" fmla="*/ 338 h 550514"/>
              <a:gd name="connsiteX4" fmla="*/ 1953430 w 1961714"/>
              <a:gd name="connsiteY4" fmla="*/ 13310 h 550514"/>
              <a:gd name="connsiteX0" fmla="*/ 1867905 w 1935468"/>
              <a:gd name="connsiteY0" fmla="*/ 8 h 567556"/>
              <a:gd name="connsiteX1" fmla="*/ 0 w 1935468"/>
              <a:gd name="connsiteY1" fmla="*/ 567556 h 567556"/>
              <a:gd name="connsiteX2" fmla="*/ 773036 w 1935468"/>
              <a:gd name="connsiteY2" fmla="*/ 559210 h 567556"/>
              <a:gd name="connsiteX3" fmla="*/ 1935468 w 1935468"/>
              <a:gd name="connsiteY3" fmla="*/ 17380 h 567556"/>
              <a:gd name="connsiteX4" fmla="*/ 1867905 w 1935468"/>
              <a:gd name="connsiteY4" fmla="*/ 8 h 567556"/>
              <a:gd name="connsiteX0" fmla="*/ 1867905 w 1996558"/>
              <a:gd name="connsiteY0" fmla="*/ 7 h 567555"/>
              <a:gd name="connsiteX1" fmla="*/ 0 w 1996558"/>
              <a:gd name="connsiteY1" fmla="*/ 567555 h 567555"/>
              <a:gd name="connsiteX2" fmla="*/ 773036 w 1996558"/>
              <a:gd name="connsiteY2" fmla="*/ 559209 h 567555"/>
              <a:gd name="connsiteX3" fmla="*/ 1996558 w 1996558"/>
              <a:gd name="connsiteY3" fmla="*/ 21714 h 567555"/>
              <a:gd name="connsiteX4" fmla="*/ 1867905 w 1996558"/>
              <a:gd name="connsiteY4" fmla="*/ 7 h 567555"/>
              <a:gd name="connsiteX0" fmla="*/ 1899671 w 1996558"/>
              <a:gd name="connsiteY0" fmla="*/ 4979 h 546518"/>
              <a:gd name="connsiteX1" fmla="*/ 0 w 1996558"/>
              <a:gd name="connsiteY1" fmla="*/ 546518 h 546518"/>
              <a:gd name="connsiteX2" fmla="*/ 773036 w 1996558"/>
              <a:gd name="connsiteY2" fmla="*/ 538172 h 546518"/>
              <a:gd name="connsiteX3" fmla="*/ 1996558 w 1996558"/>
              <a:gd name="connsiteY3" fmla="*/ 677 h 546518"/>
              <a:gd name="connsiteX4" fmla="*/ 1899671 w 1996558"/>
              <a:gd name="connsiteY4" fmla="*/ 4979 h 546518"/>
              <a:gd name="connsiteX0" fmla="*/ 1894784 w 1991671"/>
              <a:gd name="connsiteY0" fmla="*/ 4979 h 538172"/>
              <a:gd name="connsiteX1" fmla="*/ 0 w 1991671"/>
              <a:gd name="connsiteY1" fmla="*/ 520509 h 538172"/>
              <a:gd name="connsiteX2" fmla="*/ 768149 w 1991671"/>
              <a:gd name="connsiteY2" fmla="*/ 538172 h 538172"/>
              <a:gd name="connsiteX3" fmla="*/ 1991671 w 1991671"/>
              <a:gd name="connsiteY3" fmla="*/ 677 h 538172"/>
              <a:gd name="connsiteX4" fmla="*/ 1894784 w 1991671"/>
              <a:gd name="connsiteY4" fmla="*/ 4979 h 538172"/>
              <a:gd name="connsiteX0" fmla="*/ 1894784 w 1991671"/>
              <a:gd name="connsiteY0" fmla="*/ 4979 h 525168"/>
              <a:gd name="connsiteX1" fmla="*/ 0 w 1991671"/>
              <a:gd name="connsiteY1" fmla="*/ 520509 h 525168"/>
              <a:gd name="connsiteX2" fmla="*/ 797472 w 1991671"/>
              <a:gd name="connsiteY2" fmla="*/ 525168 h 525168"/>
              <a:gd name="connsiteX3" fmla="*/ 1991671 w 1991671"/>
              <a:gd name="connsiteY3" fmla="*/ 677 h 525168"/>
              <a:gd name="connsiteX4" fmla="*/ 1894784 w 1991671"/>
              <a:gd name="connsiteY4" fmla="*/ 4979 h 525168"/>
              <a:gd name="connsiteX0" fmla="*/ 1894784 w 1991671"/>
              <a:gd name="connsiteY0" fmla="*/ 4979 h 525168"/>
              <a:gd name="connsiteX1" fmla="*/ 0 w 1991671"/>
              <a:gd name="connsiteY1" fmla="*/ 520509 h 525168"/>
              <a:gd name="connsiteX2" fmla="*/ 797472 w 1991671"/>
              <a:gd name="connsiteY2" fmla="*/ 525168 h 525168"/>
              <a:gd name="connsiteX3" fmla="*/ 1991671 w 1991671"/>
              <a:gd name="connsiteY3" fmla="*/ 677 h 525168"/>
              <a:gd name="connsiteX4" fmla="*/ 1894784 w 1991671"/>
              <a:gd name="connsiteY4" fmla="*/ 4979 h 525168"/>
              <a:gd name="connsiteX0" fmla="*/ 1826363 w 1991671"/>
              <a:gd name="connsiteY0" fmla="*/ 0 h 689247"/>
              <a:gd name="connsiteX1" fmla="*/ 0 w 1991671"/>
              <a:gd name="connsiteY1" fmla="*/ 684588 h 689247"/>
              <a:gd name="connsiteX2" fmla="*/ 797472 w 1991671"/>
              <a:gd name="connsiteY2" fmla="*/ 689247 h 689247"/>
              <a:gd name="connsiteX3" fmla="*/ 1991671 w 1991671"/>
              <a:gd name="connsiteY3" fmla="*/ 164756 h 689247"/>
              <a:gd name="connsiteX4" fmla="*/ 1826363 w 1991671"/>
              <a:gd name="connsiteY4" fmla="*/ 0 h 689247"/>
              <a:gd name="connsiteX0" fmla="*/ 1826363 w 1930581"/>
              <a:gd name="connsiteY0" fmla="*/ 54 h 689301"/>
              <a:gd name="connsiteX1" fmla="*/ 0 w 1930581"/>
              <a:gd name="connsiteY1" fmla="*/ 684642 h 689301"/>
              <a:gd name="connsiteX2" fmla="*/ 797472 w 1930581"/>
              <a:gd name="connsiteY2" fmla="*/ 689301 h 689301"/>
              <a:gd name="connsiteX3" fmla="*/ 1930581 w 1930581"/>
              <a:gd name="connsiteY3" fmla="*/ 4422 h 689301"/>
              <a:gd name="connsiteX4" fmla="*/ 1826363 w 1930581"/>
              <a:gd name="connsiteY4" fmla="*/ 54 h 689301"/>
              <a:gd name="connsiteX0" fmla="*/ 1826363 w 1930581"/>
              <a:gd name="connsiteY0" fmla="*/ 54 h 689301"/>
              <a:gd name="connsiteX1" fmla="*/ 0 w 1930581"/>
              <a:gd name="connsiteY1" fmla="*/ 684642 h 689301"/>
              <a:gd name="connsiteX2" fmla="*/ 797472 w 1930581"/>
              <a:gd name="connsiteY2" fmla="*/ 689301 h 689301"/>
              <a:gd name="connsiteX3" fmla="*/ 1930581 w 1930581"/>
              <a:gd name="connsiteY3" fmla="*/ 4422 h 689301"/>
              <a:gd name="connsiteX4" fmla="*/ 1826363 w 1930581"/>
              <a:gd name="connsiteY4" fmla="*/ 54 h 689301"/>
              <a:gd name="connsiteX0" fmla="*/ 1826363 w 1930581"/>
              <a:gd name="connsiteY0" fmla="*/ 54 h 684642"/>
              <a:gd name="connsiteX1" fmla="*/ 0 w 1930581"/>
              <a:gd name="connsiteY1" fmla="*/ 684642 h 684642"/>
              <a:gd name="connsiteX2" fmla="*/ 1501226 w 1930581"/>
              <a:gd name="connsiteY2" fmla="*/ 520243 h 684642"/>
              <a:gd name="connsiteX3" fmla="*/ 1930581 w 1930581"/>
              <a:gd name="connsiteY3" fmla="*/ 4422 h 684642"/>
              <a:gd name="connsiteX4" fmla="*/ 1826363 w 1930581"/>
              <a:gd name="connsiteY4" fmla="*/ 54 h 684642"/>
              <a:gd name="connsiteX0" fmla="*/ 1826363 w 1930581"/>
              <a:gd name="connsiteY0" fmla="*/ 54 h 684642"/>
              <a:gd name="connsiteX1" fmla="*/ 0 w 1930581"/>
              <a:gd name="connsiteY1" fmla="*/ 684642 h 684642"/>
              <a:gd name="connsiteX2" fmla="*/ 1501226 w 1930581"/>
              <a:gd name="connsiteY2" fmla="*/ 520243 h 684642"/>
              <a:gd name="connsiteX3" fmla="*/ 1930581 w 1930581"/>
              <a:gd name="connsiteY3" fmla="*/ 4422 h 684642"/>
              <a:gd name="connsiteX4" fmla="*/ 1826363 w 1930581"/>
              <a:gd name="connsiteY4" fmla="*/ 54 h 684642"/>
              <a:gd name="connsiteX0" fmla="*/ 1103061 w 1207279"/>
              <a:gd name="connsiteY0" fmla="*/ 54 h 589276"/>
              <a:gd name="connsiteX1" fmla="*/ 0 w 1207279"/>
              <a:gd name="connsiteY1" fmla="*/ 589276 h 589276"/>
              <a:gd name="connsiteX2" fmla="*/ 777924 w 1207279"/>
              <a:gd name="connsiteY2" fmla="*/ 520243 h 589276"/>
              <a:gd name="connsiteX3" fmla="*/ 1207279 w 1207279"/>
              <a:gd name="connsiteY3" fmla="*/ 4422 h 589276"/>
              <a:gd name="connsiteX4" fmla="*/ 1103061 w 1207279"/>
              <a:gd name="connsiteY4" fmla="*/ 54 h 589276"/>
              <a:gd name="connsiteX0" fmla="*/ 1122610 w 1226828"/>
              <a:gd name="connsiteY0" fmla="*/ 54 h 537258"/>
              <a:gd name="connsiteX1" fmla="*/ 0 w 1226828"/>
              <a:gd name="connsiteY1" fmla="*/ 537258 h 537258"/>
              <a:gd name="connsiteX2" fmla="*/ 797473 w 1226828"/>
              <a:gd name="connsiteY2" fmla="*/ 520243 h 537258"/>
              <a:gd name="connsiteX3" fmla="*/ 1226828 w 1226828"/>
              <a:gd name="connsiteY3" fmla="*/ 4422 h 537258"/>
              <a:gd name="connsiteX4" fmla="*/ 1122610 w 1226828"/>
              <a:gd name="connsiteY4" fmla="*/ 54 h 537258"/>
              <a:gd name="connsiteX0" fmla="*/ 1122610 w 1226828"/>
              <a:gd name="connsiteY0" fmla="*/ 54 h 537258"/>
              <a:gd name="connsiteX1" fmla="*/ 0 w 1226828"/>
              <a:gd name="connsiteY1" fmla="*/ 537258 h 537258"/>
              <a:gd name="connsiteX2" fmla="*/ 861007 w 1226828"/>
              <a:gd name="connsiteY2" fmla="*/ 450886 h 537258"/>
              <a:gd name="connsiteX3" fmla="*/ 1226828 w 1226828"/>
              <a:gd name="connsiteY3" fmla="*/ 4422 h 537258"/>
              <a:gd name="connsiteX4" fmla="*/ 1122610 w 1226828"/>
              <a:gd name="connsiteY4" fmla="*/ 54 h 537258"/>
              <a:gd name="connsiteX0" fmla="*/ 1122610 w 1226828"/>
              <a:gd name="connsiteY0" fmla="*/ 54 h 537258"/>
              <a:gd name="connsiteX1" fmla="*/ 0 w 1226828"/>
              <a:gd name="connsiteY1" fmla="*/ 537258 h 537258"/>
              <a:gd name="connsiteX2" fmla="*/ 787700 w 1226828"/>
              <a:gd name="connsiteY2" fmla="*/ 524578 h 537258"/>
              <a:gd name="connsiteX3" fmla="*/ 1226828 w 1226828"/>
              <a:gd name="connsiteY3" fmla="*/ 4422 h 537258"/>
              <a:gd name="connsiteX4" fmla="*/ 1122610 w 1226828"/>
              <a:gd name="connsiteY4" fmla="*/ 54 h 537258"/>
              <a:gd name="connsiteX0" fmla="*/ 1122610 w 1226828"/>
              <a:gd name="connsiteY0" fmla="*/ 54 h 537258"/>
              <a:gd name="connsiteX1" fmla="*/ 0 w 1226828"/>
              <a:gd name="connsiteY1" fmla="*/ 537258 h 537258"/>
              <a:gd name="connsiteX2" fmla="*/ 787700 w 1226828"/>
              <a:gd name="connsiteY2" fmla="*/ 524578 h 537258"/>
              <a:gd name="connsiteX3" fmla="*/ 969520 w 1226828"/>
              <a:gd name="connsiteY3" fmla="*/ 384406 h 537258"/>
              <a:gd name="connsiteX4" fmla="*/ 1226828 w 1226828"/>
              <a:gd name="connsiteY4" fmla="*/ 4422 h 537258"/>
              <a:gd name="connsiteX5" fmla="*/ 1122610 w 1226828"/>
              <a:gd name="connsiteY5" fmla="*/ 54 h 537258"/>
              <a:gd name="connsiteX0" fmla="*/ 1122610 w 1226828"/>
              <a:gd name="connsiteY0" fmla="*/ 54 h 537258"/>
              <a:gd name="connsiteX1" fmla="*/ 0 w 1226828"/>
              <a:gd name="connsiteY1" fmla="*/ 537258 h 537258"/>
              <a:gd name="connsiteX2" fmla="*/ 787700 w 1226828"/>
              <a:gd name="connsiteY2" fmla="*/ 524578 h 537258"/>
              <a:gd name="connsiteX3" fmla="*/ 967090 w 1226828"/>
              <a:gd name="connsiteY3" fmla="*/ 319384 h 537258"/>
              <a:gd name="connsiteX4" fmla="*/ 1226828 w 1226828"/>
              <a:gd name="connsiteY4" fmla="*/ 4422 h 537258"/>
              <a:gd name="connsiteX5" fmla="*/ 1122610 w 1226828"/>
              <a:gd name="connsiteY5" fmla="*/ 54 h 537258"/>
              <a:gd name="connsiteX0" fmla="*/ 1122610 w 1226828"/>
              <a:gd name="connsiteY0" fmla="*/ 54 h 537258"/>
              <a:gd name="connsiteX1" fmla="*/ 0 w 1226828"/>
              <a:gd name="connsiteY1" fmla="*/ 537258 h 537258"/>
              <a:gd name="connsiteX2" fmla="*/ 787700 w 1226828"/>
              <a:gd name="connsiteY2" fmla="*/ 524578 h 537258"/>
              <a:gd name="connsiteX3" fmla="*/ 967090 w 1226828"/>
              <a:gd name="connsiteY3" fmla="*/ 302045 h 537258"/>
              <a:gd name="connsiteX4" fmla="*/ 1226828 w 1226828"/>
              <a:gd name="connsiteY4" fmla="*/ 4422 h 537258"/>
              <a:gd name="connsiteX5" fmla="*/ 1122610 w 1226828"/>
              <a:gd name="connsiteY5" fmla="*/ 54 h 537258"/>
              <a:gd name="connsiteX0" fmla="*/ 1122610 w 1226828"/>
              <a:gd name="connsiteY0" fmla="*/ 54 h 537258"/>
              <a:gd name="connsiteX1" fmla="*/ 0 w 1226828"/>
              <a:gd name="connsiteY1" fmla="*/ 537258 h 537258"/>
              <a:gd name="connsiteX2" fmla="*/ 787700 w 1226828"/>
              <a:gd name="connsiteY2" fmla="*/ 524578 h 537258"/>
              <a:gd name="connsiteX3" fmla="*/ 967090 w 1226828"/>
              <a:gd name="connsiteY3" fmla="*/ 302045 h 537258"/>
              <a:gd name="connsiteX4" fmla="*/ 1226828 w 1226828"/>
              <a:gd name="connsiteY4" fmla="*/ 4422 h 537258"/>
              <a:gd name="connsiteX5" fmla="*/ 1122610 w 1226828"/>
              <a:gd name="connsiteY5" fmla="*/ 54 h 537258"/>
              <a:gd name="connsiteX0" fmla="*/ 1122610 w 1226828"/>
              <a:gd name="connsiteY0" fmla="*/ 54 h 537258"/>
              <a:gd name="connsiteX1" fmla="*/ 0 w 1226828"/>
              <a:gd name="connsiteY1" fmla="*/ 537258 h 537258"/>
              <a:gd name="connsiteX2" fmla="*/ 787700 w 1226828"/>
              <a:gd name="connsiteY2" fmla="*/ 524578 h 537258"/>
              <a:gd name="connsiteX3" fmla="*/ 967090 w 1226828"/>
              <a:gd name="connsiteY3" fmla="*/ 302045 h 537258"/>
              <a:gd name="connsiteX4" fmla="*/ 1226828 w 1226828"/>
              <a:gd name="connsiteY4" fmla="*/ 4422 h 537258"/>
              <a:gd name="connsiteX5" fmla="*/ 1122610 w 1226828"/>
              <a:gd name="connsiteY5" fmla="*/ 54 h 537258"/>
              <a:gd name="connsiteX0" fmla="*/ 1122610 w 1226828"/>
              <a:gd name="connsiteY0" fmla="*/ 54 h 537258"/>
              <a:gd name="connsiteX1" fmla="*/ 0 w 1226828"/>
              <a:gd name="connsiteY1" fmla="*/ 537258 h 537258"/>
              <a:gd name="connsiteX2" fmla="*/ 814427 w 1226828"/>
              <a:gd name="connsiteY2" fmla="*/ 524578 h 537258"/>
              <a:gd name="connsiteX3" fmla="*/ 967090 w 1226828"/>
              <a:gd name="connsiteY3" fmla="*/ 302045 h 537258"/>
              <a:gd name="connsiteX4" fmla="*/ 1226828 w 1226828"/>
              <a:gd name="connsiteY4" fmla="*/ 4422 h 537258"/>
              <a:gd name="connsiteX5" fmla="*/ 1122610 w 1226828"/>
              <a:gd name="connsiteY5" fmla="*/ 54 h 537258"/>
              <a:gd name="connsiteX0" fmla="*/ 1122610 w 1226828"/>
              <a:gd name="connsiteY0" fmla="*/ 54 h 537258"/>
              <a:gd name="connsiteX1" fmla="*/ 0 w 1226828"/>
              <a:gd name="connsiteY1" fmla="*/ 537258 h 537258"/>
              <a:gd name="connsiteX2" fmla="*/ 814427 w 1226828"/>
              <a:gd name="connsiteY2" fmla="*/ 524578 h 537258"/>
              <a:gd name="connsiteX3" fmla="*/ 967090 w 1226828"/>
              <a:gd name="connsiteY3" fmla="*/ 302045 h 537258"/>
              <a:gd name="connsiteX4" fmla="*/ 1226828 w 1226828"/>
              <a:gd name="connsiteY4" fmla="*/ 4422 h 537258"/>
              <a:gd name="connsiteX5" fmla="*/ 1122610 w 1226828"/>
              <a:gd name="connsiteY5" fmla="*/ 54 h 537258"/>
              <a:gd name="connsiteX0" fmla="*/ 1122610 w 1226828"/>
              <a:gd name="connsiteY0" fmla="*/ 54 h 541918"/>
              <a:gd name="connsiteX1" fmla="*/ 0 w 1226828"/>
              <a:gd name="connsiteY1" fmla="*/ 537258 h 541918"/>
              <a:gd name="connsiteX2" fmla="*/ 768262 w 1226828"/>
              <a:gd name="connsiteY2" fmla="*/ 541918 h 541918"/>
              <a:gd name="connsiteX3" fmla="*/ 967090 w 1226828"/>
              <a:gd name="connsiteY3" fmla="*/ 302045 h 541918"/>
              <a:gd name="connsiteX4" fmla="*/ 1226828 w 1226828"/>
              <a:gd name="connsiteY4" fmla="*/ 4422 h 541918"/>
              <a:gd name="connsiteX5" fmla="*/ 1122610 w 1226828"/>
              <a:gd name="connsiteY5" fmla="*/ 54 h 541918"/>
              <a:gd name="connsiteX0" fmla="*/ 1122610 w 1226828"/>
              <a:gd name="connsiteY0" fmla="*/ 54 h 541918"/>
              <a:gd name="connsiteX1" fmla="*/ 0 w 1226828"/>
              <a:gd name="connsiteY1" fmla="*/ 537258 h 541918"/>
              <a:gd name="connsiteX2" fmla="*/ 768262 w 1226828"/>
              <a:gd name="connsiteY2" fmla="*/ 541918 h 541918"/>
              <a:gd name="connsiteX3" fmla="*/ 974379 w 1226828"/>
              <a:gd name="connsiteY3" fmla="*/ 315049 h 541918"/>
              <a:gd name="connsiteX4" fmla="*/ 1226828 w 1226828"/>
              <a:gd name="connsiteY4" fmla="*/ 4422 h 541918"/>
              <a:gd name="connsiteX5" fmla="*/ 1122610 w 1226828"/>
              <a:gd name="connsiteY5" fmla="*/ 54 h 541918"/>
              <a:gd name="connsiteX0" fmla="*/ 1122610 w 1226828"/>
              <a:gd name="connsiteY0" fmla="*/ 54 h 541918"/>
              <a:gd name="connsiteX1" fmla="*/ 0 w 1226828"/>
              <a:gd name="connsiteY1" fmla="*/ 537258 h 541918"/>
              <a:gd name="connsiteX2" fmla="*/ 768262 w 1226828"/>
              <a:gd name="connsiteY2" fmla="*/ 541918 h 541918"/>
              <a:gd name="connsiteX3" fmla="*/ 974379 w 1226828"/>
              <a:gd name="connsiteY3" fmla="*/ 315049 h 541918"/>
              <a:gd name="connsiteX4" fmla="*/ 1226828 w 1226828"/>
              <a:gd name="connsiteY4" fmla="*/ 4422 h 541918"/>
              <a:gd name="connsiteX5" fmla="*/ 1122610 w 1226828"/>
              <a:gd name="connsiteY5" fmla="*/ 54 h 541918"/>
              <a:gd name="connsiteX0" fmla="*/ 1122610 w 1226828"/>
              <a:gd name="connsiteY0" fmla="*/ 54 h 541918"/>
              <a:gd name="connsiteX1" fmla="*/ 0 w 1226828"/>
              <a:gd name="connsiteY1" fmla="*/ 537258 h 541918"/>
              <a:gd name="connsiteX2" fmla="*/ 768262 w 1226828"/>
              <a:gd name="connsiteY2" fmla="*/ 541918 h 541918"/>
              <a:gd name="connsiteX3" fmla="*/ 974379 w 1226828"/>
              <a:gd name="connsiteY3" fmla="*/ 315049 h 541918"/>
              <a:gd name="connsiteX4" fmla="*/ 1226828 w 1226828"/>
              <a:gd name="connsiteY4" fmla="*/ 4422 h 541918"/>
              <a:gd name="connsiteX5" fmla="*/ 1122610 w 1226828"/>
              <a:gd name="connsiteY5" fmla="*/ 54 h 541918"/>
              <a:gd name="connsiteX0" fmla="*/ 1122610 w 1226828"/>
              <a:gd name="connsiteY0" fmla="*/ 54 h 544080"/>
              <a:gd name="connsiteX1" fmla="*/ 0 w 1226828"/>
              <a:gd name="connsiteY1" fmla="*/ 537258 h 544080"/>
              <a:gd name="connsiteX2" fmla="*/ 768262 w 1226828"/>
              <a:gd name="connsiteY2" fmla="*/ 541918 h 544080"/>
              <a:gd name="connsiteX3" fmla="*/ 974379 w 1226828"/>
              <a:gd name="connsiteY3" fmla="*/ 315049 h 544080"/>
              <a:gd name="connsiteX4" fmla="*/ 1226828 w 1226828"/>
              <a:gd name="connsiteY4" fmla="*/ 4422 h 544080"/>
              <a:gd name="connsiteX5" fmla="*/ 1122610 w 1226828"/>
              <a:gd name="connsiteY5" fmla="*/ 54 h 544080"/>
              <a:gd name="connsiteX0" fmla="*/ 1122610 w 1226828"/>
              <a:gd name="connsiteY0" fmla="*/ 54 h 544080"/>
              <a:gd name="connsiteX1" fmla="*/ 0 w 1226828"/>
              <a:gd name="connsiteY1" fmla="*/ 537258 h 544080"/>
              <a:gd name="connsiteX2" fmla="*/ 768262 w 1226828"/>
              <a:gd name="connsiteY2" fmla="*/ 541918 h 544080"/>
              <a:gd name="connsiteX3" fmla="*/ 974379 w 1226828"/>
              <a:gd name="connsiteY3" fmla="*/ 315049 h 544080"/>
              <a:gd name="connsiteX4" fmla="*/ 1226828 w 1226828"/>
              <a:gd name="connsiteY4" fmla="*/ 4422 h 544080"/>
              <a:gd name="connsiteX5" fmla="*/ 1122610 w 1226828"/>
              <a:gd name="connsiteY5" fmla="*/ 54 h 544080"/>
              <a:gd name="connsiteX0" fmla="*/ 1122610 w 1225372"/>
              <a:gd name="connsiteY0" fmla="*/ 1708 h 545734"/>
              <a:gd name="connsiteX1" fmla="*/ 0 w 1225372"/>
              <a:gd name="connsiteY1" fmla="*/ 538912 h 545734"/>
              <a:gd name="connsiteX2" fmla="*/ 768262 w 1225372"/>
              <a:gd name="connsiteY2" fmla="*/ 543572 h 545734"/>
              <a:gd name="connsiteX3" fmla="*/ 974379 w 1225372"/>
              <a:gd name="connsiteY3" fmla="*/ 316703 h 545734"/>
              <a:gd name="connsiteX4" fmla="*/ 1225372 w 1225372"/>
              <a:gd name="connsiteY4" fmla="*/ 1198 h 545734"/>
              <a:gd name="connsiteX5" fmla="*/ 1122610 w 1225372"/>
              <a:gd name="connsiteY5" fmla="*/ 1708 h 545734"/>
              <a:gd name="connsiteX0" fmla="*/ 1119698 w 1225372"/>
              <a:gd name="connsiteY0" fmla="*/ 1708 h 545734"/>
              <a:gd name="connsiteX1" fmla="*/ 0 w 1225372"/>
              <a:gd name="connsiteY1" fmla="*/ 538912 h 545734"/>
              <a:gd name="connsiteX2" fmla="*/ 768262 w 1225372"/>
              <a:gd name="connsiteY2" fmla="*/ 543572 h 545734"/>
              <a:gd name="connsiteX3" fmla="*/ 974379 w 1225372"/>
              <a:gd name="connsiteY3" fmla="*/ 316703 h 545734"/>
              <a:gd name="connsiteX4" fmla="*/ 1225372 w 1225372"/>
              <a:gd name="connsiteY4" fmla="*/ 1198 h 545734"/>
              <a:gd name="connsiteX5" fmla="*/ 1119698 w 1225372"/>
              <a:gd name="connsiteY5" fmla="*/ 1708 h 545734"/>
              <a:gd name="connsiteX0" fmla="*/ 1119698 w 1225372"/>
              <a:gd name="connsiteY0" fmla="*/ 1708 h 543572"/>
              <a:gd name="connsiteX1" fmla="*/ 0 w 1225372"/>
              <a:gd name="connsiteY1" fmla="*/ 538912 h 543572"/>
              <a:gd name="connsiteX2" fmla="*/ 768262 w 1225372"/>
              <a:gd name="connsiteY2" fmla="*/ 543572 h 543572"/>
              <a:gd name="connsiteX3" fmla="*/ 974379 w 1225372"/>
              <a:gd name="connsiteY3" fmla="*/ 316703 h 543572"/>
              <a:gd name="connsiteX4" fmla="*/ 1225372 w 1225372"/>
              <a:gd name="connsiteY4" fmla="*/ 1198 h 543572"/>
              <a:gd name="connsiteX5" fmla="*/ 1119698 w 1225372"/>
              <a:gd name="connsiteY5" fmla="*/ 1708 h 543572"/>
              <a:gd name="connsiteX0" fmla="*/ 1119698 w 1225372"/>
              <a:gd name="connsiteY0" fmla="*/ 1708 h 538912"/>
              <a:gd name="connsiteX1" fmla="*/ 0 w 1225372"/>
              <a:gd name="connsiteY1" fmla="*/ 538912 h 538912"/>
              <a:gd name="connsiteX2" fmla="*/ 852714 w 1225372"/>
              <a:gd name="connsiteY2" fmla="*/ 514312 h 538912"/>
              <a:gd name="connsiteX3" fmla="*/ 974379 w 1225372"/>
              <a:gd name="connsiteY3" fmla="*/ 316703 h 538912"/>
              <a:gd name="connsiteX4" fmla="*/ 1225372 w 1225372"/>
              <a:gd name="connsiteY4" fmla="*/ 1198 h 538912"/>
              <a:gd name="connsiteX5" fmla="*/ 1119698 w 1225372"/>
              <a:gd name="connsiteY5" fmla="*/ 1708 h 538912"/>
              <a:gd name="connsiteX0" fmla="*/ 1119698 w 1225372"/>
              <a:gd name="connsiteY0" fmla="*/ 1708 h 538912"/>
              <a:gd name="connsiteX1" fmla="*/ 0 w 1225372"/>
              <a:gd name="connsiteY1" fmla="*/ 538912 h 538912"/>
              <a:gd name="connsiteX2" fmla="*/ 852714 w 1225372"/>
              <a:gd name="connsiteY2" fmla="*/ 514312 h 538912"/>
              <a:gd name="connsiteX3" fmla="*/ 974379 w 1225372"/>
              <a:gd name="connsiteY3" fmla="*/ 316703 h 538912"/>
              <a:gd name="connsiteX4" fmla="*/ 1225372 w 1225372"/>
              <a:gd name="connsiteY4" fmla="*/ 1198 h 538912"/>
              <a:gd name="connsiteX5" fmla="*/ 1119698 w 1225372"/>
              <a:gd name="connsiteY5" fmla="*/ 1708 h 538912"/>
              <a:gd name="connsiteX0" fmla="*/ 1119698 w 1225372"/>
              <a:gd name="connsiteY0" fmla="*/ 1708 h 538912"/>
              <a:gd name="connsiteX1" fmla="*/ 0 w 1225372"/>
              <a:gd name="connsiteY1" fmla="*/ 538912 h 538912"/>
              <a:gd name="connsiteX2" fmla="*/ 852714 w 1225372"/>
              <a:gd name="connsiteY2" fmla="*/ 514312 h 538912"/>
              <a:gd name="connsiteX3" fmla="*/ 974379 w 1225372"/>
              <a:gd name="connsiteY3" fmla="*/ 316703 h 538912"/>
              <a:gd name="connsiteX4" fmla="*/ 1225372 w 1225372"/>
              <a:gd name="connsiteY4" fmla="*/ 1198 h 538912"/>
              <a:gd name="connsiteX5" fmla="*/ 1119698 w 1225372"/>
              <a:gd name="connsiteY5" fmla="*/ 1708 h 538912"/>
              <a:gd name="connsiteX0" fmla="*/ 1119698 w 1225372"/>
              <a:gd name="connsiteY0" fmla="*/ 1708 h 538912"/>
              <a:gd name="connsiteX1" fmla="*/ 0 w 1225372"/>
              <a:gd name="connsiteY1" fmla="*/ 538912 h 538912"/>
              <a:gd name="connsiteX2" fmla="*/ 852714 w 1225372"/>
              <a:gd name="connsiteY2" fmla="*/ 514312 h 538912"/>
              <a:gd name="connsiteX3" fmla="*/ 981660 w 1225372"/>
              <a:gd name="connsiteY3" fmla="*/ 316703 h 538912"/>
              <a:gd name="connsiteX4" fmla="*/ 1225372 w 1225372"/>
              <a:gd name="connsiteY4" fmla="*/ 1198 h 538912"/>
              <a:gd name="connsiteX5" fmla="*/ 1119698 w 1225372"/>
              <a:gd name="connsiteY5" fmla="*/ 1708 h 538912"/>
              <a:gd name="connsiteX0" fmla="*/ 971180 w 1076854"/>
              <a:gd name="connsiteY0" fmla="*/ 1708 h 536473"/>
              <a:gd name="connsiteX1" fmla="*/ 0 w 1076854"/>
              <a:gd name="connsiteY1" fmla="*/ 536473 h 536473"/>
              <a:gd name="connsiteX2" fmla="*/ 704196 w 1076854"/>
              <a:gd name="connsiteY2" fmla="*/ 514312 h 536473"/>
              <a:gd name="connsiteX3" fmla="*/ 833142 w 1076854"/>
              <a:gd name="connsiteY3" fmla="*/ 316703 h 536473"/>
              <a:gd name="connsiteX4" fmla="*/ 1076854 w 1076854"/>
              <a:gd name="connsiteY4" fmla="*/ 1198 h 536473"/>
              <a:gd name="connsiteX5" fmla="*/ 971180 w 1076854"/>
              <a:gd name="connsiteY5" fmla="*/ 1708 h 536473"/>
              <a:gd name="connsiteX0" fmla="*/ 969724 w 1075398"/>
              <a:gd name="connsiteY0" fmla="*/ 1708 h 516130"/>
              <a:gd name="connsiteX1" fmla="*/ 0 w 1075398"/>
              <a:gd name="connsiteY1" fmla="*/ 514528 h 516130"/>
              <a:gd name="connsiteX2" fmla="*/ 702740 w 1075398"/>
              <a:gd name="connsiteY2" fmla="*/ 514312 h 516130"/>
              <a:gd name="connsiteX3" fmla="*/ 831686 w 1075398"/>
              <a:gd name="connsiteY3" fmla="*/ 316703 h 516130"/>
              <a:gd name="connsiteX4" fmla="*/ 1075398 w 1075398"/>
              <a:gd name="connsiteY4" fmla="*/ 1198 h 516130"/>
              <a:gd name="connsiteX5" fmla="*/ 969724 w 1075398"/>
              <a:gd name="connsiteY5" fmla="*/ 1708 h 516130"/>
              <a:gd name="connsiteX0" fmla="*/ 969724 w 1075398"/>
              <a:gd name="connsiteY0" fmla="*/ 1708 h 514529"/>
              <a:gd name="connsiteX1" fmla="*/ 0 w 1075398"/>
              <a:gd name="connsiteY1" fmla="*/ 514528 h 514529"/>
              <a:gd name="connsiteX2" fmla="*/ 702740 w 1075398"/>
              <a:gd name="connsiteY2" fmla="*/ 514312 h 514529"/>
              <a:gd name="connsiteX3" fmla="*/ 875367 w 1075398"/>
              <a:gd name="connsiteY3" fmla="*/ 275252 h 514529"/>
              <a:gd name="connsiteX4" fmla="*/ 1075398 w 1075398"/>
              <a:gd name="connsiteY4" fmla="*/ 1198 h 514529"/>
              <a:gd name="connsiteX5" fmla="*/ 969724 w 1075398"/>
              <a:gd name="connsiteY5" fmla="*/ 1708 h 514529"/>
              <a:gd name="connsiteX0" fmla="*/ 969724 w 1075398"/>
              <a:gd name="connsiteY0" fmla="*/ 1708 h 514528"/>
              <a:gd name="connsiteX1" fmla="*/ 0 w 1075398"/>
              <a:gd name="connsiteY1" fmla="*/ 514528 h 514528"/>
              <a:gd name="connsiteX2" fmla="*/ 702740 w 1075398"/>
              <a:gd name="connsiteY2" fmla="*/ 514312 h 514528"/>
              <a:gd name="connsiteX3" fmla="*/ 948170 w 1075398"/>
              <a:gd name="connsiteY3" fmla="*/ 170404 h 514528"/>
              <a:gd name="connsiteX4" fmla="*/ 1075398 w 1075398"/>
              <a:gd name="connsiteY4" fmla="*/ 1198 h 514528"/>
              <a:gd name="connsiteX5" fmla="*/ 969724 w 1075398"/>
              <a:gd name="connsiteY5" fmla="*/ 1708 h 514528"/>
              <a:gd name="connsiteX0" fmla="*/ 969724 w 1075398"/>
              <a:gd name="connsiteY0" fmla="*/ 1708 h 514528"/>
              <a:gd name="connsiteX1" fmla="*/ 0 w 1075398"/>
              <a:gd name="connsiteY1" fmla="*/ 514528 h 514528"/>
              <a:gd name="connsiteX2" fmla="*/ 702740 w 1075398"/>
              <a:gd name="connsiteY2" fmla="*/ 514312 h 514528"/>
              <a:gd name="connsiteX3" fmla="*/ 948170 w 1075398"/>
              <a:gd name="connsiteY3" fmla="*/ 170404 h 514528"/>
              <a:gd name="connsiteX4" fmla="*/ 1075398 w 1075398"/>
              <a:gd name="connsiteY4" fmla="*/ 1198 h 514528"/>
              <a:gd name="connsiteX5" fmla="*/ 969724 w 1075398"/>
              <a:gd name="connsiteY5" fmla="*/ 1708 h 514528"/>
              <a:gd name="connsiteX0" fmla="*/ 969724 w 1075398"/>
              <a:gd name="connsiteY0" fmla="*/ 1708 h 514528"/>
              <a:gd name="connsiteX1" fmla="*/ 0 w 1075398"/>
              <a:gd name="connsiteY1" fmla="*/ 514528 h 514528"/>
              <a:gd name="connsiteX2" fmla="*/ 702740 w 1075398"/>
              <a:gd name="connsiteY2" fmla="*/ 514312 h 514528"/>
              <a:gd name="connsiteX3" fmla="*/ 952538 w 1075398"/>
              <a:gd name="connsiteY3" fmla="*/ 170404 h 514528"/>
              <a:gd name="connsiteX4" fmla="*/ 1075398 w 1075398"/>
              <a:gd name="connsiteY4" fmla="*/ 1198 h 514528"/>
              <a:gd name="connsiteX5" fmla="*/ 969724 w 1075398"/>
              <a:gd name="connsiteY5" fmla="*/ 1708 h 514528"/>
              <a:gd name="connsiteX0" fmla="*/ 969724 w 1075398"/>
              <a:gd name="connsiteY0" fmla="*/ 1708 h 514528"/>
              <a:gd name="connsiteX1" fmla="*/ 0 w 1075398"/>
              <a:gd name="connsiteY1" fmla="*/ 514528 h 514528"/>
              <a:gd name="connsiteX2" fmla="*/ 702740 w 1075398"/>
              <a:gd name="connsiteY2" fmla="*/ 514312 h 514528"/>
              <a:gd name="connsiteX3" fmla="*/ 952538 w 1075398"/>
              <a:gd name="connsiteY3" fmla="*/ 170404 h 514528"/>
              <a:gd name="connsiteX4" fmla="*/ 1075398 w 1075398"/>
              <a:gd name="connsiteY4" fmla="*/ 1198 h 514528"/>
              <a:gd name="connsiteX5" fmla="*/ 969724 w 1075398"/>
              <a:gd name="connsiteY5" fmla="*/ 1708 h 514528"/>
              <a:gd name="connsiteX0" fmla="*/ 969724 w 1075398"/>
              <a:gd name="connsiteY0" fmla="*/ 1708 h 514528"/>
              <a:gd name="connsiteX1" fmla="*/ 0 w 1075398"/>
              <a:gd name="connsiteY1" fmla="*/ 514528 h 514528"/>
              <a:gd name="connsiteX2" fmla="*/ 708564 w 1075398"/>
              <a:gd name="connsiteY2" fmla="*/ 514312 h 514528"/>
              <a:gd name="connsiteX3" fmla="*/ 952538 w 1075398"/>
              <a:gd name="connsiteY3" fmla="*/ 170404 h 514528"/>
              <a:gd name="connsiteX4" fmla="*/ 1075398 w 1075398"/>
              <a:gd name="connsiteY4" fmla="*/ 1198 h 514528"/>
              <a:gd name="connsiteX5" fmla="*/ 969724 w 1075398"/>
              <a:gd name="connsiteY5" fmla="*/ 1708 h 514528"/>
              <a:gd name="connsiteX0" fmla="*/ 969724 w 1076855"/>
              <a:gd name="connsiteY0" fmla="*/ 1708 h 514528"/>
              <a:gd name="connsiteX1" fmla="*/ 0 w 1076855"/>
              <a:gd name="connsiteY1" fmla="*/ 514528 h 514528"/>
              <a:gd name="connsiteX2" fmla="*/ 708564 w 1076855"/>
              <a:gd name="connsiteY2" fmla="*/ 514312 h 514528"/>
              <a:gd name="connsiteX3" fmla="*/ 952538 w 1076855"/>
              <a:gd name="connsiteY3" fmla="*/ 170404 h 514528"/>
              <a:gd name="connsiteX4" fmla="*/ 1076855 w 1076855"/>
              <a:gd name="connsiteY4" fmla="*/ 1198 h 514528"/>
              <a:gd name="connsiteX5" fmla="*/ 969724 w 1076855"/>
              <a:gd name="connsiteY5" fmla="*/ 1708 h 51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855" h="514528">
                <a:moveTo>
                  <a:pt x="969724" y="1708"/>
                </a:moveTo>
                <a:lnTo>
                  <a:pt x="0" y="514528"/>
                </a:lnTo>
                <a:lnTo>
                  <a:pt x="708564" y="514312"/>
                </a:lnTo>
                <a:cubicBezTo>
                  <a:pt x="707237" y="516200"/>
                  <a:pt x="764677" y="427511"/>
                  <a:pt x="952538" y="170404"/>
                </a:cubicBezTo>
                <a:cubicBezTo>
                  <a:pt x="1025726" y="83711"/>
                  <a:pt x="1039529" y="47917"/>
                  <a:pt x="1076855" y="1198"/>
                </a:cubicBezTo>
                <a:cubicBezTo>
                  <a:pt x="1015154" y="-1584"/>
                  <a:pt x="1009447" y="1292"/>
                  <a:pt x="969724" y="1708"/>
                </a:cubicBezTo>
                <a:close/>
              </a:path>
            </a:pathLst>
          </a:custGeom>
          <a:solidFill>
            <a:srgbClr val="B62D34"/>
          </a:soli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99" name="Freeform 98">
            <a:extLst>
              <a:ext uri="{FF2B5EF4-FFF2-40B4-BE49-F238E27FC236}">
                <a16:creationId xmlns:a16="http://schemas.microsoft.com/office/drawing/2014/main" id="{18C50213-DD0B-45C7-875F-D6B501FA8F63}"/>
              </a:ext>
            </a:extLst>
          </p:cNvPr>
          <p:cNvSpPr/>
          <p:nvPr/>
        </p:nvSpPr>
        <p:spPr>
          <a:xfrm>
            <a:off x="6612537" y="4747502"/>
            <a:ext cx="2869395" cy="527103"/>
          </a:xfrm>
          <a:custGeom>
            <a:avLst/>
            <a:gdLst>
              <a:gd name="connsiteX0" fmla="*/ 0 w 2154326"/>
              <a:gd name="connsiteY0" fmla="*/ 7315 h 530352"/>
              <a:gd name="connsiteX1" fmla="*/ 797356 w 2154326"/>
              <a:gd name="connsiteY1" fmla="*/ 523036 h 530352"/>
              <a:gd name="connsiteX2" fmla="*/ 2154326 w 2154326"/>
              <a:gd name="connsiteY2" fmla="*/ 530352 h 530352"/>
              <a:gd name="connsiteX3" fmla="*/ 160934 w 2154326"/>
              <a:gd name="connsiteY3" fmla="*/ 0 h 530352"/>
              <a:gd name="connsiteX4" fmla="*/ 0 w 2154326"/>
              <a:gd name="connsiteY4" fmla="*/ 7315 h 530352"/>
              <a:gd name="connsiteX0" fmla="*/ 0 w 2151945"/>
              <a:gd name="connsiteY0" fmla="*/ 16840 h 530352"/>
              <a:gd name="connsiteX1" fmla="*/ 794975 w 2151945"/>
              <a:gd name="connsiteY1" fmla="*/ 523036 h 530352"/>
              <a:gd name="connsiteX2" fmla="*/ 2151945 w 2151945"/>
              <a:gd name="connsiteY2" fmla="*/ 530352 h 530352"/>
              <a:gd name="connsiteX3" fmla="*/ 158553 w 2151945"/>
              <a:gd name="connsiteY3" fmla="*/ 0 h 530352"/>
              <a:gd name="connsiteX4" fmla="*/ 0 w 2151945"/>
              <a:gd name="connsiteY4" fmla="*/ 16840 h 530352"/>
              <a:gd name="connsiteX0" fmla="*/ 0 w 2151945"/>
              <a:gd name="connsiteY0" fmla="*/ 7315 h 520827"/>
              <a:gd name="connsiteX1" fmla="*/ 794975 w 2151945"/>
              <a:gd name="connsiteY1" fmla="*/ 513511 h 520827"/>
              <a:gd name="connsiteX2" fmla="*/ 2151945 w 2151945"/>
              <a:gd name="connsiteY2" fmla="*/ 520827 h 520827"/>
              <a:gd name="connsiteX3" fmla="*/ 172840 w 2151945"/>
              <a:gd name="connsiteY3" fmla="*/ 0 h 520827"/>
              <a:gd name="connsiteX4" fmla="*/ 0 w 2151945"/>
              <a:gd name="connsiteY4" fmla="*/ 7315 h 520827"/>
              <a:gd name="connsiteX0" fmla="*/ 0 w 2151945"/>
              <a:gd name="connsiteY0" fmla="*/ 0 h 513512"/>
              <a:gd name="connsiteX1" fmla="*/ 794975 w 2151945"/>
              <a:gd name="connsiteY1" fmla="*/ 506196 h 513512"/>
              <a:gd name="connsiteX2" fmla="*/ 2151945 w 2151945"/>
              <a:gd name="connsiteY2" fmla="*/ 513512 h 513512"/>
              <a:gd name="connsiteX3" fmla="*/ 184746 w 2151945"/>
              <a:gd name="connsiteY3" fmla="*/ 6972 h 513512"/>
              <a:gd name="connsiteX4" fmla="*/ 0 w 2151945"/>
              <a:gd name="connsiteY4" fmla="*/ 0 h 513512"/>
              <a:gd name="connsiteX0" fmla="*/ 0 w 2151945"/>
              <a:gd name="connsiteY0" fmla="*/ 2553 h 516065"/>
              <a:gd name="connsiteX1" fmla="*/ 794975 w 2151945"/>
              <a:gd name="connsiteY1" fmla="*/ 508749 h 516065"/>
              <a:gd name="connsiteX2" fmla="*/ 2151945 w 2151945"/>
              <a:gd name="connsiteY2" fmla="*/ 516065 h 516065"/>
              <a:gd name="connsiteX3" fmla="*/ 170458 w 2151945"/>
              <a:gd name="connsiteY3" fmla="*/ 0 h 516065"/>
              <a:gd name="connsiteX4" fmla="*/ 0 w 2151945"/>
              <a:gd name="connsiteY4" fmla="*/ 2553 h 516065"/>
              <a:gd name="connsiteX0" fmla="*/ 0 w 2151945"/>
              <a:gd name="connsiteY0" fmla="*/ 2553 h 516065"/>
              <a:gd name="connsiteX1" fmla="*/ 785450 w 2151945"/>
              <a:gd name="connsiteY1" fmla="*/ 508749 h 516065"/>
              <a:gd name="connsiteX2" fmla="*/ 2151945 w 2151945"/>
              <a:gd name="connsiteY2" fmla="*/ 516065 h 516065"/>
              <a:gd name="connsiteX3" fmla="*/ 170458 w 2151945"/>
              <a:gd name="connsiteY3" fmla="*/ 0 h 516065"/>
              <a:gd name="connsiteX4" fmla="*/ 0 w 2151945"/>
              <a:gd name="connsiteY4" fmla="*/ 2553 h 516065"/>
              <a:gd name="connsiteX0" fmla="*/ 0 w 2151945"/>
              <a:gd name="connsiteY0" fmla="*/ 2553 h 516065"/>
              <a:gd name="connsiteX1" fmla="*/ 775925 w 2151945"/>
              <a:gd name="connsiteY1" fmla="*/ 508749 h 516065"/>
              <a:gd name="connsiteX2" fmla="*/ 2151945 w 2151945"/>
              <a:gd name="connsiteY2" fmla="*/ 516065 h 516065"/>
              <a:gd name="connsiteX3" fmla="*/ 170458 w 2151945"/>
              <a:gd name="connsiteY3" fmla="*/ 0 h 516065"/>
              <a:gd name="connsiteX4" fmla="*/ 0 w 2151945"/>
              <a:gd name="connsiteY4" fmla="*/ 2553 h 516065"/>
              <a:gd name="connsiteX0" fmla="*/ 0 w 2135276"/>
              <a:gd name="connsiteY0" fmla="*/ 2553 h 508749"/>
              <a:gd name="connsiteX1" fmla="*/ 775925 w 2135276"/>
              <a:gd name="connsiteY1" fmla="*/ 508749 h 508749"/>
              <a:gd name="connsiteX2" fmla="*/ 2135276 w 2135276"/>
              <a:gd name="connsiteY2" fmla="*/ 489871 h 508749"/>
              <a:gd name="connsiteX3" fmla="*/ 170458 w 2135276"/>
              <a:gd name="connsiteY3" fmla="*/ 0 h 508749"/>
              <a:gd name="connsiteX4" fmla="*/ 0 w 2135276"/>
              <a:gd name="connsiteY4" fmla="*/ 2553 h 508749"/>
              <a:gd name="connsiteX0" fmla="*/ 0 w 2140817"/>
              <a:gd name="connsiteY0" fmla="*/ 2553 h 508749"/>
              <a:gd name="connsiteX1" fmla="*/ 775925 w 2140817"/>
              <a:gd name="connsiteY1" fmla="*/ 508749 h 508749"/>
              <a:gd name="connsiteX2" fmla="*/ 2135276 w 2140817"/>
              <a:gd name="connsiteY2" fmla="*/ 489871 h 508749"/>
              <a:gd name="connsiteX3" fmla="*/ 2140039 w 2140817"/>
              <a:gd name="connsiteY3" fmla="*/ 494595 h 508749"/>
              <a:gd name="connsiteX4" fmla="*/ 170458 w 2140817"/>
              <a:gd name="connsiteY4" fmla="*/ 0 h 508749"/>
              <a:gd name="connsiteX5" fmla="*/ 0 w 2140817"/>
              <a:gd name="connsiteY5" fmla="*/ 2553 h 508749"/>
              <a:gd name="connsiteX0" fmla="*/ 0 w 2145393"/>
              <a:gd name="connsiteY0" fmla="*/ 2553 h 511338"/>
              <a:gd name="connsiteX1" fmla="*/ 775925 w 2145393"/>
              <a:gd name="connsiteY1" fmla="*/ 508749 h 511338"/>
              <a:gd name="connsiteX2" fmla="*/ 2135276 w 2145393"/>
              <a:gd name="connsiteY2" fmla="*/ 489871 h 511338"/>
              <a:gd name="connsiteX3" fmla="*/ 2144802 w 2145393"/>
              <a:gd name="connsiteY3" fmla="*/ 511264 h 511338"/>
              <a:gd name="connsiteX4" fmla="*/ 170458 w 2145393"/>
              <a:gd name="connsiteY4" fmla="*/ 0 h 511338"/>
              <a:gd name="connsiteX5" fmla="*/ 0 w 2145393"/>
              <a:gd name="connsiteY5" fmla="*/ 2553 h 511338"/>
              <a:gd name="connsiteX0" fmla="*/ 0 w 2145393"/>
              <a:gd name="connsiteY0" fmla="*/ 2553 h 511338"/>
              <a:gd name="connsiteX1" fmla="*/ 775925 w 2145393"/>
              <a:gd name="connsiteY1" fmla="*/ 508749 h 511338"/>
              <a:gd name="connsiteX2" fmla="*/ 2135276 w 2145393"/>
              <a:gd name="connsiteY2" fmla="*/ 489871 h 511338"/>
              <a:gd name="connsiteX3" fmla="*/ 2144802 w 2145393"/>
              <a:gd name="connsiteY3" fmla="*/ 511264 h 511338"/>
              <a:gd name="connsiteX4" fmla="*/ 170458 w 2145393"/>
              <a:gd name="connsiteY4" fmla="*/ 0 h 511338"/>
              <a:gd name="connsiteX5" fmla="*/ 0 w 2145393"/>
              <a:gd name="connsiteY5" fmla="*/ 2553 h 511338"/>
              <a:gd name="connsiteX0" fmla="*/ 0 w 2135276"/>
              <a:gd name="connsiteY0" fmla="*/ 2553 h 508749"/>
              <a:gd name="connsiteX1" fmla="*/ 775925 w 2135276"/>
              <a:gd name="connsiteY1" fmla="*/ 508749 h 508749"/>
              <a:gd name="connsiteX2" fmla="*/ 2135276 w 2135276"/>
              <a:gd name="connsiteY2" fmla="*/ 489871 h 508749"/>
              <a:gd name="connsiteX3" fmla="*/ 170458 w 2135276"/>
              <a:gd name="connsiteY3" fmla="*/ 0 h 508749"/>
              <a:gd name="connsiteX4" fmla="*/ 0 w 2135276"/>
              <a:gd name="connsiteY4" fmla="*/ 2553 h 508749"/>
              <a:gd name="connsiteX0" fmla="*/ 0 w 2135276"/>
              <a:gd name="connsiteY0" fmla="*/ 2553 h 508749"/>
              <a:gd name="connsiteX1" fmla="*/ 775925 w 2135276"/>
              <a:gd name="connsiteY1" fmla="*/ 508749 h 508749"/>
              <a:gd name="connsiteX2" fmla="*/ 2135276 w 2135276"/>
              <a:gd name="connsiteY2" fmla="*/ 499396 h 508749"/>
              <a:gd name="connsiteX3" fmla="*/ 170458 w 2135276"/>
              <a:gd name="connsiteY3" fmla="*/ 0 h 508749"/>
              <a:gd name="connsiteX4" fmla="*/ 0 w 2135276"/>
              <a:gd name="connsiteY4" fmla="*/ 2553 h 508749"/>
              <a:gd name="connsiteX0" fmla="*/ 0 w 2130513"/>
              <a:gd name="connsiteY0" fmla="*/ 2553 h 508749"/>
              <a:gd name="connsiteX1" fmla="*/ 775925 w 2130513"/>
              <a:gd name="connsiteY1" fmla="*/ 508749 h 508749"/>
              <a:gd name="connsiteX2" fmla="*/ 2130513 w 2130513"/>
              <a:gd name="connsiteY2" fmla="*/ 489871 h 508749"/>
              <a:gd name="connsiteX3" fmla="*/ 170458 w 2130513"/>
              <a:gd name="connsiteY3" fmla="*/ 0 h 508749"/>
              <a:gd name="connsiteX4" fmla="*/ 0 w 2130513"/>
              <a:gd name="connsiteY4" fmla="*/ 2553 h 508749"/>
              <a:gd name="connsiteX0" fmla="*/ 0 w 2130513"/>
              <a:gd name="connsiteY0" fmla="*/ 2553 h 508749"/>
              <a:gd name="connsiteX1" fmla="*/ 799737 w 2130513"/>
              <a:gd name="connsiteY1" fmla="*/ 508749 h 508749"/>
              <a:gd name="connsiteX2" fmla="*/ 2130513 w 2130513"/>
              <a:gd name="connsiteY2" fmla="*/ 489871 h 508749"/>
              <a:gd name="connsiteX3" fmla="*/ 170458 w 2130513"/>
              <a:gd name="connsiteY3" fmla="*/ 0 h 508749"/>
              <a:gd name="connsiteX4" fmla="*/ 0 w 2130513"/>
              <a:gd name="connsiteY4" fmla="*/ 2553 h 508749"/>
              <a:gd name="connsiteX0" fmla="*/ 0 w 2130513"/>
              <a:gd name="connsiteY0" fmla="*/ 2553 h 511131"/>
              <a:gd name="connsiteX1" fmla="*/ 778306 w 2130513"/>
              <a:gd name="connsiteY1" fmla="*/ 511131 h 511131"/>
              <a:gd name="connsiteX2" fmla="*/ 2130513 w 2130513"/>
              <a:gd name="connsiteY2" fmla="*/ 489871 h 511131"/>
              <a:gd name="connsiteX3" fmla="*/ 170458 w 2130513"/>
              <a:gd name="connsiteY3" fmla="*/ 0 h 511131"/>
              <a:gd name="connsiteX4" fmla="*/ 0 w 2130513"/>
              <a:gd name="connsiteY4" fmla="*/ 2553 h 511131"/>
              <a:gd name="connsiteX0" fmla="*/ 0 w 2130513"/>
              <a:gd name="connsiteY0" fmla="*/ 2553 h 511131"/>
              <a:gd name="connsiteX1" fmla="*/ 778306 w 2130513"/>
              <a:gd name="connsiteY1" fmla="*/ 511131 h 511131"/>
              <a:gd name="connsiteX2" fmla="*/ 2130513 w 2130513"/>
              <a:gd name="connsiteY2" fmla="*/ 489871 h 511131"/>
              <a:gd name="connsiteX3" fmla="*/ 170458 w 2130513"/>
              <a:gd name="connsiteY3" fmla="*/ 0 h 511131"/>
              <a:gd name="connsiteX4" fmla="*/ 0 w 2130513"/>
              <a:gd name="connsiteY4" fmla="*/ 2553 h 511131"/>
              <a:gd name="connsiteX0" fmla="*/ 0 w 2130513"/>
              <a:gd name="connsiteY0" fmla="*/ 2553 h 511131"/>
              <a:gd name="connsiteX1" fmla="*/ 778306 w 2130513"/>
              <a:gd name="connsiteY1" fmla="*/ 511131 h 511131"/>
              <a:gd name="connsiteX2" fmla="*/ 2130513 w 2130513"/>
              <a:gd name="connsiteY2" fmla="*/ 489871 h 511131"/>
              <a:gd name="connsiteX3" fmla="*/ 170458 w 2130513"/>
              <a:gd name="connsiteY3" fmla="*/ 0 h 511131"/>
              <a:gd name="connsiteX4" fmla="*/ 0 w 2130513"/>
              <a:gd name="connsiteY4" fmla="*/ 2553 h 511131"/>
              <a:gd name="connsiteX0" fmla="*/ 0 w 2130513"/>
              <a:gd name="connsiteY0" fmla="*/ 2553 h 511131"/>
              <a:gd name="connsiteX1" fmla="*/ 778306 w 2130513"/>
              <a:gd name="connsiteY1" fmla="*/ 511131 h 511131"/>
              <a:gd name="connsiteX2" fmla="*/ 2130513 w 2130513"/>
              <a:gd name="connsiteY2" fmla="*/ 489871 h 511131"/>
              <a:gd name="connsiteX3" fmla="*/ 170458 w 2130513"/>
              <a:gd name="connsiteY3" fmla="*/ 0 h 511131"/>
              <a:gd name="connsiteX4" fmla="*/ 0 w 2130513"/>
              <a:gd name="connsiteY4" fmla="*/ 2553 h 511131"/>
              <a:gd name="connsiteX0" fmla="*/ 0 w 2130513"/>
              <a:gd name="connsiteY0" fmla="*/ 2553 h 511131"/>
              <a:gd name="connsiteX1" fmla="*/ 778306 w 2130513"/>
              <a:gd name="connsiteY1" fmla="*/ 511131 h 511131"/>
              <a:gd name="connsiteX2" fmla="*/ 2130513 w 2130513"/>
              <a:gd name="connsiteY2" fmla="*/ 489871 h 511131"/>
              <a:gd name="connsiteX3" fmla="*/ 170458 w 2130513"/>
              <a:gd name="connsiteY3" fmla="*/ 0 h 511131"/>
              <a:gd name="connsiteX4" fmla="*/ 0 w 2130513"/>
              <a:gd name="connsiteY4" fmla="*/ 2553 h 511131"/>
              <a:gd name="connsiteX0" fmla="*/ 0 w 2140038"/>
              <a:gd name="connsiteY0" fmla="*/ 2553 h 511131"/>
              <a:gd name="connsiteX1" fmla="*/ 778306 w 2140038"/>
              <a:gd name="connsiteY1" fmla="*/ 511131 h 511131"/>
              <a:gd name="connsiteX2" fmla="*/ 2140038 w 2140038"/>
              <a:gd name="connsiteY2" fmla="*/ 499396 h 511131"/>
              <a:gd name="connsiteX3" fmla="*/ 170458 w 2140038"/>
              <a:gd name="connsiteY3" fmla="*/ 0 h 511131"/>
              <a:gd name="connsiteX4" fmla="*/ 0 w 2140038"/>
              <a:gd name="connsiteY4" fmla="*/ 2553 h 511131"/>
              <a:gd name="connsiteX0" fmla="*/ 0 w 2135275"/>
              <a:gd name="connsiteY0" fmla="*/ 2553 h 511131"/>
              <a:gd name="connsiteX1" fmla="*/ 778306 w 2135275"/>
              <a:gd name="connsiteY1" fmla="*/ 511131 h 511131"/>
              <a:gd name="connsiteX2" fmla="*/ 2135275 w 2135275"/>
              <a:gd name="connsiteY2" fmla="*/ 487490 h 511131"/>
              <a:gd name="connsiteX3" fmla="*/ 170458 w 2135275"/>
              <a:gd name="connsiteY3" fmla="*/ 0 h 511131"/>
              <a:gd name="connsiteX4" fmla="*/ 0 w 2135275"/>
              <a:gd name="connsiteY4" fmla="*/ 2553 h 511131"/>
              <a:gd name="connsiteX0" fmla="*/ 0 w 2135275"/>
              <a:gd name="connsiteY0" fmla="*/ 2553 h 511131"/>
              <a:gd name="connsiteX1" fmla="*/ 778306 w 2135275"/>
              <a:gd name="connsiteY1" fmla="*/ 511131 h 511131"/>
              <a:gd name="connsiteX2" fmla="*/ 2135275 w 2135275"/>
              <a:gd name="connsiteY2" fmla="*/ 487490 h 511131"/>
              <a:gd name="connsiteX3" fmla="*/ 170458 w 2135275"/>
              <a:gd name="connsiteY3" fmla="*/ 0 h 511131"/>
              <a:gd name="connsiteX4" fmla="*/ 0 w 2135275"/>
              <a:gd name="connsiteY4" fmla="*/ 2553 h 511131"/>
              <a:gd name="connsiteX0" fmla="*/ 0 w 2135275"/>
              <a:gd name="connsiteY0" fmla="*/ 2553 h 511131"/>
              <a:gd name="connsiteX1" fmla="*/ 778306 w 2135275"/>
              <a:gd name="connsiteY1" fmla="*/ 511131 h 511131"/>
              <a:gd name="connsiteX2" fmla="*/ 2135275 w 2135275"/>
              <a:gd name="connsiteY2" fmla="*/ 487490 h 511131"/>
              <a:gd name="connsiteX3" fmla="*/ 170458 w 2135275"/>
              <a:gd name="connsiteY3" fmla="*/ 0 h 511131"/>
              <a:gd name="connsiteX4" fmla="*/ 0 w 2135275"/>
              <a:gd name="connsiteY4" fmla="*/ 2553 h 511131"/>
              <a:gd name="connsiteX0" fmla="*/ 0 w 2135275"/>
              <a:gd name="connsiteY0" fmla="*/ 2553 h 501606"/>
              <a:gd name="connsiteX1" fmla="*/ 768781 w 2135275"/>
              <a:gd name="connsiteY1" fmla="*/ 501606 h 501606"/>
              <a:gd name="connsiteX2" fmla="*/ 2135275 w 2135275"/>
              <a:gd name="connsiteY2" fmla="*/ 487490 h 501606"/>
              <a:gd name="connsiteX3" fmla="*/ 170458 w 2135275"/>
              <a:gd name="connsiteY3" fmla="*/ 0 h 501606"/>
              <a:gd name="connsiteX4" fmla="*/ 0 w 2135275"/>
              <a:gd name="connsiteY4" fmla="*/ 2553 h 501606"/>
              <a:gd name="connsiteX0" fmla="*/ 0 w 2135275"/>
              <a:gd name="connsiteY0" fmla="*/ 2553 h 503987"/>
              <a:gd name="connsiteX1" fmla="*/ 780687 w 2135275"/>
              <a:gd name="connsiteY1" fmla="*/ 503987 h 503987"/>
              <a:gd name="connsiteX2" fmla="*/ 2135275 w 2135275"/>
              <a:gd name="connsiteY2" fmla="*/ 487490 h 503987"/>
              <a:gd name="connsiteX3" fmla="*/ 170458 w 2135275"/>
              <a:gd name="connsiteY3" fmla="*/ 0 h 503987"/>
              <a:gd name="connsiteX4" fmla="*/ 0 w 2135275"/>
              <a:gd name="connsiteY4" fmla="*/ 2553 h 503987"/>
              <a:gd name="connsiteX0" fmla="*/ 0 w 2146248"/>
              <a:gd name="connsiteY0" fmla="*/ 0 h 508749"/>
              <a:gd name="connsiteX1" fmla="*/ 791660 w 2146248"/>
              <a:gd name="connsiteY1" fmla="*/ 508749 h 508749"/>
              <a:gd name="connsiteX2" fmla="*/ 2146248 w 2146248"/>
              <a:gd name="connsiteY2" fmla="*/ 492252 h 508749"/>
              <a:gd name="connsiteX3" fmla="*/ 181431 w 2146248"/>
              <a:gd name="connsiteY3" fmla="*/ 4762 h 508749"/>
              <a:gd name="connsiteX4" fmla="*/ 0 w 2146248"/>
              <a:gd name="connsiteY4" fmla="*/ 0 h 508749"/>
              <a:gd name="connsiteX0" fmla="*/ 0 w 2146248"/>
              <a:gd name="connsiteY0" fmla="*/ 0 h 508749"/>
              <a:gd name="connsiteX1" fmla="*/ 791660 w 2146248"/>
              <a:gd name="connsiteY1" fmla="*/ 508749 h 508749"/>
              <a:gd name="connsiteX2" fmla="*/ 2146248 w 2146248"/>
              <a:gd name="connsiteY2" fmla="*/ 492252 h 508749"/>
              <a:gd name="connsiteX3" fmla="*/ 181431 w 2146248"/>
              <a:gd name="connsiteY3" fmla="*/ 1119 h 508749"/>
              <a:gd name="connsiteX4" fmla="*/ 0 w 2146248"/>
              <a:gd name="connsiteY4" fmla="*/ 0 h 508749"/>
              <a:gd name="connsiteX0" fmla="*/ 0 w 2168107"/>
              <a:gd name="connsiteY0" fmla="*/ 0 h 508749"/>
              <a:gd name="connsiteX1" fmla="*/ 791660 w 2168107"/>
              <a:gd name="connsiteY1" fmla="*/ 508749 h 508749"/>
              <a:gd name="connsiteX2" fmla="*/ 2168107 w 2168107"/>
              <a:gd name="connsiteY2" fmla="*/ 503181 h 508749"/>
              <a:gd name="connsiteX3" fmla="*/ 181431 w 2168107"/>
              <a:gd name="connsiteY3" fmla="*/ 1119 h 508749"/>
              <a:gd name="connsiteX4" fmla="*/ 0 w 2168107"/>
              <a:gd name="connsiteY4" fmla="*/ 0 h 508749"/>
              <a:gd name="connsiteX0" fmla="*/ 0 w 2168107"/>
              <a:gd name="connsiteY0" fmla="*/ 0 h 508749"/>
              <a:gd name="connsiteX1" fmla="*/ 791660 w 2168107"/>
              <a:gd name="connsiteY1" fmla="*/ 508749 h 508749"/>
              <a:gd name="connsiteX2" fmla="*/ 2168107 w 2168107"/>
              <a:gd name="connsiteY2" fmla="*/ 503181 h 508749"/>
              <a:gd name="connsiteX3" fmla="*/ 181431 w 2168107"/>
              <a:gd name="connsiteY3" fmla="*/ 1119 h 508749"/>
              <a:gd name="connsiteX4" fmla="*/ 0 w 2168107"/>
              <a:gd name="connsiteY4" fmla="*/ 0 h 508749"/>
              <a:gd name="connsiteX0" fmla="*/ 0 w 2164463"/>
              <a:gd name="connsiteY0" fmla="*/ 0 h 508749"/>
              <a:gd name="connsiteX1" fmla="*/ 791660 w 2164463"/>
              <a:gd name="connsiteY1" fmla="*/ 508749 h 508749"/>
              <a:gd name="connsiteX2" fmla="*/ 2164463 w 2164463"/>
              <a:gd name="connsiteY2" fmla="*/ 506824 h 508749"/>
              <a:gd name="connsiteX3" fmla="*/ 181431 w 2164463"/>
              <a:gd name="connsiteY3" fmla="*/ 1119 h 508749"/>
              <a:gd name="connsiteX4" fmla="*/ 0 w 2164463"/>
              <a:gd name="connsiteY4" fmla="*/ 0 h 508749"/>
              <a:gd name="connsiteX0" fmla="*/ 0 w 2164463"/>
              <a:gd name="connsiteY0" fmla="*/ 0 h 508749"/>
              <a:gd name="connsiteX1" fmla="*/ 791660 w 2164463"/>
              <a:gd name="connsiteY1" fmla="*/ 508749 h 508749"/>
              <a:gd name="connsiteX2" fmla="*/ 2164463 w 2164463"/>
              <a:gd name="connsiteY2" fmla="*/ 506824 h 508749"/>
              <a:gd name="connsiteX3" fmla="*/ 181431 w 2164463"/>
              <a:gd name="connsiteY3" fmla="*/ 1119 h 508749"/>
              <a:gd name="connsiteX4" fmla="*/ 0 w 2164463"/>
              <a:gd name="connsiteY4" fmla="*/ 0 h 508749"/>
              <a:gd name="connsiteX0" fmla="*/ 0 w 2164463"/>
              <a:gd name="connsiteY0" fmla="*/ 0 h 506824"/>
              <a:gd name="connsiteX1" fmla="*/ 1101661 w 2164463"/>
              <a:gd name="connsiteY1" fmla="*/ 505574 h 506824"/>
              <a:gd name="connsiteX2" fmla="*/ 2164463 w 2164463"/>
              <a:gd name="connsiteY2" fmla="*/ 506824 h 506824"/>
              <a:gd name="connsiteX3" fmla="*/ 181431 w 2164463"/>
              <a:gd name="connsiteY3" fmla="*/ 1119 h 506824"/>
              <a:gd name="connsiteX4" fmla="*/ 0 w 2164463"/>
              <a:gd name="connsiteY4" fmla="*/ 0 h 506824"/>
              <a:gd name="connsiteX0" fmla="*/ 0 w 2164463"/>
              <a:gd name="connsiteY0" fmla="*/ 2056 h 508880"/>
              <a:gd name="connsiteX1" fmla="*/ 1101661 w 2164463"/>
              <a:gd name="connsiteY1" fmla="*/ 507630 h 508880"/>
              <a:gd name="connsiteX2" fmla="*/ 2164463 w 2164463"/>
              <a:gd name="connsiteY2" fmla="*/ 508880 h 508880"/>
              <a:gd name="connsiteX3" fmla="*/ 146986 w 2164463"/>
              <a:gd name="connsiteY3" fmla="*/ 0 h 508880"/>
              <a:gd name="connsiteX4" fmla="*/ 0 w 2164463"/>
              <a:gd name="connsiteY4" fmla="*/ 2056 h 508880"/>
              <a:gd name="connsiteX0" fmla="*/ 0 w 2164463"/>
              <a:gd name="connsiteY0" fmla="*/ 0 h 506824"/>
              <a:gd name="connsiteX1" fmla="*/ 1101661 w 2164463"/>
              <a:gd name="connsiteY1" fmla="*/ 505574 h 506824"/>
              <a:gd name="connsiteX2" fmla="*/ 2164463 w 2164463"/>
              <a:gd name="connsiteY2" fmla="*/ 506824 h 506824"/>
              <a:gd name="connsiteX3" fmla="*/ 142065 w 2164463"/>
              <a:gd name="connsiteY3" fmla="*/ 7469 h 506824"/>
              <a:gd name="connsiteX4" fmla="*/ 0 w 2164463"/>
              <a:gd name="connsiteY4" fmla="*/ 0 h 506824"/>
              <a:gd name="connsiteX0" fmla="*/ 0 w 2157082"/>
              <a:gd name="connsiteY0" fmla="*/ 0 h 509999"/>
              <a:gd name="connsiteX1" fmla="*/ 1094280 w 2157082"/>
              <a:gd name="connsiteY1" fmla="*/ 508749 h 509999"/>
              <a:gd name="connsiteX2" fmla="*/ 2157082 w 2157082"/>
              <a:gd name="connsiteY2" fmla="*/ 509999 h 509999"/>
              <a:gd name="connsiteX3" fmla="*/ 134684 w 2157082"/>
              <a:gd name="connsiteY3" fmla="*/ 10644 h 509999"/>
              <a:gd name="connsiteX4" fmla="*/ 0 w 2157082"/>
              <a:gd name="connsiteY4" fmla="*/ 0 h 509999"/>
              <a:gd name="connsiteX0" fmla="*/ 0 w 2159542"/>
              <a:gd name="connsiteY0" fmla="*/ 0 h 503649"/>
              <a:gd name="connsiteX1" fmla="*/ 1096740 w 2159542"/>
              <a:gd name="connsiteY1" fmla="*/ 502399 h 503649"/>
              <a:gd name="connsiteX2" fmla="*/ 2159542 w 2159542"/>
              <a:gd name="connsiteY2" fmla="*/ 503649 h 503649"/>
              <a:gd name="connsiteX3" fmla="*/ 137144 w 2159542"/>
              <a:gd name="connsiteY3" fmla="*/ 4294 h 503649"/>
              <a:gd name="connsiteX4" fmla="*/ 0 w 2159542"/>
              <a:gd name="connsiteY4" fmla="*/ 0 h 503649"/>
              <a:gd name="connsiteX0" fmla="*/ 0 w 2164463"/>
              <a:gd name="connsiteY0" fmla="*/ 0 h 502399"/>
              <a:gd name="connsiteX1" fmla="*/ 1096740 w 2164463"/>
              <a:gd name="connsiteY1" fmla="*/ 502399 h 502399"/>
              <a:gd name="connsiteX2" fmla="*/ 2164463 w 2164463"/>
              <a:gd name="connsiteY2" fmla="*/ 500474 h 502399"/>
              <a:gd name="connsiteX3" fmla="*/ 137144 w 2164463"/>
              <a:gd name="connsiteY3" fmla="*/ 4294 h 502399"/>
              <a:gd name="connsiteX4" fmla="*/ 0 w 2164463"/>
              <a:gd name="connsiteY4" fmla="*/ 0 h 502399"/>
              <a:gd name="connsiteX0" fmla="*/ 0 w 2231819"/>
              <a:gd name="connsiteY0" fmla="*/ 7113 h 498105"/>
              <a:gd name="connsiteX1" fmla="*/ 1164096 w 2231819"/>
              <a:gd name="connsiteY1" fmla="*/ 498105 h 498105"/>
              <a:gd name="connsiteX2" fmla="*/ 2231819 w 2231819"/>
              <a:gd name="connsiteY2" fmla="*/ 496180 h 498105"/>
              <a:gd name="connsiteX3" fmla="*/ 204500 w 2231819"/>
              <a:gd name="connsiteY3" fmla="*/ 0 h 498105"/>
              <a:gd name="connsiteX4" fmla="*/ 0 w 2231819"/>
              <a:gd name="connsiteY4" fmla="*/ 7113 h 498105"/>
              <a:gd name="connsiteX0" fmla="*/ 0 w 2231819"/>
              <a:gd name="connsiteY0" fmla="*/ 7113 h 496180"/>
              <a:gd name="connsiteX1" fmla="*/ 804866 w 2231819"/>
              <a:gd name="connsiteY1" fmla="*/ 467685 h 496180"/>
              <a:gd name="connsiteX2" fmla="*/ 2231819 w 2231819"/>
              <a:gd name="connsiteY2" fmla="*/ 496180 h 496180"/>
              <a:gd name="connsiteX3" fmla="*/ 204500 w 2231819"/>
              <a:gd name="connsiteY3" fmla="*/ 0 h 496180"/>
              <a:gd name="connsiteX4" fmla="*/ 0 w 2231819"/>
              <a:gd name="connsiteY4" fmla="*/ 7113 h 496180"/>
              <a:gd name="connsiteX0" fmla="*/ 0 w 2258761"/>
              <a:gd name="connsiteY0" fmla="*/ 7113 h 467685"/>
              <a:gd name="connsiteX1" fmla="*/ 804866 w 2258761"/>
              <a:gd name="connsiteY1" fmla="*/ 467685 h 467685"/>
              <a:gd name="connsiteX2" fmla="*/ 2258761 w 2258761"/>
              <a:gd name="connsiteY2" fmla="*/ 465760 h 467685"/>
              <a:gd name="connsiteX3" fmla="*/ 204500 w 2258761"/>
              <a:gd name="connsiteY3" fmla="*/ 0 h 467685"/>
              <a:gd name="connsiteX4" fmla="*/ 0 w 2258761"/>
              <a:gd name="connsiteY4" fmla="*/ 7113 h 467685"/>
              <a:gd name="connsiteX0" fmla="*/ 0 w 2258761"/>
              <a:gd name="connsiteY0" fmla="*/ 7113 h 467685"/>
              <a:gd name="connsiteX1" fmla="*/ 804866 w 2258761"/>
              <a:gd name="connsiteY1" fmla="*/ 467685 h 467685"/>
              <a:gd name="connsiteX2" fmla="*/ 2258761 w 2258761"/>
              <a:gd name="connsiteY2" fmla="*/ 465760 h 467685"/>
              <a:gd name="connsiteX3" fmla="*/ 186538 w 2258761"/>
              <a:gd name="connsiteY3" fmla="*/ 0 h 467685"/>
              <a:gd name="connsiteX4" fmla="*/ 0 w 2258761"/>
              <a:gd name="connsiteY4" fmla="*/ 7113 h 467685"/>
              <a:gd name="connsiteX0" fmla="*/ 0 w 2890783"/>
              <a:gd name="connsiteY0" fmla="*/ 7113 h 467685"/>
              <a:gd name="connsiteX1" fmla="*/ 804866 w 2890783"/>
              <a:gd name="connsiteY1" fmla="*/ 467685 h 467685"/>
              <a:gd name="connsiteX2" fmla="*/ 2890783 w 2890783"/>
              <a:gd name="connsiteY2" fmla="*/ 429776 h 467685"/>
              <a:gd name="connsiteX3" fmla="*/ 186538 w 2890783"/>
              <a:gd name="connsiteY3" fmla="*/ 0 h 467685"/>
              <a:gd name="connsiteX4" fmla="*/ 0 w 2890783"/>
              <a:gd name="connsiteY4" fmla="*/ 7113 h 467685"/>
              <a:gd name="connsiteX0" fmla="*/ 0 w 2791709"/>
              <a:gd name="connsiteY0" fmla="*/ 7113 h 467685"/>
              <a:gd name="connsiteX1" fmla="*/ 804866 w 2791709"/>
              <a:gd name="connsiteY1" fmla="*/ 467685 h 467685"/>
              <a:gd name="connsiteX2" fmla="*/ 2791709 w 2791709"/>
              <a:gd name="connsiteY2" fmla="*/ 444170 h 467685"/>
              <a:gd name="connsiteX3" fmla="*/ 186538 w 2791709"/>
              <a:gd name="connsiteY3" fmla="*/ 0 h 467685"/>
              <a:gd name="connsiteX4" fmla="*/ 0 w 2791709"/>
              <a:gd name="connsiteY4" fmla="*/ 7113 h 467685"/>
              <a:gd name="connsiteX0" fmla="*/ 0 w 2791709"/>
              <a:gd name="connsiteY0" fmla="*/ 7113 h 460488"/>
              <a:gd name="connsiteX1" fmla="*/ 1672615 w 2791709"/>
              <a:gd name="connsiteY1" fmla="*/ 460488 h 460488"/>
              <a:gd name="connsiteX2" fmla="*/ 2791709 w 2791709"/>
              <a:gd name="connsiteY2" fmla="*/ 444170 h 460488"/>
              <a:gd name="connsiteX3" fmla="*/ 186538 w 2791709"/>
              <a:gd name="connsiteY3" fmla="*/ 0 h 460488"/>
              <a:gd name="connsiteX4" fmla="*/ 0 w 2791709"/>
              <a:gd name="connsiteY4" fmla="*/ 7113 h 460488"/>
              <a:gd name="connsiteX0" fmla="*/ 0 w 2791709"/>
              <a:gd name="connsiteY0" fmla="*/ 7113 h 460488"/>
              <a:gd name="connsiteX1" fmla="*/ 1672615 w 2791709"/>
              <a:gd name="connsiteY1" fmla="*/ 460488 h 460488"/>
              <a:gd name="connsiteX2" fmla="*/ 2791709 w 2791709"/>
              <a:gd name="connsiteY2" fmla="*/ 444170 h 460488"/>
              <a:gd name="connsiteX3" fmla="*/ 125044 w 2791709"/>
              <a:gd name="connsiteY3" fmla="*/ 0 h 460488"/>
              <a:gd name="connsiteX4" fmla="*/ 0 w 2791709"/>
              <a:gd name="connsiteY4" fmla="*/ 7113 h 460488"/>
              <a:gd name="connsiteX0" fmla="*/ 0 w 2791709"/>
              <a:gd name="connsiteY0" fmla="*/ 0 h 460572"/>
              <a:gd name="connsiteX1" fmla="*/ 1672615 w 2791709"/>
              <a:gd name="connsiteY1" fmla="*/ 460572 h 460572"/>
              <a:gd name="connsiteX2" fmla="*/ 2791709 w 2791709"/>
              <a:gd name="connsiteY2" fmla="*/ 444254 h 460572"/>
              <a:gd name="connsiteX3" fmla="*/ 125044 w 2791709"/>
              <a:gd name="connsiteY3" fmla="*/ 84 h 460572"/>
              <a:gd name="connsiteX4" fmla="*/ 0 w 2791709"/>
              <a:gd name="connsiteY4" fmla="*/ 0 h 460572"/>
              <a:gd name="connsiteX0" fmla="*/ 0 w 2791709"/>
              <a:gd name="connsiteY0" fmla="*/ 0 h 460572"/>
              <a:gd name="connsiteX1" fmla="*/ 1672615 w 2791709"/>
              <a:gd name="connsiteY1" fmla="*/ 460572 h 460572"/>
              <a:gd name="connsiteX2" fmla="*/ 2791709 w 2791709"/>
              <a:gd name="connsiteY2" fmla="*/ 444254 h 460572"/>
              <a:gd name="connsiteX3" fmla="*/ 101130 w 2791709"/>
              <a:gd name="connsiteY3" fmla="*/ 3683 h 460572"/>
              <a:gd name="connsiteX4" fmla="*/ 0 w 2791709"/>
              <a:gd name="connsiteY4" fmla="*/ 0 h 460572"/>
              <a:gd name="connsiteX0" fmla="*/ 0 w 2791709"/>
              <a:gd name="connsiteY0" fmla="*/ 0 h 460572"/>
              <a:gd name="connsiteX1" fmla="*/ 1672615 w 2791709"/>
              <a:gd name="connsiteY1" fmla="*/ 460572 h 460572"/>
              <a:gd name="connsiteX2" fmla="*/ 2791709 w 2791709"/>
              <a:gd name="connsiteY2" fmla="*/ 444254 h 460572"/>
              <a:gd name="connsiteX3" fmla="*/ 1309189 w 2791709"/>
              <a:gd name="connsiteY3" fmla="*/ 215825 h 460572"/>
              <a:gd name="connsiteX4" fmla="*/ 101130 w 2791709"/>
              <a:gd name="connsiteY4" fmla="*/ 3683 h 460572"/>
              <a:gd name="connsiteX5" fmla="*/ 0 w 2791709"/>
              <a:gd name="connsiteY5" fmla="*/ 0 h 460572"/>
              <a:gd name="connsiteX0" fmla="*/ 0 w 2791709"/>
              <a:gd name="connsiteY0" fmla="*/ 0 h 460572"/>
              <a:gd name="connsiteX1" fmla="*/ 1672615 w 2791709"/>
              <a:gd name="connsiteY1" fmla="*/ 460572 h 460572"/>
              <a:gd name="connsiteX2" fmla="*/ 2791709 w 2791709"/>
              <a:gd name="connsiteY2" fmla="*/ 444254 h 460572"/>
              <a:gd name="connsiteX3" fmla="*/ 1309189 w 2791709"/>
              <a:gd name="connsiteY3" fmla="*/ 215825 h 460572"/>
              <a:gd name="connsiteX4" fmla="*/ 122951 w 2791709"/>
              <a:gd name="connsiteY4" fmla="*/ 1594 h 460572"/>
              <a:gd name="connsiteX5" fmla="*/ 0 w 2791709"/>
              <a:gd name="connsiteY5" fmla="*/ 0 h 460572"/>
              <a:gd name="connsiteX0" fmla="*/ 0 w 2801628"/>
              <a:gd name="connsiteY0" fmla="*/ 0 h 460572"/>
              <a:gd name="connsiteX1" fmla="*/ 1682534 w 2801628"/>
              <a:gd name="connsiteY1" fmla="*/ 460572 h 460572"/>
              <a:gd name="connsiteX2" fmla="*/ 2801628 w 2801628"/>
              <a:gd name="connsiteY2" fmla="*/ 444254 h 460572"/>
              <a:gd name="connsiteX3" fmla="*/ 1319108 w 2801628"/>
              <a:gd name="connsiteY3" fmla="*/ 215825 h 460572"/>
              <a:gd name="connsiteX4" fmla="*/ 132870 w 2801628"/>
              <a:gd name="connsiteY4" fmla="*/ 1594 h 460572"/>
              <a:gd name="connsiteX5" fmla="*/ 0 w 2801628"/>
              <a:gd name="connsiteY5" fmla="*/ 0 h 460572"/>
              <a:gd name="connsiteX0" fmla="*/ 0 w 2801628"/>
              <a:gd name="connsiteY0" fmla="*/ 0 h 450125"/>
              <a:gd name="connsiteX1" fmla="*/ 1400852 w 2801628"/>
              <a:gd name="connsiteY1" fmla="*/ 450125 h 450125"/>
              <a:gd name="connsiteX2" fmla="*/ 2801628 w 2801628"/>
              <a:gd name="connsiteY2" fmla="*/ 444254 h 450125"/>
              <a:gd name="connsiteX3" fmla="*/ 1319108 w 2801628"/>
              <a:gd name="connsiteY3" fmla="*/ 215825 h 450125"/>
              <a:gd name="connsiteX4" fmla="*/ 132870 w 2801628"/>
              <a:gd name="connsiteY4" fmla="*/ 1594 h 450125"/>
              <a:gd name="connsiteX5" fmla="*/ 0 w 2801628"/>
              <a:gd name="connsiteY5" fmla="*/ 0 h 450125"/>
              <a:gd name="connsiteX0" fmla="*/ 0 w 2801628"/>
              <a:gd name="connsiteY0" fmla="*/ 0 h 445946"/>
              <a:gd name="connsiteX1" fmla="*/ 1394900 w 2801628"/>
              <a:gd name="connsiteY1" fmla="*/ 445946 h 445946"/>
              <a:gd name="connsiteX2" fmla="*/ 2801628 w 2801628"/>
              <a:gd name="connsiteY2" fmla="*/ 444254 h 445946"/>
              <a:gd name="connsiteX3" fmla="*/ 1319108 w 2801628"/>
              <a:gd name="connsiteY3" fmla="*/ 215825 h 445946"/>
              <a:gd name="connsiteX4" fmla="*/ 132870 w 2801628"/>
              <a:gd name="connsiteY4" fmla="*/ 1594 h 445946"/>
              <a:gd name="connsiteX5" fmla="*/ 0 w 2801628"/>
              <a:gd name="connsiteY5" fmla="*/ 0 h 445946"/>
              <a:gd name="connsiteX0" fmla="*/ 0 w 2807579"/>
              <a:gd name="connsiteY0" fmla="*/ 0 h 448035"/>
              <a:gd name="connsiteX1" fmla="*/ 1400851 w 2807579"/>
              <a:gd name="connsiteY1" fmla="*/ 448035 h 448035"/>
              <a:gd name="connsiteX2" fmla="*/ 2807579 w 2807579"/>
              <a:gd name="connsiteY2" fmla="*/ 446343 h 448035"/>
              <a:gd name="connsiteX3" fmla="*/ 1325059 w 2807579"/>
              <a:gd name="connsiteY3" fmla="*/ 217914 h 448035"/>
              <a:gd name="connsiteX4" fmla="*/ 138821 w 2807579"/>
              <a:gd name="connsiteY4" fmla="*/ 3683 h 448035"/>
              <a:gd name="connsiteX5" fmla="*/ 0 w 2807579"/>
              <a:gd name="connsiteY5" fmla="*/ 0 h 448035"/>
              <a:gd name="connsiteX0" fmla="*/ 0 w 2807579"/>
              <a:gd name="connsiteY0" fmla="*/ 0 h 448035"/>
              <a:gd name="connsiteX1" fmla="*/ 1400851 w 2807579"/>
              <a:gd name="connsiteY1" fmla="*/ 448035 h 448035"/>
              <a:gd name="connsiteX2" fmla="*/ 2807579 w 2807579"/>
              <a:gd name="connsiteY2" fmla="*/ 446343 h 448035"/>
              <a:gd name="connsiteX3" fmla="*/ 1325059 w 2807579"/>
              <a:gd name="connsiteY3" fmla="*/ 217914 h 448035"/>
              <a:gd name="connsiteX4" fmla="*/ 150723 w 2807579"/>
              <a:gd name="connsiteY4" fmla="*/ 3683 h 448035"/>
              <a:gd name="connsiteX5" fmla="*/ 0 w 2807579"/>
              <a:gd name="connsiteY5" fmla="*/ 0 h 448035"/>
              <a:gd name="connsiteX0" fmla="*/ 0 w 2325545"/>
              <a:gd name="connsiteY0" fmla="*/ 0 h 448432"/>
              <a:gd name="connsiteX1" fmla="*/ 1400851 w 2325545"/>
              <a:gd name="connsiteY1" fmla="*/ 448035 h 448432"/>
              <a:gd name="connsiteX2" fmla="*/ 2325545 w 2325545"/>
              <a:gd name="connsiteY2" fmla="*/ 448432 h 448432"/>
              <a:gd name="connsiteX3" fmla="*/ 1325059 w 2325545"/>
              <a:gd name="connsiteY3" fmla="*/ 217914 h 448432"/>
              <a:gd name="connsiteX4" fmla="*/ 150723 w 2325545"/>
              <a:gd name="connsiteY4" fmla="*/ 3683 h 448432"/>
              <a:gd name="connsiteX5" fmla="*/ 0 w 2325545"/>
              <a:gd name="connsiteY5" fmla="*/ 0 h 448432"/>
              <a:gd name="connsiteX0" fmla="*/ 0 w 2315627"/>
              <a:gd name="connsiteY0" fmla="*/ 0 h 448035"/>
              <a:gd name="connsiteX1" fmla="*/ 1400851 w 2315627"/>
              <a:gd name="connsiteY1" fmla="*/ 448035 h 448035"/>
              <a:gd name="connsiteX2" fmla="*/ 2315627 w 2315627"/>
              <a:gd name="connsiteY2" fmla="*/ 435896 h 448035"/>
              <a:gd name="connsiteX3" fmla="*/ 1325059 w 2315627"/>
              <a:gd name="connsiteY3" fmla="*/ 217914 h 448035"/>
              <a:gd name="connsiteX4" fmla="*/ 150723 w 2315627"/>
              <a:gd name="connsiteY4" fmla="*/ 3683 h 448035"/>
              <a:gd name="connsiteX5" fmla="*/ 0 w 2315627"/>
              <a:gd name="connsiteY5" fmla="*/ 0 h 448035"/>
              <a:gd name="connsiteX0" fmla="*/ 0 w 2315627"/>
              <a:gd name="connsiteY0" fmla="*/ 0 h 448035"/>
              <a:gd name="connsiteX1" fmla="*/ 1400851 w 2315627"/>
              <a:gd name="connsiteY1" fmla="*/ 448035 h 448035"/>
              <a:gd name="connsiteX2" fmla="*/ 2315627 w 2315627"/>
              <a:gd name="connsiteY2" fmla="*/ 435896 h 448035"/>
              <a:gd name="connsiteX3" fmla="*/ 1297091 w 2315627"/>
              <a:gd name="connsiteY3" fmla="*/ 224712 h 448035"/>
              <a:gd name="connsiteX4" fmla="*/ 150723 w 2315627"/>
              <a:gd name="connsiteY4" fmla="*/ 3683 h 448035"/>
              <a:gd name="connsiteX5" fmla="*/ 0 w 2315627"/>
              <a:gd name="connsiteY5" fmla="*/ 0 h 448035"/>
              <a:gd name="connsiteX0" fmla="*/ 0 w 2315627"/>
              <a:gd name="connsiteY0" fmla="*/ 0 h 448035"/>
              <a:gd name="connsiteX1" fmla="*/ 1400851 w 2315627"/>
              <a:gd name="connsiteY1" fmla="*/ 448035 h 448035"/>
              <a:gd name="connsiteX2" fmla="*/ 2315627 w 2315627"/>
              <a:gd name="connsiteY2" fmla="*/ 435896 h 448035"/>
              <a:gd name="connsiteX3" fmla="*/ 1275577 w 2315627"/>
              <a:gd name="connsiteY3" fmla="*/ 233776 h 448035"/>
              <a:gd name="connsiteX4" fmla="*/ 150723 w 2315627"/>
              <a:gd name="connsiteY4" fmla="*/ 3683 h 448035"/>
              <a:gd name="connsiteX5" fmla="*/ 0 w 2315627"/>
              <a:gd name="connsiteY5" fmla="*/ 0 h 448035"/>
              <a:gd name="connsiteX0" fmla="*/ 0 w 2315627"/>
              <a:gd name="connsiteY0" fmla="*/ 0 h 448035"/>
              <a:gd name="connsiteX1" fmla="*/ 1400851 w 2315627"/>
              <a:gd name="connsiteY1" fmla="*/ 448035 h 448035"/>
              <a:gd name="connsiteX2" fmla="*/ 2315627 w 2315627"/>
              <a:gd name="connsiteY2" fmla="*/ 435896 h 448035"/>
              <a:gd name="connsiteX3" fmla="*/ 1243838 w 2315627"/>
              <a:gd name="connsiteY3" fmla="*/ 240044 h 448035"/>
              <a:gd name="connsiteX4" fmla="*/ 150723 w 2315627"/>
              <a:gd name="connsiteY4" fmla="*/ 3683 h 448035"/>
              <a:gd name="connsiteX5" fmla="*/ 0 w 2315627"/>
              <a:gd name="connsiteY5" fmla="*/ 0 h 448035"/>
              <a:gd name="connsiteX0" fmla="*/ 0 w 2315627"/>
              <a:gd name="connsiteY0" fmla="*/ 0 h 448035"/>
              <a:gd name="connsiteX1" fmla="*/ 1400851 w 2315627"/>
              <a:gd name="connsiteY1" fmla="*/ 448035 h 448035"/>
              <a:gd name="connsiteX2" fmla="*/ 2315627 w 2315627"/>
              <a:gd name="connsiteY2" fmla="*/ 435896 h 448035"/>
              <a:gd name="connsiteX3" fmla="*/ 1243838 w 2315627"/>
              <a:gd name="connsiteY3" fmla="*/ 240044 h 448035"/>
              <a:gd name="connsiteX4" fmla="*/ 150723 w 2315627"/>
              <a:gd name="connsiteY4" fmla="*/ 3683 h 448035"/>
              <a:gd name="connsiteX5" fmla="*/ 0 w 2315627"/>
              <a:gd name="connsiteY5" fmla="*/ 0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627" h="448035">
                <a:moveTo>
                  <a:pt x="0" y="0"/>
                </a:moveTo>
                <a:lnTo>
                  <a:pt x="1400851" y="448035"/>
                </a:lnTo>
                <a:lnTo>
                  <a:pt x="2315627" y="435896"/>
                </a:lnTo>
                <a:cubicBezTo>
                  <a:pt x="1958364" y="370612"/>
                  <a:pt x="1591182" y="315774"/>
                  <a:pt x="1243838" y="240044"/>
                </a:cubicBezTo>
                <a:lnTo>
                  <a:pt x="150723" y="3683"/>
                </a:lnTo>
                <a:lnTo>
                  <a:pt x="0" y="0"/>
                </a:lnTo>
                <a:close/>
              </a:path>
            </a:pathLst>
          </a:custGeom>
          <a:solidFill>
            <a:srgbClr val="FA780C"/>
          </a:solidFill>
          <a:ln>
            <a:noFill/>
          </a:ln>
        </p:spPr>
        <p:txBody>
          <a:bodyPr vert="horz" wrap="square" lIns="91440" tIns="45720" rIns="91440" bIns="45720" numCol="1" anchor="t" anchorCtr="0" compatLnSpc="1">
            <a:prstTxWarp prst="textNoShape">
              <a:avLst/>
            </a:prstTxWarp>
          </a:bodyPr>
          <a:lstStyle/>
          <a:p>
            <a:endParaRPr lang="ko-KR" altLang="en-US" sz="2700"/>
          </a:p>
        </p:txBody>
      </p:sp>
      <p:grpSp>
        <p:nvGrpSpPr>
          <p:cNvPr id="20" name="Group 19">
            <a:extLst>
              <a:ext uri="{FF2B5EF4-FFF2-40B4-BE49-F238E27FC236}">
                <a16:creationId xmlns:a16="http://schemas.microsoft.com/office/drawing/2014/main" id="{6956DE4F-86A6-4C57-B51E-74DEC5F8C4B1}"/>
              </a:ext>
            </a:extLst>
          </p:cNvPr>
          <p:cNvGrpSpPr/>
          <p:nvPr/>
        </p:nvGrpSpPr>
        <p:grpSpPr>
          <a:xfrm>
            <a:off x="7125418" y="2154271"/>
            <a:ext cx="4307072" cy="324803"/>
            <a:chOff x="6421950" y="3562393"/>
            <a:chExt cx="4970761" cy="324803"/>
          </a:xfrm>
          <a:solidFill>
            <a:srgbClr val="0C454E"/>
          </a:solidFill>
        </p:grpSpPr>
        <p:sp>
          <p:nvSpPr>
            <p:cNvPr id="63" name="Rectangle 62">
              <a:extLst>
                <a:ext uri="{FF2B5EF4-FFF2-40B4-BE49-F238E27FC236}">
                  <a16:creationId xmlns:a16="http://schemas.microsoft.com/office/drawing/2014/main" id="{9872EDA0-ADF7-4AD9-B8FE-E7AB4679297D}"/>
                </a:ext>
              </a:extLst>
            </p:cNvPr>
            <p:cNvSpPr/>
            <p:nvPr/>
          </p:nvSpPr>
          <p:spPr>
            <a:xfrm>
              <a:off x="6421950" y="3562393"/>
              <a:ext cx="4970761" cy="3248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3" name="직사각형 113">
              <a:extLst>
                <a:ext uri="{FF2B5EF4-FFF2-40B4-BE49-F238E27FC236}">
                  <a16:creationId xmlns:a16="http://schemas.microsoft.com/office/drawing/2014/main" id="{7EBE8746-0816-4BD8-A5CD-6D5D4249AE15}"/>
                </a:ext>
              </a:extLst>
            </p:cNvPr>
            <p:cNvSpPr>
              <a:spLocks noChangeArrowheads="1"/>
            </p:cNvSpPr>
            <p:nvPr/>
          </p:nvSpPr>
          <p:spPr bwMode="auto">
            <a:xfrm>
              <a:off x="6598385" y="3574915"/>
              <a:ext cx="2551168" cy="307777"/>
            </a:xfrm>
            <a:prstGeom prst="rect">
              <a:avLst/>
            </a:prstGeom>
            <a:grp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ID" altLang="ko-KR" sz="1400" b="1" dirty="0" err="1">
                  <a:solidFill>
                    <a:schemeClr val="bg1"/>
                  </a:solidFill>
                  <a:cs typeface="Arial" charset="0"/>
                </a:rPr>
                <a:t>Prestasi</a:t>
              </a:r>
              <a:r>
                <a:rPr lang="en-ID" altLang="ko-KR" sz="1400" b="1" dirty="0">
                  <a:solidFill>
                    <a:schemeClr val="bg1"/>
                  </a:solidFill>
                  <a:cs typeface="Arial" charset="0"/>
                </a:rPr>
                <a:t> </a:t>
              </a:r>
              <a:r>
                <a:rPr lang="id-ID" altLang="ko-KR" sz="1400" b="1" dirty="0">
                  <a:solidFill>
                    <a:schemeClr val="bg1"/>
                  </a:solidFill>
                  <a:cs typeface="Arial" charset="0"/>
                </a:rPr>
                <a:t>KEPAK</a:t>
              </a:r>
              <a:r>
                <a:rPr lang="en-ID" altLang="ko-KR" sz="1400" b="1" dirty="0">
                  <a:solidFill>
                    <a:schemeClr val="bg1"/>
                  </a:solidFill>
                  <a:cs typeface="Arial" charset="0"/>
                </a:rPr>
                <a:t>-NASIONAL</a:t>
              </a:r>
              <a:endParaRPr lang="ko-KR" altLang="en-US" sz="1400" dirty="0">
                <a:solidFill>
                  <a:schemeClr val="bg1"/>
                </a:solidFill>
              </a:endParaRPr>
            </a:p>
          </p:txBody>
        </p:sp>
      </p:grpSp>
      <p:grpSp>
        <p:nvGrpSpPr>
          <p:cNvPr id="8" name="Group 7">
            <a:extLst>
              <a:ext uri="{FF2B5EF4-FFF2-40B4-BE49-F238E27FC236}">
                <a16:creationId xmlns:a16="http://schemas.microsoft.com/office/drawing/2014/main" id="{BE34AF5A-67F6-4C54-904E-F9E4358EC7E8}"/>
              </a:ext>
            </a:extLst>
          </p:cNvPr>
          <p:cNvGrpSpPr/>
          <p:nvPr/>
        </p:nvGrpSpPr>
        <p:grpSpPr>
          <a:xfrm>
            <a:off x="4386662" y="5290186"/>
            <a:ext cx="1083301" cy="883802"/>
            <a:chOff x="3921077" y="5140446"/>
            <a:chExt cx="1083301" cy="883802"/>
          </a:xfrm>
        </p:grpSpPr>
        <p:sp>
          <p:nvSpPr>
            <p:cNvPr id="78" name="Rectangle 77">
              <a:extLst>
                <a:ext uri="{FF2B5EF4-FFF2-40B4-BE49-F238E27FC236}">
                  <a16:creationId xmlns:a16="http://schemas.microsoft.com/office/drawing/2014/main" id="{818F51EB-AE35-4723-911E-B31A515C05A1}"/>
                </a:ext>
              </a:extLst>
            </p:cNvPr>
            <p:cNvSpPr/>
            <p:nvPr/>
          </p:nvSpPr>
          <p:spPr>
            <a:xfrm>
              <a:off x="3921077" y="5140446"/>
              <a:ext cx="1083301" cy="883802"/>
            </a:xfrm>
            <a:prstGeom prst="rect">
              <a:avLst/>
            </a:prstGeom>
            <a:solidFill>
              <a:schemeClr val="bg1"/>
            </a:solidFill>
            <a:ln w="76200">
              <a:solidFill>
                <a:srgbClr val="B62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3" name="Picture 2"/>
            <p:cNvPicPr>
              <a:picLocks noChangeAspect="1"/>
            </p:cNvPicPr>
            <p:nvPr/>
          </p:nvPicPr>
          <p:blipFill>
            <a:blip r:embed="rId2"/>
            <a:stretch>
              <a:fillRect/>
            </a:stretch>
          </p:blipFill>
          <p:spPr>
            <a:xfrm>
              <a:off x="3992905" y="5272228"/>
              <a:ext cx="958006" cy="670809"/>
            </a:xfrm>
            <a:prstGeom prst="rect">
              <a:avLst/>
            </a:prstGeom>
          </p:spPr>
        </p:pic>
      </p:grpSp>
      <p:grpSp>
        <p:nvGrpSpPr>
          <p:cNvPr id="2" name="Group 1">
            <a:extLst>
              <a:ext uri="{FF2B5EF4-FFF2-40B4-BE49-F238E27FC236}">
                <a16:creationId xmlns:a16="http://schemas.microsoft.com/office/drawing/2014/main" id="{7E3AD77B-CA6F-44AD-A2B8-73C1E47FA860}"/>
              </a:ext>
            </a:extLst>
          </p:cNvPr>
          <p:cNvGrpSpPr/>
          <p:nvPr/>
        </p:nvGrpSpPr>
        <p:grpSpPr>
          <a:xfrm>
            <a:off x="1685128" y="5302383"/>
            <a:ext cx="1083301" cy="883802"/>
            <a:chOff x="866527" y="5102974"/>
            <a:chExt cx="1083301" cy="883802"/>
          </a:xfrm>
        </p:grpSpPr>
        <p:sp>
          <p:nvSpPr>
            <p:cNvPr id="76" name="Rectangle 75">
              <a:extLst>
                <a:ext uri="{FF2B5EF4-FFF2-40B4-BE49-F238E27FC236}">
                  <a16:creationId xmlns:a16="http://schemas.microsoft.com/office/drawing/2014/main" id="{26835509-E965-4324-8881-81460510B43D}"/>
                </a:ext>
              </a:extLst>
            </p:cNvPr>
            <p:cNvSpPr/>
            <p:nvPr/>
          </p:nvSpPr>
          <p:spPr>
            <a:xfrm>
              <a:off x="866527" y="5102974"/>
              <a:ext cx="1083301" cy="883802"/>
            </a:xfrm>
            <a:prstGeom prst="rect">
              <a:avLst/>
            </a:prstGeom>
            <a:solidFill>
              <a:schemeClr val="bg1"/>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4" name="Picture 3"/>
            <p:cNvPicPr>
              <a:picLocks noChangeAspect="1"/>
            </p:cNvPicPr>
            <p:nvPr/>
          </p:nvPicPr>
          <p:blipFill>
            <a:blip r:embed="rId3"/>
            <a:stretch>
              <a:fillRect/>
            </a:stretch>
          </p:blipFill>
          <p:spPr>
            <a:xfrm>
              <a:off x="955635" y="5301454"/>
              <a:ext cx="957453" cy="454376"/>
            </a:xfrm>
            <a:prstGeom prst="rect">
              <a:avLst/>
            </a:prstGeom>
          </p:spPr>
        </p:pic>
      </p:grpSp>
      <p:grpSp>
        <p:nvGrpSpPr>
          <p:cNvPr id="6" name="Group 5">
            <a:extLst>
              <a:ext uri="{FF2B5EF4-FFF2-40B4-BE49-F238E27FC236}">
                <a16:creationId xmlns:a16="http://schemas.microsoft.com/office/drawing/2014/main" id="{D7AB0A11-8AEF-4650-8CDD-BD21C1FF1157}"/>
              </a:ext>
            </a:extLst>
          </p:cNvPr>
          <p:cNvGrpSpPr/>
          <p:nvPr/>
        </p:nvGrpSpPr>
        <p:grpSpPr>
          <a:xfrm>
            <a:off x="3041020" y="5302383"/>
            <a:ext cx="1083301" cy="883802"/>
            <a:chOff x="2359694" y="5131722"/>
            <a:chExt cx="1083301" cy="883802"/>
          </a:xfrm>
        </p:grpSpPr>
        <p:sp>
          <p:nvSpPr>
            <p:cNvPr id="89" name="Rectangle 88">
              <a:extLst>
                <a:ext uri="{FF2B5EF4-FFF2-40B4-BE49-F238E27FC236}">
                  <a16:creationId xmlns:a16="http://schemas.microsoft.com/office/drawing/2014/main" id="{818F51EB-AE35-4723-911E-B31A515C05A1}"/>
                </a:ext>
              </a:extLst>
            </p:cNvPr>
            <p:cNvSpPr/>
            <p:nvPr/>
          </p:nvSpPr>
          <p:spPr>
            <a:xfrm>
              <a:off x="2359694" y="5131722"/>
              <a:ext cx="1083301" cy="883802"/>
            </a:xfrm>
            <a:prstGeom prst="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5" name="Picture 4"/>
            <p:cNvPicPr>
              <a:picLocks noChangeAspect="1"/>
            </p:cNvPicPr>
            <p:nvPr/>
          </p:nvPicPr>
          <p:blipFill>
            <a:blip r:embed="rId4"/>
            <a:stretch>
              <a:fillRect/>
            </a:stretch>
          </p:blipFill>
          <p:spPr>
            <a:xfrm>
              <a:off x="2635305" y="5202547"/>
              <a:ext cx="528468" cy="728660"/>
            </a:xfrm>
            <a:prstGeom prst="rect">
              <a:avLst/>
            </a:prstGeom>
          </p:spPr>
        </p:pic>
      </p:grpSp>
      <p:grpSp>
        <p:nvGrpSpPr>
          <p:cNvPr id="14" name="Group 13">
            <a:extLst>
              <a:ext uri="{FF2B5EF4-FFF2-40B4-BE49-F238E27FC236}">
                <a16:creationId xmlns:a16="http://schemas.microsoft.com/office/drawing/2014/main" id="{AA8E8EAD-3587-4AED-A2B7-791A2C0E93BA}"/>
              </a:ext>
            </a:extLst>
          </p:cNvPr>
          <p:cNvGrpSpPr/>
          <p:nvPr/>
        </p:nvGrpSpPr>
        <p:grpSpPr>
          <a:xfrm>
            <a:off x="9657272" y="5273913"/>
            <a:ext cx="1083301" cy="883802"/>
            <a:chOff x="10216053" y="5113506"/>
            <a:chExt cx="1083301" cy="883802"/>
          </a:xfrm>
        </p:grpSpPr>
        <p:sp>
          <p:nvSpPr>
            <p:cNvPr id="90" name="Rectangle 89">
              <a:extLst>
                <a:ext uri="{FF2B5EF4-FFF2-40B4-BE49-F238E27FC236}">
                  <a16:creationId xmlns:a16="http://schemas.microsoft.com/office/drawing/2014/main" id="{818F51EB-AE35-4723-911E-B31A515C05A1}"/>
                </a:ext>
              </a:extLst>
            </p:cNvPr>
            <p:cNvSpPr/>
            <p:nvPr/>
          </p:nvSpPr>
          <p:spPr>
            <a:xfrm>
              <a:off x="10216053" y="5113506"/>
              <a:ext cx="1083301" cy="883802"/>
            </a:xfrm>
            <a:prstGeom prst="rect">
              <a:avLst/>
            </a:prstGeom>
            <a:solidFill>
              <a:schemeClr val="bg1"/>
            </a:solidFill>
            <a:ln w="76200">
              <a:solidFill>
                <a:srgbClr val="D8E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7" name="Picture 6"/>
            <p:cNvPicPr>
              <a:picLocks noChangeAspect="1"/>
            </p:cNvPicPr>
            <p:nvPr/>
          </p:nvPicPr>
          <p:blipFill>
            <a:blip r:embed="rId5"/>
            <a:stretch>
              <a:fillRect/>
            </a:stretch>
          </p:blipFill>
          <p:spPr>
            <a:xfrm>
              <a:off x="10307234" y="5250348"/>
              <a:ext cx="954179" cy="591660"/>
            </a:xfrm>
            <a:prstGeom prst="rect">
              <a:avLst/>
            </a:prstGeom>
          </p:spPr>
        </p:pic>
      </p:grpSp>
      <p:grpSp>
        <p:nvGrpSpPr>
          <p:cNvPr id="13" name="Group 12">
            <a:extLst>
              <a:ext uri="{FF2B5EF4-FFF2-40B4-BE49-F238E27FC236}">
                <a16:creationId xmlns:a16="http://schemas.microsoft.com/office/drawing/2014/main" id="{047A8BC1-9A5E-4766-8B7D-4F0FF73C1FFD}"/>
              </a:ext>
            </a:extLst>
          </p:cNvPr>
          <p:cNvGrpSpPr/>
          <p:nvPr/>
        </p:nvGrpSpPr>
        <p:grpSpPr>
          <a:xfrm>
            <a:off x="8365097" y="5295924"/>
            <a:ext cx="1083301" cy="883802"/>
            <a:chOff x="8652864" y="5140446"/>
            <a:chExt cx="1083301" cy="883802"/>
          </a:xfrm>
        </p:grpSpPr>
        <p:sp>
          <p:nvSpPr>
            <p:cNvPr id="91" name="Rectangle 90">
              <a:extLst>
                <a:ext uri="{FF2B5EF4-FFF2-40B4-BE49-F238E27FC236}">
                  <a16:creationId xmlns:a16="http://schemas.microsoft.com/office/drawing/2014/main" id="{818F51EB-AE35-4723-911E-B31A515C05A1}"/>
                </a:ext>
              </a:extLst>
            </p:cNvPr>
            <p:cNvSpPr/>
            <p:nvPr/>
          </p:nvSpPr>
          <p:spPr>
            <a:xfrm>
              <a:off x="8652864" y="5140446"/>
              <a:ext cx="1083301" cy="883802"/>
            </a:xfrm>
            <a:prstGeom prst="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114" name="Picture 113"/>
            <p:cNvPicPr>
              <a:picLocks noChangeAspect="1"/>
            </p:cNvPicPr>
            <p:nvPr/>
          </p:nvPicPr>
          <p:blipFill>
            <a:blip r:embed="rId6"/>
            <a:stretch>
              <a:fillRect/>
            </a:stretch>
          </p:blipFill>
          <p:spPr>
            <a:xfrm>
              <a:off x="8802250" y="5227257"/>
              <a:ext cx="592906" cy="409487"/>
            </a:xfrm>
            <a:prstGeom prst="rect">
              <a:avLst/>
            </a:prstGeom>
          </p:spPr>
        </p:pic>
        <p:pic>
          <p:nvPicPr>
            <p:cNvPr id="115" name="Picture 114"/>
            <p:cNvPicPr>
              <a:picLocks noChangeAspect="1"/>
            </p:cNvPicPr>
            <p:nvPr/>
          </p:nvPicPr>
          <p:blipFill>
            <a:blip r:embed="rId7"/>
            <a:stretch>
              <a:fillRect/>
            </a:stretch>
          </p:blipFill>
          <p:spPr>
            <a:xfrm>
              <a:off x="9250128" y="5520757"/>
              <a:ext cx="434126" cy="422280"/>
            </a:xfrm>
            <a:prstGeom prst="rect">
              <a:avLst/>
            </a:prstGeom>
          </p:spPr>
        </p:pic>
      </p:grpSp>
      <p:grpSp>
        <p:nvGrpSpPr>
          <p:cNvPr id="12" name="Group 11">
            <a:extLst>
              <a:ext uri="{FF2B5EF4-FFF2-40B4-BE49-F238E27FC236}">
                <a16:creationId xmlns:a16="http://schemas.microsoft.com/office/drawing/2014/main" id="{430C1FCA-18B9-45F4-8E4D-6AB02947A653}"/>
              </a:ext>
            </a:extLst>
          </p:cNvPr>
          <p:cNvGrpSpPr/>
          <p:nvPr/>
        </p:nvGrpSpPr>
        <p:grpSpPr>
          <a:xfrm>
            <a:off x="7040462" y="5283186"/>
            <a:ext cx="1083301" cy="883802"/>
            <a:chOff x="7089675" y="5138132"/>
            <a:chExt cx="1083301" cy="883802"/>
          </a:xfrm>
        </p:grpSpPr>
        <p:sp>
          <p:nvSpPr>
            <p:cNvPr id="77" name="Rectangle 76">
              <a:extLst>
                <a:ext uri="{FF2B5EF4-FFF2-40B4-BE49-F238E27FC236}">
                  <a16:creationId xmlns:a16="http://schemas.microsoft.com/office/drawing/2014/main" id="{FB0E67D3-3B1B-452A-B89B-F2CC7D656203}"/>
                </a:ext>
              </a:extLst>
            </p:cNvPr>
            <p:cNvSpPr/>
            <p:nvPr/>
          </p:nvSpPr>
          <p:spPr>
            <a:xfrm>
              <a:off x="7089675" y="5138132"/>
              <a:ext cx="1083301" cy="883802"/>
            </a:xfrm>
            <a:prstGeom prst="rect">
              <a:avLst/>
            </a:prstGeom>
            <a:solidFill>
              <a:schemeClr val="bg1"/>
            </a:solidFill>
            <a:ln w="76200">
              <a:solidFill>
                <a:srgbClr val="90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10" name="Picture 9"/>
            <p:cNvPicPr>
              <a:picLocks noChangeAspect="1"/>
            </p:cNvPicPr>
            <p:nvPr/>
          </p:nvPicPr>
          <p:blipFill>
            <a:blip r:embed="rId8"/>
            <a:stretch>
              <a:fillRect/>
            </a:stretch>
          </p:blipFill>
          <p:spPr>
            <a:xfrm>
              <a:off x="7174631" y="5384248"/>
              <a:ext cx="955095" cy="353905"/>
            </a:xfrm>
            <a:prstGeom prst="rect">
              <a:avLst/>
            </a:prstGeom>
          </p:spPr>
        </p:pic>
      </p:grpSp>
      <p:pic>
        <p:nvPicPr>
          <p:cNvPr id="3076" name="Picture 4" descr="Image result for toga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14414" y="829793"/>
            <a:ext cx="2342264" cy="126672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36377" y="1066692"/>
            <a:ext cx="4375508" cy="830997"/>
          </a:xfrm>
          <a:prstGeom prst="rect">
            <a:avLst/>
          </a:prstGeom>
          <a:noFill/>
        </p:spPr>
        <p:txBody>
          <a:bodyPr wrap="square" rtlCol="0">
            <a:spAutoFit/>
          </a:bodyPr>
          <a:lstStyle/>
          <a:p>
            <a:pPr algn="r"/>
            <a:r>
              <a:rPr lang="id-ID" sz="1600" dirty="0"/>
              <a:t>Beasiswa Prestasi Penelitian diberikan kepada sejumlah siswa yang mengikuti kegiatan peserta didik di tingkat nasional</a:t>
            </a:r>
            <a:endParaRPr lang="en-US" sz="1600" dirty="0"/>
          </a:p>
        </p:txBody>
      </p:sp>
      <p:sp>
        <p:nvSpPr>
          <p:cNvPr id="55" name="TextBox 54"/>
          <p:cNvSpPr txBox="1"/>
          <p:nvPr/>
        </p:nvSpPr>
        <p:spPr>
          <a:xfrm>
            <a:off x="10216053" y="6444677"/>
            <a:ext cx="1957137" cy="307777"/>
          </a:xfrm>
          <a:prstGeom prst="rect">
            <a:avLst/>
          </a:prstGeom>
          <a:noFill/>
        </p:spPr>
        <p:txBody>
          <a:bodyPr wrap="square" rtlCol="0">
            <a:spAutoFit/>
          </a:bodyPr>
          <a:lstStyle/>
          <a:p>
            <a:pPr algn="r"/>
            <a:r>
              <a:rPr lang="en-ID" sz="1400" dirty="0">
                <a:solidFill>
                  <a:schemeClr val="bg1"/>
                </a:solidFill>
              </a:rPr>
              <a:t>by </a:t>
            </a:r>
            <a:r>
              <a:rPr lang="en-ID" sz="1400" dirty="0" err="1">
                <a:solidFill>
                  <a:schemeClr val="bg1"/>
                </a:solidFill>
              </a:rPr>
              <a:t>habibmailulafif</a:t>
            </a:r>
            <a:endParaRPr lang="en-US" sz="1400" dirty="0">
              <a:solidFill>
                <a:schemeClr val="bg1"/>
              </a:solidFill>
            </a:endParaRPr>
          </a:p>
        </p:txBody>
      </p:sp>
      <p:sp>
        <p:nvSpPr>
          <p:cNvPr id="56" name="Text Placeholder 1"/>
          <p:cNvSpPr txBox="1">
            <a:spLocks/>
          </p:cNvSpPr>
          <p:nvPr/>
        </p:nvSpPr>
        <p:spPr>
          <a:xfrm>
            <a:off x="375999" y="105546"/>
            <a:ext cx="11573197" cy="72424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sz="3200" dirty="0">
                <a:solidFill>
                  <a:schemeClr val="tx1"/>
                </a:solidFill>
                <a:latin typeface="Bahnschrift SemiBold SemiConden" panose="020B0502040204020203" pitchFamily="34" charset="0"/>
              </a:rPr>
              <a:t>BEASISWA PRESTASI SMA</a:t>
            </a:r>
            <a:endParaRPr lang="en-US" sz="3200" dirty="0">
              <a:solidFill>
                <a:schemeClr val="tx1"/>
              </a:solidFill>
              <a:latin typeface="Bahnschrift SemiBold SemiConden" panose="020B0502040204020203" pitchFamily="34" charset="0"/>
            </a:endParaRPr>
          </a:p>
        </p:txBody>
      </p:sp>
      <p:grpSp>
        <p:nvGrpSpPr>
          <p:cNvPr id="9" name="Group 8">
            <a:extLst>
              <a:ext uri="{FF2B5EF4-FFF2-40B4-BE49-F238E27FC236}">
                <a16:creationId xmlns:a16="http://schemas.microsoft.com/office/drawing/2014/main" id="{1FCC532D-D3D0-4FD1-94F6-296A5538FB72}"/>
              </a:ext>
            </a:extLst>
          </p:cNvPr>
          <p:cNvGrpSpPr/>
          <p:nvPr/>
        </p:nvGrpSpPr>
        <p:grpSpPr>
          <a:xfrm>
            <a:off x="5709907" y="5273913"/>
            <a:ext cx="1083301" cy="883802"/>
            <a:chOff x="5505376" y="5126320"/>
            <a:chExt cx="1083301" cy="883802"/>
          </a:xfrm>
        </p:grpSpPr>
        <p:sp>
          <p:nvSpPr>
            <p:cNvPr id="79" name="Rectangle 78">
              <a:extLst>
                <a:ext uri="{FF2B5EF4-FFF2-40B4-BE49-F238E27FC236}">
                  <a16:creationId xmlns:a16="http://schemas.microsoft.com/office/drawing/2014/main" id="{2F9BA161-2492-41DC-8DDB-DDDF2F83245D}"/>
                </a:ext>
              </a:extLst>
            </p:cNvPr>
            <p:cNvSpPr/>
            <p:nvPr/>
          </p:nvSpPr>
          <p:spPr>
            <a:xfrm>
              <a:off x="5505376" y="5126320"/>
              <a:ext cx="1083301" cy="883802"/>
            </a:xfrm>
            <a:prstGeom prst="rect">
              <a:avLst/>
            </a:prstGeom>
            <a:solidFill>
              <a:schemeClr val="bg1"/>
            </a:solidFill>
            <a:ln w="76200">
              <a:solidFill>
                <a:srgbClr val="0B5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57" name="Picture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22257" y="5233495"/>
              <a:ext cx="683139" cy="697712"/>
            </a:xfrm>
            <a:prstGeom prst="rect">
              <a:avLst/>
            </a:prstGeom>
            <a:solidFill>
              <a:schemeClr val="bg1"/>
            </a:solidFill>
          </p:spPr>
        </p:pic>
      </p:grpSp>
      <p:sp>
        <p:nvSpPr>
          <p:cNvPr id="58" name="TextBox 57">
            <a:extLst>
              <a:ext uri="{FF2B5EF4-FFF2-40B4-BE49-F238E27FC236}">
                <a16:creationId xmlns:a16="http://schemas.microsoft.com/office/drawing/2014/main" id="{E2D0194D-06F7-4D9E-B706-81595BB947DD}"/>
              </a:ext>
            </a:extLst>
          </p:cNvPr>
          <p:cNvSpPr txBox="1"/>
          <p:nvPr/>
        </p:nvSpPr>
        <p:spPr>
          <a:xfrm>
            <a:off x="7512069" y="1471353"/>
            <a:ext cx="2685314" cy="400110"/>
          </a:xfrm>
          <a:prstGeom prst="rect">
            <a:avLst/>
          </a:prstGeom>
          <a:noFill/>
        </p:spPr>
        <p:txBody>
          <a:bodyPr wrap="square" rtlCol="0">
            <a:spAutoFit/>
          </a:bodyPr>
          <a:lstStyle/>
          <a:p>
            <a:r>
              <a:rPr lang="en-ID" sz="2000" dirty="0" err="1"/>
              <a:t>Rp</a:t>
            </a:r>
            <a:r>
              <a:rPr lang="en-ID" sz="2000" dirty="0"/>
              <a:t>. 3.500.000,-/</a:t>
            </a:r>
            <a:r>
              <a:rPr lang="en-ID" sz="2000" dirty="0" err="1"/>
              <a:t>siswa</a:t>
            </a:r>
            <a:endParaRPr lang="en-US" sz="2000" dirty="0"/>
          </a:p>
        </p:txBody>
      </p:sp>
      <p:sp>
        <p:nvSpPr>
          <p:cNvPr id="64" name="Rectangle 63">
            <a:extLst>
              <a:ext uri="{FF2B5EF4-FFF2-40B4-BE49-F238E27FC236}">
                <a16:creationId xmlns:a16="http://schemas.microsoft.com/office/drawing/2014/main" id="{9387C5EE-3537-4220-BAD4-B9631F2615B9}"/>
              </a:ext>
            </a:extLst>
          </p:cNvPr>
          <p:cNvSpPr/>
          <p:nvPr/>
        </p:nvSpPr>
        <p:spPr>
          <a:xfrm>
            <a:off x="329236" y="5294670"/>
            <a:ext cx="1083301" cy="883802"/>
          </a:xfrm>
          <a:prstGeom prst="rect">
            <a:avLst/>
          </a:prstGeom>
          <a:solidFill>
            <a:schemeClr val="bg1"/>
          </a:solid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Rectangle 67">
            <a:extLst>
              <a:ext uri="{FF2B5EF4-FFF2-40B4-BE49-F238E27FC236}">
                <a16:creationId xmlns:a16="http://schemas.microsoft.com/office/drawing/2014/main" id="{0153CFF5-D2D7-4F6A-ADCF-373AB0C36009}"/>
              </a:ext>
            </a:extLst>
          </p:cNvPr>
          <p:cNvSpPr/>
          <p:nvPr/>
        </p:nvSpPr>
        <p:spPr>
          <a:xfrm>
            <a:off x="10947717" y="5263367"/>
            <a:ext cx="1083301" cy="883802"/>
          </a:xfrm>
          <a:prstGeom prst="rect">
            <a:avLst/>
          </a:prstGeom>
          <a:solidFill>
            <a:schemeClr val="bg1"/>
          </a:solidFill>
          <a:ln w="76200">
            <a:solidFill>
              <a:srgbClr val="0C4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Freeform 92">
            <a:extLst>
              <a:ext uri="{FF2B5EF4-FFF2-40B4-BE49-F238E27FC236}">
                <a16:creationId xmlns:a16="http://schemas.microsoft.com/office/drawing/2014/main" id="{2B80ACF6-387E-4F4B-8CC1-911305C21904}"/>
              </a:ext>
            </a:extLst>
          </p:cNvPr>
          <p:cNvSpPr/>
          <p:nvPr/>
        </p:nvSpPr>
        <p:spPr>
          <a:xfrm>
            <a:off x="1644852" y="4746838"/>
            <a:ext cx="4032425" cy="520784"/>
          </a:xfrm>
          <a:custGeom>
            <a:avLst/>
            <a:gdLst>
              <a:gd name="connsiteX0" fmla="*/ 3335731 w 3507638"/>
              <a:gd name="connsiteY0" fmla="*/ 0 h 512064"/>
              <a:gd name="connsiteX1" fmla="*/ 0 w 3507638"/>
              <a:gd name="connsiteY1" fmla="*/ 497434 h 512064"/>
              <a:gd name="connsiteX2" fmla="*/ 1353312 w 3507638"/>
              <a:gd name="connsiteY2" fmla="*/ 512064 h 512064"/>
              <a:gd name="connsiteX3" fmla="*/ 3507638 w 3507638"/>
              <a:gd name="connsiteY3" fmla="*/ 10973 h 512064"/>
              <a:gd name="connsiteX4" fmla="*/ 3335731 w 3507638"/>
              <a:gd name="connsiteY4" fmla="*/ 0 h 512064"/>
              <a:gd name="connsiteX0" fmla="*/ 3347637 w 3519544"/>
              <a:gd name="connsiteY0" fmla="*/ 0 h 516484"/>
              <a:gd name="connsiteX1" fmla="*/ 0 w 3519544"/>
              <a:gd name="connsiteY1" fmla="*/ 516484 h 516484"/>
              <a:gd name="connsiteX2" fmla="*/ 1365218 w 3519544"/>
              <a:gd name="connsiteY2" fmla="*/ 512064 h 516484"/>
              <a:gd name="connsiteX3" fmla="*/ 3519544 w 3519544"/>
              <a:gd name="connsiteY3" fmla="*/ 10973 h 516484"/>
              <a:gd name="connsiteX4" fmla="*/ 3347637 w 3519544"/>
              <a:gd name="connsiteY4" fmla="*/ 0 h 516484"/>
              <a:gd name="connsiteX0" fmla="*/ 3338112 w 3510019"/>
              <a:gd name="connsiteY0" fmla="*/ 0 h 512064"/>
              <a:gd name="connsiteX1" fmla="*/ 0 w 3510019"/>
              <a:gd name="connsiteY1" fmla="*/ 495052 h 512064"/>
              <a:gd name="connsiteX2" fmla="*/ 1355693 w 3510019"/>
              <a:gd name="connsiteY2" fmla="*/ 512064 h 512064"/>
              <a:gd name="connsiteX3" fmla="*/ 3510019 w 3510019"/>
              <a:gd name="connsiteY3" fmla="*/ 10973 h 512064"/>
              <a:gd name="connsiteX4" fmla="*/ 3338112 w 3510019"/>
              <a:gd name="connsiteY4" fmla="*/ 0 h 512064"/>
              <a:gd name="connsiteX0" fmla="*/ 3335731 w 3507638"/>
              <a:gd name="connsiteY0" fmla="*/ 0 h 512064"/>
              <a:gd name="connsiteX1" fmla="*/ 0 w 3507638"/>
              <a:gd name="connsiteY1" fmla="*/ 509339 h 512064"/>
              <a:gd name="connsiteX2" fmla="*/ 1353312 w 3507638"/>
              <a:gd name="connsiteY2" fmla="*/ 512064 h 512064"/>
              <a:gd name="connsiteX3" fmla="*/ 3507638 w 3507638"/>
              <a:gd name="connsiteY3" fmla="*/ 10973 h 512064"/>
              <a:gd name="connsiteX4" fmla="*/ 3335731 w 3507638"/>
              <a:gd name="connsiteY4" fmla="*/ 0 h 512064"/>
              <a:gd name="connsiteX0" fmla="*/ 3340493 w 3512400"/>
              <a:gd name="connsiteY0" fmla="*/ 0 h 512064"/>
              <a:gd name="connsiteX1" fmla="*/ 0 w 3512400"/>
              <a:gd name="connsiteY1" fmla="*/ 499814 h 512064"/>
              <a:gd name="connsiteX2" fmla="*/ 1358074 w 3512400"/>
              <a:gd name="connsiteY2" fmla="*/ 512064 h 512064"/>
              <a:gd name="connsiteX3" fmla="*/ 3512400 w 3512400"/>
              <a:gd name="connsiteY3" fmla="*/ 10973 h 512064"/>
              <a:gd name="connsiteX4" fmla="*/ 3340493 w 3512400"/>
              <a:gd name="connsiteY4" fmla="*/ 0 h 512064"/>
              <a:gd name="connsiteX0" fmla="*/ 3326206 w 3498113"/>
              <a:gd name="connsiteY0" fmla="*/ 0 h 512064"/>
              <a:gd name="connsiteX1" fmla="*/ 0 w 3498113"/>
              <a:gd name="connsiteY1" fmla="*/ 511720 h 512064"/>
              <a:gd name="connsiteX2" fmla="*/ 1343787 w 3498113"/>
              <a:gd name="connsiteY2" fmla="*/ 512064 h 512064"/>
              <a:gd name="connsiteX3" fmla="*/ 3498113 w 3498113"/>
              <a:gd name="connsiteY3" fmla="*/ 10973 h 512064"/>
              <a:gd name="connsiteX4" fmla="*/ 3326206 w 3498113"/>
              <a:gd name="connsiteY4" fmla="*/ 0 h 512064"/>
              <a:gd name="connsiteX0" fmla="*/ 3326206 w 3498113"/>
              <a:gd name="connsiteY0" fmla="*/ 0 h 512064"/>
              <a:gd name="connsiteX1" fmla="*/ 0 w 3498113"/>
              <a:gd name="connsiteY1" fmla="*/ 492670 h 512064"/>
              <a:gd name="connsiteX2" fmla="*/ 1343787 w 3498113"/>
              <a:gd name="connsiteY2" fmla="*/ 512064 h 512064"/>
              <a:gd name="connsiteX3" fmla="*/ 3498113 w 3498113"/>
              <a:gd name="connsiteY3" fmla="*/ 10973 h 512064"/>
              <a:gd name="connsiteX4" fmla="*/ 3326206 w 3498113"/>
              <a:gd name="connsiteY4" fmla="*/ 0 h 512064"/>
              <a:gd name="connsiteX0" fmla="*/ 3326206 w 3498113"/>
              <a:gd name="connsiteY0" fmla="*/ 0 h 523970"/>
              <a:gd name="connsiteX1" fmla="*/ 0 w 3498113"/>
              <a:gd name="connsiteY1" fmla="*/ 492670 h 523970"/>
              <a:gd name="connsiteX2" fmla="*/ 1350930 w 3498113"/>
              <a:gd name="connsiteY2" fmla="*/ 523970 h 523970"/>
              <a:gd name="connsiteX3" fmla="*/ 3498113 w 3498113"/>
              <a:gd name="connsiteY3" fmla="*/ 10973 h 523970"/>
              <a:gd name="connsiteX4" fmla="*/ 3326206 w 3498113"/>
              <a:gd name="connsiteY4" fmla="*/ 0 h 523970"/>
              <a:gd name="connsiteX0" fmla="*/ 3326206 w 3498113"/>
              <a:gd name="connsiteY0" fmla="*/ 0 h 514445"/>
              <a:gd name="connsiteX1" fmla="*/ 0 w 3498113"/>
              <a:gd name="connsiteY1" fmla="*/ 492670 h 514445"/>
              <a:gd name="connsiteX2" fmla="*/ 1329499 w 3498113"/>
              <a:gd name="connsiteY2" fmla="*/ 514445 h 514445"/>
              <a:gd name="connsiteX3" fmla="*/ 3498113 w 3498113"/>
              <a:gd name="connsiteY3" fmla="*/ 10973 h 514445"/>
              <a:gd name="connsiteX4" fmla="*/ 3326206 w 3498113"/>
              <a:gd name="connsiteY4" fmla="*/ 0 h 514445"/>
              <a:gd name="connsiteX0" fmla="*/ 3297631 w 3498113"/>
              <a:gd name="connsiteY0" fmla="*/ 0 h 509683"/>
              <a:gd name="connsiteX1" fmla="*/ 0 w 3498113"/>
              <a:gd name="connsiteY1" fmla="*/ 487908 h 509683"/>
              <a:gd name="connsiteX2" fmla="*/ 1329499 w 3498113"/>
              <a:gd name="connsiteY2" fmla="*/ 509683 h 509683"/>
              <a:gd name="connsiteX3" fmla="*/ 3498113 w 3498113"/>
              <a:gd name="connsiteY3" fmla="*/ 6211 h 509683"/>
              <a:gd name="connsiteX4" fmla="*/ 3297631 w 3498113"/>
              <a:gd name="connsiteY4" fmla="*/ 0 h 509683"/>
              <a:gd name="connsiteX0" fmla="*/ 3307156 w 3498113"/>
              <a:gd name="connsiteY0" fmla="*/ 12839 h 503472"/>
              <a:gd name="connsiteX1" fmla="*/ 0 w 3498113"/>
              <a:gd name="connsiteY1" fmla="*/ 481697 h 503472"/>
              <a:gd name="connsiteX2" fmla="*/ 1329499 w 3498113"/>
              <a:gd name="connsiteY2" fmla="*/ 503472 h 503472"/>
              <a:gd name="connsiteX3" fmla="*/ 3498113 w 3498113"/>
              <a:gd name="connsiteY3" fmla="*/ 0 h 503472"/>
              <a:gd name="connsiteX4" fmla="*/ 3307156 w 3498113"/>
              <a:gd name="connsiteY4" fmla="*/ 12839 h 503472"/>
              <a:gd name="connsiteX0" fmla="*/ 3323825 w 3498113"/>
              <a:gd name="connsiteY0" fmla="*/ 0 h 507302"/>
              <a:gd name="connsiteX1" fmla="*/ 0 w 3498113"/>
              <a:gd name="connsiteY1" fmla="*/ 485527 h 507302"/>
              <a:gd name="connsiteX2" fmla="*/ 1329499 w 3498113"/>
              <a:gd name="connsiteY2" fmla="*/ 507302 h 507302"/>
              <a:gd name="connsiteX3" fmla="*/ 3498113 w 3498113"/>
              <a:gd name="connsiteY3" fmla="*/ 3830 h 507302"/>
              <a:gd name="connsiteX4" fmla="*/ 3323825 w 3498113"/>
              <a:gd name="connsiteY4" fmla="*/ 0 h 507302"/>
              <a:gd name="connsiteX0" fmla="*/ 3323825 w 3488588"/>
              <a:gd name="connsiteY0" fmla="*/ 3314 h 510616"/>
              <a:gd name="connsiteX1" fmla="*/ 0 w 3488588"/>
              <a:gd name="connsiteY1" fmla="*/ 488841 h 510616"/>
              <a:gd name="connsiteX2" fmla="*/ 1329499 w 3488588"/>
              <a:gd name="connsiteY2" fmla="*/ 510616 h 510616"/>
              <a:gd name="connsiteX3" fmla="*/ 3488588 w 3488588"/>
              <a:gd name="connsiteY3" fmla="*/ 0 h 510616"/>
              <a:gd name="connsiteX4" fmla="*/ 3323825 w 3488588"/>
              <a:gd name="connsiteY4" fmla="*/ 3314 h 510616"/>
              <a:gd name="connsiteX0" fmla="*/ 3323825 w 3495731"/>
              <a:gd name="connsiteY0" fmla="*/ 0 h 507302"/>
              <a:gd name="connsiteX1" fmla="*/ 0 w 3495731"/>
              <a:gd name="connsiteY1" fmla="*/ 485527 h 507302"/>
              <a:gd name="connsiteX2" fmla="*/ 1329499 w 3495731"/>
              <a:gd name="connsiteY2" fmla="*/ 507302 h 507302"/>
              <a:gd name="connsiteX3" fmla="*/ 3495731 w 3495731"/>
              <a:gd name="connsiteY3" fmla="*/ 10973 h 507302"/>
              <a:gd name="connsiteX4" fmla="*/ 3323825 w 3495731"/>
              <a:gd name="connsiteY4" fmla="*/ 0 h 507302"/>
              <a:gd name="connsiteX0" fmla="*/ 3323825 w 3493349"/>
              <a:gd name="connsiteY0" fmla="*/ 3314 h 510616"/>
              <a:gd name="connsiteX1" fmla="*/ 0 w 3493349"/>
              <a:gd name="connsiteY1" fmla="*/ 488841 h 510616"/>
              <a:gd name="connsiteX2" fmla="*/ 1329499 w 3493349"/>
              <a:gd name="connsiteY2" fmla="*/ 510616 h 510616"/>
              <a:gd name="connsiteX3" fmla="*/ 3493349 w 3493349"/>
              <a:gd name="connsiteY3" fmla="*/ 0 h 510616"/>
              <a:gd name="connsiteX4" fmla="*/ 3323825 w 3493349"/>
              <a:gd name="connsiteY4" fmla="*/ 3314 h 510616"/>
              <a:gd name="connsiteX0" fmla="*/ 3323825 w 3495730"/>
              <a:gd name="connsiteY0" fmla="*/ 0 h 507302"/>
              <a:gd name="connsiteX1" fmla="*/ 0 w 3495730"/>
              <a:gd name="connsiteY1" fmla="*/ 485527 h 507302"/>
              <a:gd name="connsiteX2" fmla="*/ 1329499 w 3495730"/>
              <a:gd name="connsiteY2" fmla="*/ 507302 h 507302"/>
              <a:gd name="connsiteX3" fmla="*/ 3495730 w 3495730"/>
              <a:gd name="connsiteY3" fmla="*/ 3830 h 507302"/>
              <a:gd name="connsiteX4" fmla="*/ 3323825 w 3495730"/>
              <a:gd name="connsiteY4" fmla="*/ 0 h 507302"/>
              <a:gd name="connsiteX0" fmla="*/ 3328835 w 3500740"/>
              <a:gd name="connsiteY0" fmla="*/ 0 h 507302"/>
              <a:gd name="connsiteX1" fmla="*/ 0 w 3500740"/>
              <a:gd name="connsiteY1" fmla="*/ 498053 h 507302"/>
              <a:gd name="connsiteX2" fmla="*/ 1334509 w 3500740"/>
              <a:gd name="connsiteY2" fmla="*/ 507302 h 507302"/>
              <a:gd name="connsiteX3" fmla="*/ 3500740 w 3500740"/>
              <a:gd name="connsiteY3" fmla="*/ 3830 h 507302"/>
              <a:gd name="connsiteX4" fmla="*/ 3328835 w 3500740"/>
              <a:gd name="connsiteY4" fmla="*/ 0 h 507302"/>
              <a:gd name="connsiteX0" fmla="*/ 3321319 w 3493224"/>
              <a:gd name="connsiteY0" fmla="*/ 0 h 507302"/>
              <a:gd name="connsiteX1" fmla="*/ 0 w 3493224"/>
              <a:gd name="connsiteY1" fmla="*/ 490538 h 507302"/>
              <a:gd name="connsiteX2" fmla="*/ 1326993 w 3493224"/>
              <a:gd name="connsiteY2" fmla="*/ 507302 h 507302"/>
              <a:gd name="connsiteX3" fmla="*/ 3493224 w 3493224"/>
              <a:gd name="connsiteY3" fmla="*/ 3830 h 507302"/>
              <a:gd name="connsiteX4" fmla="*/ 3321319 w 3493224"/>
              <a:gd name="connsiteY4" fmla="*/ 0 h 507302"/>
              <a:gd name="connsiteX0" fmla="*/ 3323824 w 3495729"/>
              <a:gd name="connsiteY0" fmla="*/ 0 h 507302"/>
              <a:gd name="connsiteX1" fmla="*/ 0 w 3495729"/>
              <a:gd name="connsiteY1" fmla="*/ 500559 h 507302"/>
              <a:gd name="connsiteX2" fmla="*/ 1329498 w 3495729"/>
              <a:gd name="connsiteY2" fmla="*/ 507302 h 507302"/>
              <a:gd name="connsiteX3" fmla="*/ 3495729 w 3495729"/>
              <a:gd name="connsiteY3" fmla="*/ 3830 h 507302"/>
              <a:gd name="connsiteX4" fmla="*/ 3323824 w 3495729"/>
              <a:gd name="connsiteY4" fmla="*/ 0 h 507302"/>
              <a:gd name="connsiteX0" fmla="*/ 3342039 w 3513944"/>
              <a:gd name="connsiteY0" fmla="*/ 0 h 507845"/>
              <a:gd name="connsiteX1" fmla="*/ 0 w 3513944"/>
              <a:gd name="connsiteY1" fmla="*/ 507845 h 507845"/>
              <a:gd name="connsiteX2" fmla="*/ 1347713 w 3513944"/>
              <a:gd name="connsiteY2" fmla="*/ 507302 h 507845"/>
              <a:gd name="connsiteX3" fmla="*/ 3513944 w 3513944"/>
              <a:gd name="connsiteY3" fmla="*/ 3830 h 507845"/>
              <a:gd name="connsiteX4" fmla="*/ 3342039 w 3513944"/>
              <a:gd name="connsiteY4" fmla="*/ 0 h 507845"/>
              <a:gd name="connsiteX0" fmla="*/ 3342039 w 3513944"/>
              <a:gd name="connsiteY0" fmla="*/ 0 h 507845"/>
              <a:gd name="connsiteX1" fmla="*/ 0 w 3513944"/>
              <a:gd name="connsiteY1" fmla="*/ 507845 h 507845"/>
              <a:gd name="connsiteX2" fmla="*/ 1347713 w 3513944"/>
              <a:gd name="connsiteY2" fmla="*/ 507302 h 507845"/>
              <a:gd name="connsiteX3" fmla="*/ 3513944 w 3513944"/>
              <a:gd name="connsiteY3" fmla="*/ 3830 h 507845"/>
              <a:gd name="connsiteX4" fmla="*/ 3342039 w 3513944"/>
              <a:gd name="connsiteY4" fmla="*/ 0 h 507845"/>
              <a:gd name="connsiteX0" fmla="*/ 3342039 w 3513944"/>
              <a:gd name="connsiteY0" fmla="*/ 0 h 507845"/>
              <a:gd name="connsiteX1" fmla="*/ 0 w 3513944"/>
              <a:gd name="connsiteY1" fmla="*/ 507845 h 507845"/>
              <a:gd name="connsiteX2" fmla="*/ 1362285 w 3513944"/>
              <a:gd name="connsiteY2" fmla="*/ 507302 h 507845"/>
              <a:gd name="connsiteX3" fmla="*/ 3513944 w 3513944"/>
              <a:gd name="connsiteY3" fmla="*/ 3830 h 507845"/>
              <a:gd name="connsiteX4" fmla="*/ 3342039 w 3513944"/>
              <a:gd name="connsiteY4" fmla="*/ 0 h 507845"/>
              <a:gd name="connsiteX0" fmla="*/ 3302566 w 3474471"/>
              <a:gd name="connsiteY0" fmla="*/ 0 h 511042"/>
              <a:gd name="connsiteX1" fmla="*/ 0 w 3474471"/>
              <a:gd name="connsiteY1" fmla="*/ 511042 h 511042"/>
              <a:gd name="connsiteX2" fmla="*/ 1322812 w 3474471"/>
              <a:gd name="connsiteY2" fmla="*/ 507302 h 511042"/>
              <a:gd name="connsiteX3" fmla="*/ 3474471 w 3474471"/>
              <a:gd name="connsiteY3" fmla="*/ 3830 h 511042"/>
              <a:gd name="connsiteX4" fmla="*/ 3302566 w 3474471"/>
              <a:gd name="connsiteY4" fmla="*/ 0 h 511042"/>
              <a:gd name="connsiteX0" fmla="*/ 3314176 w 3486081"/>
              <a:gd name="connsiteY0" fmla="*/ 0 h 507302"/>
              <a:gd name="connsiteX1" fmla="*/ 0 w 3486081"/>
              <a:gd name="connsiteY1" fmla="*/ 501451 h 507302"/>
              <a:gd name="connsiteX2" fmla="*/ 1334422 w 3486081"/>
              <a:gd name="connsiteY2" fmla="*/ 507302 h 507302"/>
              <a:gd name="connsiteX3" fmla="*/ 3486081 w 3486081"/>
              <a:gd name="connsiteY3" fmla="*/ 3830 h 507302"/>
              <a:gd name="connsiteX4" fmla="*/ 3314176 w 3486081"/>
              <a:gd name="connsiteY4" fmla="*/ 0 h 507302"/>
              <a:gd name="connsiteX0" fmla="*/ 3314176 w 3486081"/>
              <a:gd name="connsiteY0" fmla="*/ 0 h 507302"/>
              <a:gd name="connsiteX1" fmla="*/ 0 w 3486081"/>
              <a:gd name="connsiteY1" fmla="*/ 501451 h 507302"/>
              <a:gd name="connsiteX2" fmla="*/ 1000064 w 3486081"/>
              <a:gd name="connsiteY2" fmla="*/ 507302 h 507302"/>
              <a:gd name="connsiteX3" fmla="*/ 3486081 w 3486081"/>
              <a:gd name="connsiteY3" fmla="*/ 3830 h 507302"/>
              <a:gd name="connsiteX4" fmla="*/ 3314176 w 3486081"/>
              <a:gd name="connsiteY4" fmla="*/ 0 h 507302"/>
              <a:gd name="connsiteX0" fmla="*/ 3309532 w 3481437"/>
              <a:gd name="connsiteY0" fmla="*/ 0 h 507302"/>
              <a:gd name="connsiteX1" fmla="*/ 0 w 3481437"/>
              <a:gd name="connsiteY1" fmla="*/ 504648 h 507302"/>
              <a:gd name="connsiteX2" fmla="*/ 995420 w 3481437"/>
              <a:gd name="connsiteY2" fmla="*/ 507302 h 507302"/>
              <a:gd name="connsiteX3" fmla="*/ 3481437 w 3481437"/>
              <a:gd name="connsiteY3" fmla="*/ 3830 h 507302"/>
              <a:gd name="connsiteX4" fmla="*/ 3309532 w 3481437"/>
              <a:gd name="connsiteY4" fmla="*/ 0 h 507302"/>
              <a:gd name="connsiteX0" fmla="*/ 3355970 w 3481437"/>
              <a:gd name="connsiteY0" fmla="*/ 0 h 507302"/>
              <a:gd name="connsiteX1" fmla="*/ 0 w 3481437"/>
              <a:gd name="connsiteY1" fmla="*/ 504648 h 507302"/>
              <a:gd name="connsiteX2" fmla="*/ 995420 w 3481437"/>
              <a:gd name="connsiteY2" fmla="*/ 507302 h 507302"/>
              <a:gd name="connsiteX3" fmla="*/ 3481437 w 3481437"/>
              <a:gd name="connsiteY3" fmla="*/ 3830 h 507302"/>
              <a:gd name="connsiteX4" fmla="*/ 3355970 w 3481437"/>
              <a:gd name="connsiteY4" fmla="*/ 0 h 507302"/>
              <a:gd name="connsiteX0" fmla="*/ 3355970 w 3481437"/>
              <a:gd name="connsiteY0" fmla="*/ 0 h 507302"/>
              <a:gd name="connsiteX1" fmla="*/ 0 w 3481437"/>
              <a:gd name="connsiteY1" fmla="*/ 504648 h 507302"/>
              <a:gd name="connsiteX2" fmla="*/ 995420 w 3481437"/>
              <a:gd name="connsiteY2" fmla="*/ 507302 h 507302"/>
              <a:gd name="connsiteX3" fmla="*/ 3481437 w 3481437"/>
              <a:gd name="connsiteY3" fmla="*/ 3830 h 507302"/>
              <a:gd name="connsiteX4" fmla="*/ 3355970 w 3481437"/>
              <a:gd name="connsiteY4" fmla="*/ 0 h 507302"/>
              <a:gd name="connsiteX0" fmla="*/ 3355970 w 3481437"/>
              <a:gd name="connsiteY0" fmla="*/ 0 h 519857"/>
              <a:gd name="connsiteX1" fmla="*/ 0 w 3481437"/>
              <a:gd name="connsiteY1" fmla="*/ 504648 h 519857"/>
              <a:gd name="connsiteX2" fmla="*/ 1376839 w 3481437"/>
              <a:gd name="connsiteY2" fmla="*/ 519857 h 519857"/>
              <a:gd name="connsiteX3" fmla="*/ 3481437 w 3481437"/>
              <a:gd name="connsiteY3" fmla="*/ 3830 h 519857"/>
              <a:gd name="connsiteX4" fmla="*/ 3355970 w 3481437"/>
              <a:gd name="connsiteY4" fmla="*/ 0 h 519857"/>
              <a:gd name="connsiteX0" fmla="*/ 2847411 w 2972878"/>
              <a:gd name="connsiteY0" fmla="*/ 0 h 522225"/>
              <a:gd name="connsiteX1" fmla="*/ 0 w 2972878"/>
              <a:gd name="connsiteY1" fmla="*/ 522225 h 522225"/>
              <a:gd name="connsiteX2" fmla="*/ 868280 w 2972878"/>
              <a:gd name="connsiteY2" fmla="*/ 519857 h 522225"/>
              <a:gd name="connsiteX3" fmla="*/ 2972878 w 2972878"/>
              <a:gd name="connsiteY3" fmla="*/ 3830 h 522225"/>
              <a:gd name="connsiteX4" fmla="*/ 2847411 w 2972878"/>
              <a:gd name="connsiteY4" fmla="*/ 0 h 522225"/>
              <a:gd name="connsiteX0" fmla="*/ 2847411 w 3017751"/>
              <a:gd name="connsiteY0" fmla="*/ 1192 h 523417"/>
              <a:gd name="connsiteX1" fmla="*/ 0 w 3017751"/>
              <a:gd name="connsiteY1" fmla="*/ 523417 h 523417"/>
              <a:gd name="connsiteX2" fmla="*/ 868280 w 3017751"/>
              <a:gd name="connsiteY2" fmla="*/ 521049 h 523417"/>
              <a:gd name="connsiteX3" fmla="*/ 3017751 w 3017751"/>
              <a:gd name="connsiteY3" fmla="*/ 0 h 523417"/>
              <a:gd name="connsiteX4" fmla="*/ 2847411 w 3017751"/>
              <a:gd name="connsiteY4" fmla="*/ 1192 h 523417"/>
              <a:gd name="connsiteX0" fmla="*/ 2886675 w 3017751"/>
              <a:gd name="connsiteY0" fmla="*/ 1192 h 523417"/>
              <a:gd name="connsiteX1" fmla="*/ 0 w 3017751"/>
              <a:gd name="connsiteY1" fmla="*/ 523417 h 523417"/>
              <a:gd name="connsiteX2" fmla="*/ 868280 w 3017751"/>
              <a:gd name="connsiteY2" fmla="*/ 521049 h 523417"/>
              <a:gd name="connsiteX3" fmla="*/ 3017751 w 3017751"/>
              <a:gd name="connsiteY3" fmla="*/ 0 h 523417"/>
              <a:gd name="connsiteX4" fmla="*/ 2886675 w 3017751"/>
              <a:gd name="connsiteY4" fmla="*/ 1192 h 52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751" h="523417">
                <a:moveTo>
                  <a:pt x="2886675" y="1192"/>
                </a:moveTo>
                <a:lnTo>
                  <a:pt x="0" y="523417"/>
                </a:lnTo>
                <a:lnTo>
                  <a:pt x="868280" y="521049"/>
                </a:lnTo>
                <a:lnTo>
                  <a:pt x="3017751" y="0"/>
                </a:lnTo>
                <a:lnTo>
                  <a:pt x="2886675" y="1192"/>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70" name="Freeform 96">
            <a:extLst>
              <a:ext uri="{FF2B5EF4-FFF2-40B4-BE49-F238E27FC236}">
                <a16:creationId xmlns:a16="http://schemas.microsoft.com/office/drawing/2014/main" id="{19361317-B37C-4778-9768-28E1F3F414DC}"/>
              </a:ext>
            </a:extLst>
          </p:cNvPr>
          <p:cNvSpPr/>
          <p:nvPr/>
        </p:nvSpPr>
        <p:spPr>
          <a:xfrm>
            <a:off x="7075800" y="4734864"/>
            <a:ext cx="4966785" cy="522281"/>
          </a:xfrm>
          <a:custGeom>
            <a:avLst/>
            <a:gdLst>
              <a:gd name="connsiteX0" fmla="*/ 175565 w 3511296"/>
              <a:gd name="connsiteY0" fmla="*/ 3657 h 519379"/>
              <a:gd name="connsiteX1" fmla="*/ 3511296 w 3511296"/>
              <a:gd name="connsiteY1" fmla="*/ 504748 h 519379"/>
              <a:gd name="connsiteX2" fmla="*/ 2172615 w 3511296"/>
              <a:gd name="connsiteY2" fmla="*/ 519379 h 519379"/>
              <a:gd name="connsiteX3" fmla="*/ 0 w 3511296"/>
              <a:gd name="connsiteY3" fmla="*/ 0 h 519379"/>
              <a:gd name="connsiteX4" fmla="*/ 175565 w 3511296"/>
              <a:gd name="connsiteY4" fmla="*/ 3657 h 519379"/>
              <a:gd name="connsiteX0" fmla="*/ 168421 w 3504152"/>
              <a:gd name="connsiteY0" fmla="*/ 0 h 515722"/>
              <a:gd name="connsiteX1" fmla="*/ 3504152 w 3504152"/>
              <a:gd name="connsiteY1" fmla="*/ 501091 h 515722"/>
              <a:gd name="connsiteX2" fmla="*/ 2165471 w 3504152"/>
              <a:gd name="connsiteY2" fmla="*/ 515722 h 515722"/>
              <a:gd name="connsiteX3" fmla="*/ 0 w 3504152"/>
              <a:gd name="connsiteY3" fmla="*/ 8249 h 515722"/>
              <a:gd name="connsiteX4" fmla="*/ 168421 w 3504152"/>
              <a:gd name="connsiteY4" fmla="*/ 0 h 515722"/>
              <a:gd name="connsiteX0" fmla="*/ 175565 w 3511296"/>
              <a:gd name="connsiteY0" fmla="*/ 0 h 515722"/>
              <a:gd name="connsiteX1" fmla="*/ 3511296 w 3511296"/>
              <a:gd name="connsiteY1" fmla="*/ 501091 h 515722"/>
              <a:gd name="connsiteX2" fmla="*/ 2172615 w 3511296"/>
              <a:gd name="connsiteY2" fmla="*/ 515722 h 515722"/>
              <a:gd name="connsiteX3" fmla="*/ 0 w 3511296"/>
              <a:gd name="connsiteY3" fmla="*/ 3487 h 515722"/>
              <a:gd name="connsiteX4" fmla="*/ 175565 w 3511296"/>
              <a:gd name="connsiteY4" fmla="*/ 0 h 515722"/>
              <a:gd name="connsiteX0" fmla="*/ 194615 w 3511296"/>
              <a:gd name="connsiteY0" fmla="*/ 1276 h 512235"/>
              <a:gd name="connsiteX1" fmla="*/ 3511296 w 3511296"/>
              <a:gd name="connsiteY1" fmla="*/ 497604 h 512235"/>
              <a:gd name="connsiteX2" fmla="*/ 2172615 w 3511296"/>
              <a:gd name="connsiteY2" fmla="*/ 512235 h 512235"/>
              <a:gd name="connsiteX3" fmla="*/ 0 w 3511296"/>
              <a:gd name="connsiteY3" fmla="*/ 0 h 512235"/>
              <a:gd name="connsiteX4" fmla="*/ 194615 w 3511296"/>
              <a:gd name="connsiteY4" fmla="*/ 1276 h 512235"/>
              <a:gd name="connsiteX0" fmla="*/ 173183 w 3511296"/>
              <a:gd name="connsiteY0" fmla="*/ 1276 h 512235"/>
              <a:gd name="connsiteX1" fmla="*/ 3511296 w 3511296"/>
              <a:gd name="connsiteY1" fmla="*/ 497604 h 512235"/>
              <a:gd name="connsiteX2" fmla="*/ 2172615 w 3511296"/>
              <a:gd name="connsiteY2" fmla="*/ 512235 h 512235"/>
              <a:gd name="connsiteX3" fmla="*/ 0 w 3511296"/>
              <a:gd name="connsiteY3" fmla="*/ 0 h 512235"/>
              <a:gd name="connsiteX4" fmla="*/ 173183 w 3511296"/>
              <a:gd name="connsiteY4" fmla="*/ 1276 h 512235"/>
              <a:gd name="connsiteX0" fmla="*/ 173183 w 3511296"/>
              <a:gd name="connsiteY0" fmla="*/ 0 h 510959"/>
              <a:gd name="connsiteX1" fmla="*/ 3511296 w 3511296"/>
              <a:gd name="connsiteY1" fmla="*/ 496328 h 510959"/>
              <a:gd name="connsiteX2" fmla="*/ 2172615 w 3511296"/>
              <a:gd name="connsiteY2" fmla="*/ 510959 h 510959"/>
              <a:gd name="connsiteX3" fmla="*/ 0 w 3511296"/>
              <a:gd name="connsiteY3" fmla="*/ 5868 h 510959"/>
              <a:gd name="connsiteX4" fmla="*/ 173183 w 3511296"/>
              <a:gd name="connsiteY4" fmla="*/ 0 h 510959"/>
              <a:gd name="connsiteX0" fmla="*/ 173183 w 3511296"/>
              <a:gd name="connsiteY0" fmla="*/ 0 h 510959"/>
              <a:gd name="connsiteX1" fmla="*/ 3511296 w 3511296"/>
              <a:gd name="connsiteY1" fmla="*/ 496328 h 510959"/>
              <a:gd name="connsiteX2" fmla="*/ 2172615 w 3511296"/>
              <a:gd name="connsiteY2" fmla="*/ 510959 h 510959"/>
              <a:gd name="connsiteX3" fmla="*/ 0 w 3511296"/>
              <a:gd name="connsiteY3" fmla="*/ 5868 h 510959"/>
              <a:gd name="connsiteX4" fmla="*/ 173183 w 3511296"/>
              <a:gd name="connsiteY4" fmla="*/ 0 h 510959"/>
              <a:gd name="connsiteX0" fmla="*/ 173183 w 3511296"/>
              <a:gd name="connsiteY0" fmla="*/ 0 h 510959"/>
              <a:gd name="connsiteX1" fmla="*/ 3511296 w 3511296"/>
              <a:gd name="connsiteY1" fmla="*/ 496328 h 510959"/>
              <a:gd name="connsiteX2" fmla="*/ 2158328 w 3511296"/>
              <a:gd name="connsiteY2" fmla="*/ 510959 h 510959"/>
              <a:gd name="connsiteX3" fmla="*/ 0 w 3511296"/>
              <a:gd name="connsiteY3" fmla="*/ 5868 h 510959"/>
              <a:gd name="connsiteX4" fmla="*/ 173183 w 3511296"/>
              <a:gd name="connsiteY4" fmla="*/ 0 h 510959"/>
              <a:gd name="connsiteX0" fmla="*/ 173183 w 3511296"/>
              <a:gd name="connsiteY0" fmla="*/ 0 h 510959"/>
              <a:gd name="connsiteX1" fmla="*/ 3511296 w 3511296"/>
              <a:gd name="connsiteY1" fmla="*/ 498710 h 510959"/>
              <a:gd name="connsiteX2" fmla="*/ 2158328 w 3511296"/>
              <a:gd name="connsiteY2" fmla="*/ 510959 h 510959"/>
              <a:gd name="connsiteX3" fmla="*/ 0 w 3511296"/>
              <a:gd name="connsiteY3" fmla="*/ 5868 h 510959"/>
              <a:gd name="connsiteX4" fmla="*/ 173183 w 3511296"/>
              <a:gd name="connsiteY4" fmla="*/ 0 h 510959"/>
              <a:gd name="connsiteX0" fmla="*/ 173183 w 3511296"/>
              <a:gd name="connsiteY0" fmla="*/ 0 h 510959"/>
              <a:gd name="connsiteX1" fmla="*/ 3511296 w 3511296"/>
              <a:gd name="connsiteY1" fmla="*/ 496329 h 510959"/>
              <a:gd name="connsiteX2" fmla="*/ 2158328 w 3511296"/>
              <a:gd name="connsiteY2" fmla="*/ 510959 h 510959"/>
              <a:gd name="connsiteX3" fmla="*/ 0 w 3511296"/>
              <a:gd name="connsiteY3" fmla="*/ 5868 h 510959"/>
              <a:gd name="connsiteX4" fmla="*/ 173183 w 3511296"/>
              <a:gd name="connsiteY4" fmla="*/ 0 h 510959"/>
              <a:gd name="connsiteX0" fmla="*/ 173183 w 3504153"/>
              <a:gd name="connsiteY0" fmla="*/ 0 h 510959"/>
              <a:gd name="connsiteX1" fmla="*/ 3504153 w 3504153"/>
              <a:gd name="connsiteY1" fmla="*/ 491566 h 510959"/>
              <a:gd name="connsiteX2" fmla="*/ 2158328 w 3504153"/>
              <a:gd name="connsiteY2" fmla="*/ 510959 h 510959"/>
              <a:gd name="connsiteX3" fmla="*/ 0 w 3504153"/>
              <a:gd name="connsiteY3" fmla="*/ 5868 h 510959"/>
              <a:gd name="connsiteX4" fmla="*/ 173183 w 3504153"/>
              <a:gd name="connsiteY4" fmla="*/ 0 h 510959"/>
              <a:gd name="connsiteX0" fmla="*/ 173183 w 3504153"/>
              <a:gd name="connsiteY0" fmla="*/ 0 h 510959"/>
              <a:gd name="connsiteX1" fmla="*/ 3504153 w 3504153"/>
              <a:gd name="connsiteY1" fmla="*/ 491566 h 510959"/>
              <a:gd name="connsiteX2" fmla="*/ 2158328 w 3504153"/>
              <a:gd name="connsiteY2" fmla="*/ 510959 h 510959"/>
              <a:gd name="connsiteX3" fmla="*/ 0 w 3504153"/>
              <a:gd name="connsiteY3" fmla="*/ 9526 h 510959"/>
              <a:gd name="connsiteX4" fmla="*/ 173183 w 3504153"/>
              <a:gd name="connsiteY4" fmla="*/ 0 h 510959"/>
              <a:gd name="connsiteX0" fmla="*/ 173183 w 3504153"/>
              <a:gd name="connsiteY0" fmla="*/ 5104 h 516063"/>
              <a:gd name="connsiteX1" fmla="*/ 3504153 w 3504153"/>
              <a:gd name="connsiteY1" fmla="*/ 496670 h 516063"/>
              <a:gd name="connsiteX2" fmla="*/ 2158328 w 3504153"/>
              <a:gd name="connsiteY2" fmla="*/ 516063 h 516063"/>
              <a:gd name="connsiteX3" fmla="*/ 0 w 3504153"/>
              <a:gd name="connsiteY3" fmla="*/ 0 h 516063"/>
              <a:gd name="connsiteX4" fmla="*/ 173183 w 3504153"/>
              <a:gd name="connsiteY4" fmla="*/ 5104 h 516063"/>
              <a:gd name="connsiteX0" fmla="*/ 184156 w 3515126"/>
              <a:gd name="connsiteY0" fmla="*/ 1447 h 512406"/>
              <a:gd name="connsiteX1" fmla="*/ 3515126 w 3515126"/>
              <a:gd name="connsiteY1" fmla="*/ 493013 h 512406"/>
              <a:gd name="connsiteX2" fmla="*/ 2169301 w 3515126"/>
              <a:gd name="connsiteY2" fmla="*/ 512406 h 512406"/>
              <a:gd name="connsiteX3" fmla="*/ 0 w 3515126"/>
              <a:gd name="connsiteY3" fmla="*/ 0 h 512406"/>
              <a:gd name="connsiteX4" fmla="*/ 184156 w 3515126"/>
              <a:gd name="connsiteY4" fmla="*/ 1447 h 512406"/>
              <a:gd name="connsiteX0" fmla="*/ 173183 w 3504153"/>
              <a:gd name="connsiteY0" fmla="*/ 1447 h 512406"/>
              <a:gd name="connsiteX1" fmla="*/ 3504153 w 3504153"/>
              <a:gd name="connsiteY1" fmla="*/ 493013 h 512406"/>
              <a:gd name="connsiteX2" fmla="*/ 2158328 w 3504153"/>
              <a:gd name="connsiteY2" fmla="*/ 512406 h 512406"/>
              <a:gd name="connsiteX3" fmla="*/ 0 w 3504153"/>
              <a:gd name="connsiteY3" fmla="*/ 0 h 512406"/>
              <a:gd name="connsiteX4" fmla="*/ 173183 w 3504153"/>
              <a:gd name="connsiteY4" fmla="*/ 1447 h 512406"/>
              <a:gd name="connsiteX0" fmla="*/ 162210 w 3493180"/>
              <a:gd name="connsiteY0" fmla="*/ 0 h 510959"/>
              <a:gd name="connsiteX1" fmla="*/ 3493180 w 3493180"/>
              <a:gd name="connsiteY1" fmla="*/ 491566 h 510959"/>
              <a:gd name="connsiteX2" fmla="*/ 2147355 w 3493180"/>
              <a:gd name="connsiteY2" fmla="*/ 510959 h 510959"/>
              <a:gd name="connsiteX3" fmla="*/ 0 w 3493180"/>
              <a:gd name="connsiteY3" fmla="*/ 2211 h 510959"/>
              <a:gd name="connsiteX4" fmla="*/ 162210 w 3493180"/>
              <a:gd name="connsiteY4" fmla="*/ 0 h 510959"/>
              <a:gd name="connsiteX0" fmla="*/ 165867 w 3496837"/>
              <a:gd name="connsiteY0" fmla="*/ 0 h 510959"/>
              <a:gd name="connsiteX1" fmla="*/ 3496837 w 3496837"/>
              <a:gd name="connsiteY1" fmla="*/ 491566 h 510959"/>
              <a:gd name="connsiteX2" fmla="*/ 2151012 w 3496837"/>
              <a:gd name="connsiteY2" fmla="*/ 510959 h 510959"/>
              <a:gd name="connsiteX3" fmla="*/ 0 w 3496837"/>
              <a:gd name="connsiteY3" fmla="*/ 9526 h 510959"/>
              <a:gd name="connsiteX4" fmla="*/ 165867 w 3496837"/>
              <a:gd name="connsiteY4" fmla="*/ 0 h 510959"/>
              <a:gd name="connsiteX0" fmla="*/ 173182 w 3504152"/>
              <a:gd name="connsiteY0" fmla="*/ 0 h 510959"/>
              <a:gd name="connsiteX1" fmla="*/ 3504152 w 3504152"/>
              <a:gd name="connsiteY1" fmla="*/ 491566 h 510959"/>
              <a:gd name="connsiteX2" fmla="*/ 2158327 w 3504152"/>
              <a:gd name="connsiteY2" fmla="*/ 510959 h 510959"/>
              <a:gd name="connsiteX3" fmla="*/ 0 w 3504152"/>
              <a:gd name="connsiteY3" fmla="*/ 9526 h 510959"/>
              <a:gd name="connsiteX4" fmla="*/ 173182 w 3504152"/>
              <a:gd name="connsiteY4" fmla="*/ 0 h 510959"/>
              <a:gd name="connsiteX0" fmla="*/ 191470 w 3522440"/>
              <a:gd name="connsiteY0" fmla="*/ 0 h 510959"/>
              <a:gd name="connsiteX1" fmla="*/ 3522440 w 3522440"/>
              <a:gd name="connsiteY1" fmla="*/ 491566 h 510959"/>
              <a:gd name="connsiteX2" fmla="*/ 2176615 w 3522440"/>
              <a:gd name="connsiteY2" fmla="*/ 510959 h 510959"/>
              <a:gd name="connsiteX3" fmla="*/ 0 w 3522440"/>
              <a:gd name="connsiteY3" fmla="*/ 2211 h 510959"/>
              <a:gd name="connsiteX4" fmla="*/ 191470 w 3522440"/>
              <a:gd name="connsiteY4" fmla="*/ 0 h 510959"/>
              <a:gd name="connsiteX0" fmla="*/ 191470 w 3555227"/>
              <a:gd name="connsiteY0" fmla="*/ 0 h 510959"/>
              <a:gd name="connsiteX1" fmla="*/ 3555227 w 3555227"/>
              <a:gd name="connsiteY1" fmla="*/ 509781 h 510959"/>
              <a:gd name="connsiteX2" fmla="*/ 2176615 w 3555227"/>
              <a:gd name="connsiteY2" fmla="*/ 510959 h 510959"/>
              <a:gd name="connsiteX3" fmla="*/ 0 w 3555227"/>
              <a:gd name="connsiteY3" fmla="*/ 2211 h 510959"/>
              <a:gd name="connsiteX4" fmla="*/ 191470 w 3555227"/>
              <a:gd name="connsiteY4" fmla="*/ 0 h 510959"/>
              <a:gd name="connsiteX0" fmla="*/ 191470 w 3555227"/>
              <a:gd name="connsiteY0" fmla="*/ 0 h 510959"/>
              <a:gd name="connsiteX1" fmla="*/ 3555227 w 3555227"/>
              <a:gd name="connsiteY1" fmla="*/ 509781 h 510959"/>
              <a:gd name="connsiteX2" fmla="*/ 2172972 w 3555227"/>
              <a:gd name="connsiteY2" fmla="*/ 510959 h 510959"/>
              <a:gd name="connsiteX3" fmla="*/ 0 w 3555227"/>
              <a:gd name="connsiteY3" fmla="*/ 2211 h 510959"/>
              <a:gd name="connsiteX4" fmla="*/ 191470 w 3555227"/>
              <a:gd name="connsiteY4" fmla="*/ 0 h 510959"/>
              <a:gd name="connsiteX0" fmla="*/ 191470 w 3555227"/>
              <a:gd name="connsiteY0" fmla="*/ 0 h 510959"/>
              <a:gd name="connsiteX1" fmla="*/ 3555227 w 3555227"/>
              <a:gd name="connsiteY1" fmla="*/ 509781 h 510959"/>
              <a:gd name="connsiteX2" fmla="*/ 2519650 w 3555227"/>
              <a:gd name="connsiteY2" fmla="*/ 510959 h 510959"/>
              <a:gd name="connsiteX3" fmla="*/ 0 w 3555227"/>
              <a:gd name="connsiteY3" fmla="*/ 2211 h 510959"/>
              <a:gd name="connsiteX4" fmla="*/ 191470 w 3555227"/>
              <a:gd name="connsiteY4" fmla="*/ 0 h 510959"/>
              <a:gd name="connsiteX0" fmla="*/ 191470 w 3555227"/>
              <a:gd name="connsiteY0" fmla="*/ 0 h 510959"/>
              <a:gd name="connsiteX1" fmla="*/ 3555227 w 3555227"/>
              <a:gd name="connsiteY1" fmla="*/ 509781 h 510959"/>
              <a:gd name="connsiteX2" fmla="*/ 2519650 w 3555227"/>
              <a:gd name="connsiteY2" fmla="*/ 510959 h 510959"/>
              <a:gd name="connsiteX3" fmla="*/ 0 w 3555227"/>
              <a:gd name="connsiteY3" fmla="*/ 2211 h 510959"/>
              <a:gd name="connsiteX4" fmla="*/ 191470 w 3555227"/>
              <a:gd name="connsiteY4" fmla="*/ 0 h 510959"/>
              <a:gd name="connsiteX0" fmla="*/ 142609 w 3555227"/>
              <a:gd name="connsiteY0" fmla="*/ 0 h 514134"/>
              <a:gd name="connsiteX1" fmla="*/ 3555227 w 3555227"/>
              <a:gd name="connsiteY1" fmla="*/ 512956 h 514134"/>
              <a:gd name="connsiteX2" fmla="*/ 2519650 w 3555227"/>
              <a:gd name="connsiteY2" fmla="*/ 514134 h 514134"/>
              <a:gd name="connsiteX3" fmla="*/ 0 w 3555227"/>
              <a:gd name="connsiteY3" fmla="*/ 5386 h 514134"/>
              <a:gd name="connsiteX4" fmla="*/ 142609 w 3555227"/>
              <a:gd name="connsiteY4" fmla="*/ 0 h 514134"/>
              <a:gd name="connsiteX0" fmla="*/ 142609 w 3529633"/>
              <a:gd name="connsiteY0" fmla="*/ 0 h 514134"/>
              <a:gd name="connsiteX1" fmla="*/ 3529633 w 3529633"/>
              <a:gd name="connsiteY1" fmla="*/ 512956 h 514134"/>
              <a:gd name="connsiteX2" fmla="*/ 2519650 w 3529633"/>
              <a:gd name="connsiteY2" fmla="*/ 514134 h 514134"/>
              <a:gd name="connsiteX3" fmla="*/ 0 w 3529633"/>
              <a:gd name="connsiteY3" fmla="*/ 5386 h 514134"/>
              <a:gd name="connsiteX4" fmla="*/ 142609 w 3529633"/>
              <a:gd name="connsiteY4" fmla="*/ 0 h 514134"/>
              <a:gd name="connsiteX0" fmla="*/ 142609 w 3531960"/>
              <a:gd name="connsiteY0" fmla="*/ 0 h 514134"/>
              <a:gd name="connsiteX1" fmla="*/ 3531960 w 3531960"/>
              <a:gd name="connsiteY1" fmla="*/ 506606 h 514134"/>
              <a:gd name="connsiteX2" fmla="*/ 2519650 w 3531960"/>
              <a:gd name="connsiteY2" fmla="*/ 514134 h 514134"/>
              <a:gd name="connsiteX3" fmla="*/ 0 w 3531960"/>
              <a:gd name="connsiteY3" fmla="*/ 5386 h 514134"/>
              <a:gd name="connsiteX4" fmla="*/ 142609 w 3531960"/>
              <a:gd name="connsiteY4" fmla="*/ 0 h 514134"/>
              <a:gd name="connsiteX0" fmla="*/ 142609 w 3535062"/>
              <a:gd name="connsiteY0" fmla="*/ 0 h 514134"/>
              <a:gd name="connsiteX1" fmla="*/ 3535062 w 3535062"/>
              <a:gd name="connsiteY1" fmla="*/ 476973 h 514134"/>
              <a:gd name="connsiteX2" fmla="*/ 2519650 w 3535062"/>
              <a:gd name="connsiteY2" fmla="*/ 514134 h 514134"/>
              <a:gd name="connsiteX3" fmla="*/ 0 w 3535062"/>
              <a:gd name="connsiteY3" fmla="*/ 5386 h 514134"/>
              <a:gd name="connsiteX4" fmla="*/ 142609 w 3535062"/>
              <a:gd name="connsiteY4" fmla="*/ 0 h 514134"/>
              <a:gd name="connsiteX0" fmla="*/ 142609 w 3541266"/>
              <a:gd name="connsiteY0" fmla="*/ 0 h 514134"/>
              <a:gd name="connsiteX1" fmla="*/ 3541266 w 3541266"/>
              <a:gd name="connsiteY1" fmla="*/ 485439 h 514134"/>
              <a:gd name="connsiteX2" fmla="*/ 2519650 w 3541266"/>
              <a:gd name="connsiteY2" fmla="*/ 514134 h 514134"/>
              <a:gd name="connsiteX3" fmla="*/ 0 w 3541266"/>
              <a:gd name="connsiteY3" fmla="*/ 5386 h 514134"/>
              <a:gd name="connsiteX4" fmla="*/ 142609 w 3541266"/>
              <a:gd name="connsiteY4" fmla="*/ 0 h 514134"/>
              <a:gd name="connsiteX0" fmla="*/ 142609 w 3541266"/>
              <a:gd name="connsiteY0" fmla="*/ 0 h 514134"/>
              <a:gd name="connsiteX1" fmla="*/ 3541266 w 3541266"/>
              <a:gd name="connsiteY1" fmla="*/ 485439 h 514134"/>
              <a:gd name="connsiteX2" fmla="*/ 2550673 w 3541266"/>
              <a:gd name="connsiteY2" fmla="*/ 514134 h 514134"/>
              <a:gd name="connsiteX3" fmla="*/ 0 w 3541266"/>
              <a:gd name="connsiteY3" fmla="*/ 5386 h 514134"/>
              <a:gd name="connsiteX4" fmla="*/ 142609 w 3541266"/>
              <a:gd name="connsiteY4" fmla="*/ 0 h 514134"/>
              <a:gd name="connsiteX0" fmla="*/ 125107 w 3523764"/>
              <a:gd name="connsiteY0" fmla="*/ 15086 h 529220"/>
              <a:gd name="connsiteX1" fmla="*/ 3523764 w 3523764"/>
              <a:gd name="connsiteY1" fmla="*/ 500525 h 529220"/>
              <a:gd name="connsiteX2" fmla="*/ 2533171 w 3523764"/>
              <a:gd name="connsiteY2" fmla="*/ 529220 h 529220"/>
              <a:gd name="connsiteX3" fmla="*/ 0 w 3523764"/>
              <a:gd name="connsiteY3" fmla="*/ 0 h 529220"/>
              <a:gd name="connsiteX4" fmla="*/ 125107 w 3523764"/>
              <a:gd name="connsiteY4" fmla="*/ 15086 h 529220"/>
              <a:gd name="connsiteX0" fmla="*/ 125107 w 3523764"/>
              <a:gd name="connsiteY0" fmla="*/ 1438 h 515572"/>
              <a:gd name="connsiteX1" fmla="*/ 3523764 w 3523764"/>
              <a:gd name="connsiteY1" fmla="*/ 486877 h 515572"/>
              <a:gd name="connsiteX2" fmla="*/ 2533171 w 3523764"/>
              <a:gd name="connsiteY2" fmla="*/ 515572 h 515572"/>
              <a:gd name="connsiteX3" fmla="*/ 0 w 3523764"/>
              <a:gd name="connsiteY3" fmla="*/ 0 h 515572"/>
              <a:gd name="connsiteX4" fmla="*/ 125107 w 3523764"/>
              <a:gd name="connsiteY4" fmla="*/ 1438 h 515572"/>
              <a:gd name="connsiteX0" fmla="*/ 140736 w 3539393"/>
              <a:gd name="connsiteY0" fmla="*/ 0 h 514134"/>
              <a:gd name="connsiteX1" fmla="*/ 3539393 w 3539393"/>
              <a:gd name="connsiteY1" fmla="*/ 485439 h 514134"/>
              <a:gd name="connsiteX2" fmla="*/ 2548800 w 3539393"/>
              <a:gd name="connsiteY2" fmla="*/ 514134 h 514134"/>
              <a:gd name="connsiteX3" fmla="*/ 0 w 3539393"/>
              <a:gd name="connsiteY3" fmla="*/ 6559 h 514134"/>
              <a:gd name="connsiteX4" fmla="*/ 140736 w 3539393"/>
              <a:gd name="connsiteY4" fmla="*/ 0 h 514134"/>
              <a:gd name="connsiteX0" fmla="*/ 109479 w 3539393"/>
              <a:gd name="connsiteY0" fmla="*/ 0 h 514134"/>
              <a:gd name="connsiteX1" fmla="*/ 3539393 w 3539393"/>
              <a:gd name="connsiteY1" fmla="*/ 485439 h 514134"/>
              <a:gd name="connsiteX2" fmla="*/ 2548800 w 3539393"/>
              <a:gd name="connsiteY2" fmla="*/ 514134 h 514134"/>
              <a:gd name="connsiteX3" fmla="*/ 0 w 3539393"/>
              <a:gd name="connsiteY3" fmla="*/ 6559 h 514134"/>
              <a:gd name="connsiteX4" fmla="*/ 109479 w 3539393"/>
              <a:gd name="connsiteY4" fmla="*/ 0 h 514134"/>
              <a:gd name="connsiteX0" fmla="*/ 111433 w 3541347"/>
              <a:gd name="connsiteY0" fmla="*/ 0 h 514134"/>
              <a:gd name="connsiteX1" fmla="*/ 3541347 w 3541347"/>
              <a:gd name="connsiteY1" fmla="*/ 485439 h 514134"/>
              <a:gd name="connsiteX2" fmla="*/ 2550754 w 3541347"/>
              <a:gd name="connsiteY2" fmla="*/ 514134 h 514134"/>
              <a:gd name="connsiteX3" fmla="*/ 0 w 3541347"/>
              <a:gd name="connsiteY3" fmla="*/ 1228 h 514134"/>
              <a:gd name="connsiteX4" fmla="*/ 111433 w 3541347"/>
              <a:gd name="connsiteY4" fmla="*/ 0 h 514134"/>
              <a:gd name="connsiteX0" fmla="*/ 113387 w 3543301"/>
              <a:gd name="connsiteY0" fmla="*/ 0 h 514134"/>
              <a:gd name="connsiteX1" fmla="*/ 3543301 w 3543301"/>
              <a:gd name="connsiteY1" fmla="*/ 485439 h 514134"/>
              <a:gd name="connsiteX2" fmla="*/ 2552708 w 3543301"/>
              <a:gd name="connsiteY2" fmla="*/ 514134 h 514134"/>
              <a:gd name="connsiteX3" fmla="*/ 0 w 3543301"/>
              <a:gd name="connsiteY3" fmla="*/ 9225 h 514134"/>
              <a:gd name="connsiteX4" fmla="*/ 113387 w 3543301"/>
              <a:gd name="connsiteY4" fmla="*/ 0 h 514134"/>
              <a:gd name="connsiteX0" fmla="*/ 134877 w 3543301"/>
              <a:gd name="connsiteY0" fmla="*/ 0 h 508802"/>
              <a:gd name="connsiteX1" fmla="*/ 3543301 w 3543301"/>
              <a:gd name="connsiteY1" fmla="*/ 480107 h 508802"/>
              <a:gd name="connsiteX2" fmla="*/ 2552708 w 3543301"/>
              <a:gd name="connsiteY2" fmla="*/ 508802 h 508802"/>
              <a:gd name="connsiteX3" fmla="*/ 0 w 3543301"/>
              <a:gd name="connsiteY3" fmla="*/ 3893 h 508802"/>
              <a:gd name="connsiteX4" fmla="*/ 134877 w 3543301"/>
              <a:gd name="connsiteY4" fmla="*/ 0 h 508802"/>
              <a:gd name="connsiteX0" fmla="*/ 127063 w 3543301"/>
              <a:gd name="connsiteY0" fmla="*/ 0 h 508802"/>
              <a:gd name="connsiteX1" fmla="*/ 3543301 w 3543301"/>
              <a:gd name="connsiteY1" fmla="*/ 480107 h 508802"/>
              <a:gd name="connsiteX2" fmla="*/ 2552708 w 3543301"/>
              <a:gd name="connsiteY2" fmla="*/ 508802 h 508802"/>
              <a:gd name="connsiteX3" fmla="*/ 0 w 3543301"/>
              <a:gd name="connsiteY3" fmla="*/ 3893 h 508802"/>
              <a:gd name="connsiteX4" fmla="*/ 127063 w 3543301"/>
              <a:gd name="connsiteY4" fmla="*/ 0 h 508802"/>
              <a:gd name="connsiteX0" fmla="*/ 127063 w 3543301"/>
              <a:gd name="connsiteY0" fmla="*/ 0 h 538127"/>
              <a:gd name="connsiteX1" fmla="*/ 3543301 w 3543301"/>
              <a:gd name="connsiteY1" fmla="*/ 480107 h 538127"/>
              <a:gd name="connsiteX2" fmla="*/ 2035002 w 3543301"/>
              <a:gd name="connsiteY2" fmla="*/ 538127 h 538127"/>
              <a:gd name="connsiteX3" fmla="*/ 0 w 3543301"/>
              <a:gd name="connsiteY3" fmla="*/ 3893 h 538127"/>
              <a:gd name="connsiteX4" fmla="*/ 127063 w 3543301"/>
              <a:gd name="connsiteY4" fmla="*/ 0 h 538127"/>
              <a:gd name="connsiteX0" fmla="*/ 127063 w 3543301"/>
              <a:gd name="connsiteY0" fmla="*/ 0 h 551456"/>
              <a:gd name="connsiteX1" fmla="*/ 3543301 w 3543301"/>
              <a:gd name="connsiteY1" fmla="*/ 480107 h 551456"/>
              <a:gd name="connsiteX2" fmla="*/ 2064306 w 3543301"/>
              <a:gd name="connsiteY2" fmla="*/ 551456 h 551456"/>
              <a:gd name="connsiteX3" fmla="*/ 0 w 3543301"/>
              <a:gd name="connsiteY3" fmla="*/ 3893 h 551456"/>
              <a:gd name="connsiteX4" fmla="*/ 127063 w 3543301"/>
              <a:gd name="connsiteY4" fmla="*/ 0 h 551456"/>
              <a:gd name="connsiteX0" fmla="*/ 127063 w 3543301"/>
              <a:gd name="connsiteY0" fmla="*/ 0 h 551456"/>
              <a:gd name="connsiteX1" fmla="*/ 3543301 w 3543301"/>
              <a:gd name="connsiteY1" fmla="*/ 480107 h 551456"/>
              <a:gd name="connsiteX2" fmla="*/ 2064306 w 3543301"/>
              <a:gd name="connsiteY2" fmla="*/ 551456 h 551456"/>
              <a:gd name="connsiteX3" fmla="*/ 0 w 3543301"/>
              <a:gd name="connsiteY3" fmla="*/ 3893 h 551456"/>
              <a:gd name="connsiteX4" fmla="*/ 127063 w 3543301"/>
              <a:gd name="connsiteY4" fmla="*/ 0 h 551456"/>
              <a:gd name="connsiteX0" fmla="*/ 127063 w 2890795"/>
              <a:gd name="connsiteY0" fmla="*/ 0 h 551456"/>
              <a:gd name="connsiteX1" fmla="*/ 2890795 w 2890795"/>
              <a:gd name="connsiteY1" fmla="*/ 549420 h 551456"/>
              <a:gd name="connsiteX2" fmla="*/ 2064306 w 2890795"/>
              <a:gd name="connsiteY2" fmla="*/ 551456 h 551456"/>
              <a:gd name="connsiteX3" fmla="*/ 0 w 2890795"/>
              <a:gd name="connsiteY3" fmla="*/ 3893 h 551456"/>
              <a:gd name="connsiteX4" fmla="*/ 127063 w 2890795"/>
              <a:gd name="connsiteY4" fmla="*/ 0 h 551456"/>
              <a:gd name="connsiteX0" fmla="*/ 127063 w 2894702"/>
              <a:gd name="connsiteY0" fmla="*/ 0 h 551456"/>
              <a:gd name="connsiteX1" fmla="*/ 2894702 w 2894702"/>
              <a:gd name="connsiteY1" fmla="*/ 541422 h 551456"/>
              <a:gd name="connsiteX2" fmla="*/ 2064306 w 2894702"/>
              <a:gd name="connsiteY2" fmla="*/ 551456 h 551456"/>
              <a:gd name="connsiteX3" fmla="*/ 0 w 2894702"/>
              <a:gd name="connsiteY3" fmla="*/ 3893 h 551456"/>
              <a:gd name="connsiteX4" fmla="*/ 127063 w 2894702"/>
              <a:gd name="connsiteY4" fmla="*/ 0 h 551456"/>
              <a:gd name="connsiteX0" fmla="*/ 127063 w 2894702"/>
              <a:gd name="connsiteY0" fmla="*/ 0 h 541422"/>
              <a:gd name="connsiteX1" fmla="*/ 2894702 w 2894702"/>
              <a:gd name="connsiteY1" fmla="*/ 541422 h 541422"/>
              <a:gd name="connsiteX2" fmla="*/ 2050631 w 2894702"/>
              <a:gd name="connsiteY2" fmla="*/ 532795 h 541422"/>
              <a:gd name="connsiteX3" fmla="*/ 0 w 2894702"/>
              <a:gd name="connsiteY3" fmla="*/ 3893 h 541422"/>
              <a:gd name="connsiteX4" fmla="*/ 127063 w 2894702"/>
              <a:gd name="connsiteY4" fmla="*/ 0 h 541422"/>
              <a:gd name="connsiteX0" fmla="*/ 127063 w 2894702"/>
              <a:gd name="connsiteY0" fmla="*/ 0 h 541422"/>
              <a:gd name="connsiteX1" fmla="*/ 2894702 w 2894702"/>
              <a:gd name="connsiteY1" fmla="*/ 541422 h 541422"/>
              <a:gd name="connsiteX2" fmla="*/ 2046724 w 2894702"/>
              <a:gd name="connsiteY2" fmla="*/ 535461 h 541422"/>
              <a:gd name="connsiteX3" fmla="*/ 0 w 2894702"/>
              <a:gd name="connsiteY3" fmla="*/ 3893 h 541422"/>
              <a:gd name="connsiteX4" fmla="*/ 127063 w 2894702"/>
              <a:gd name="connsiteY4" fmla="*/ 0 h 541422"/>
              <a:gd name="connsiteX0" fmla="*/ 127063 w 2894702"/>
              <a:gd name="connsiteY0" fmla="*/ 0 h 541422"/>
              <a:gd name="connsiteX1" fmla="*/ 2894702 w 2894702"/>
              <a:gd name="connsiteY1" fmla="*/ 541422 h 541422"/>
              <a:gd name="connsiteX2" fmla="*/ 2074075 w 2894702"/>
              <a:gd name="connsiteY2" fmla="*/ 540793 h 541422"/>
              <a:gd name="connsiteX3" fmla="*/ 0 w 2894702"/>
              <a:gd name="connsiteY3" fmla="*/ 3893 h 541422"/>
              <a:gd name="connsiteX4" fmla="*/ 127063 w 2894702"/>
              <a:gd name="connsiteY4" fmla="*/ 0 h 541422"/>
              <a:gd name="connsiteX0" fmla="*/ 127063 w 2894702"/>
              <a:gd name="connsiteY0" fmla="*/ 0 h 545710"/>
              <a:gd name="connsiteX1" fmla="*/ 2894702 w 2894702"/>
              <a:gd name="connsiteY1" fmla="*/ 541422 h 545710"/>
              <a:gd name="connsiteX2" fmla="*/ 2065069 w 2894702"/>
              <a:gd name="connsiteY2" fmla="*/ 545710 h 545710"/>
              <a:gd name="connsiteX3" fmla="*/ 0 w 2894702"/>
              <a:gd name="connsiteY3" fmla="*/ 3893 h 545710"/>
              <a:gd name="connsiteX4" fmla="*/ 127063 w 2894702"/>
              <a:gd name="connsiteY4" fmla="*/ 0 h 545710"/>
              <a:gd name="connsiteX0" fmla="*/ 127063 w 2894702"/>
              <a:gd name="connsiteY0" fmla="*/ 0 h 541422"/>
              <a:gd name="connsiteX1" fmla="*/ 2894702 w 2894702"/>
              <a:gd name="connsiteY1" fmla="*/ 541422 h 541422"/>
              <a:gd name="connsiteX2" fmla="*/ 2052460 w 2894702"/>
              <a:gd name="connsiteY2" fmla="*/ 535877 h 541422"/>
              <a:gd name="connsiteX3" fmla="*/ 0 w 2894702"/>
              <a:gd name="connsiteY3" fmla="*/ 3893 h 541422"/>
              <a:gd name="connsiteX4" fmla="*/ 127063 w 2894702"/>
              <a:gd name="connsiteY4" fmla="*/ 0 h 541422"/>
              <a:gd name="connsiteX0" fmla="*/ 127063 w 2894702"/>
              <a:gd name="connsiteY0" fmla="*/ 0 h 541422"/>
              <a:gd name="connsiteX1" fmla="*/ 2894702 w 2894702"/>
              <a:gd name="connsiteY1" fmla="*/ 541422 h 541422"/>
              <a:gd name="connsiteX2" fmla="*/ 2043454 w 2894702"/>
              <a:gd name="connsiteY2" fmla="*/ 523586 h 541422"/>
              <a:gd name="connsiteX3" fmla="*/ 0 w 2894702"/>
              <a:gd name="connsiteY3" fmla="*/ 3893 h 541422"/>
              <a:gd name="connsiteX4" fmla="*/ 127063 w 2894702"/>
              <a:gd name="connsiteY4" fmla="*/ 0 h 541422"/>
              <a:gd name="connsiteX0" fmla="*/ 127063 w 2894702"/>
              <a:gd name="connsiteY0" fmla="*/ 0 h 541422"/>
              <a:gd name="connsiteX1" fmla="*/ 2894702 w 2894702"/>
              <a:gd name="connsiteY1" fmla="*/ 541422 h 541422"/>
              <a:gd name="connsiteX2" fmla="*/ 2045255 w 2894702"/>
              <a:gd name="connsiteY2" fmla="*/ 528502 h 541422"/>
              <a:gd name="connsiteX3" fmla="*/ 0 w 2894702"/>
              <a:gd name="connsiteY3" fmla="*/ 3893 h 541422"/>
              <a:gd name="connsiteX4" fmla="*/ 127063 w 2894702"/>
              <a:gd name="connsiteY4" fmla="*/ 0 h 541422"/>
              <a:gd name="connsiteX0" fmla="*/ 127063 w 2880292"/>
              <a:gd name="connsiteY0" fmla="*/ 0 h 528502"/>
              <a:gd name="connsiteX1" fmla="*/ 2880292 w 2880292"/>
              <a:gd name="connsiteY1" fmla="*/ 494719 h 528502"/>
              <a:gd name="connsiteX2" fmla="*/ 2045255 w 2880292"/>
              <a:gd name="connsiteY2" fmla="*/ 528502 h 528502"/>
              <a:gd name="connsiteX3" fmla="*/ 0 w 2880292"/>
              <a:gd name="connsiteY3" fmla="*/ 3893 h 528502"/>
              <a:gd name="connsiteX4" fmla="*/ 127063 w 2880292"/>
              <a:gd name="connsiteY4" fmla="*/ 0 h 528502"/>
              <a:gd name="connsiteX0" fmla="*/ 127063 w 2880292"/>
              <a:gd name="connsiteY0" fmla="*/ 0 h 528502"/>
              <a:gd name="connsiteX1" fmla="*/ 2880292 w 2880292"/>
              <a:gd name="connsiteY1" fmla="*/ 494719 h 528502"/>
              <a:gd name="connsiteX2" fmla="*/ 2045255 w 2880292"/>
              <a:gd name="connsiteY2" fmla="*/ 528502 h 528502"/>
              <a:gd name="connsiteX3" fmla="*/ 0 w 2880292"/>
              <a:gd name="connsiteY3" fmla="*/ 3893 h 528502"/>
              <a:gd name="connsiteX4" fmla="*/ 127063 w 2880292"/>
              <a:gd name="connsiteY4" fmla="*/ 0 h 528502"/>
              <a:gd name="connsiteX0" fmla="*/ 127063 w 3618757"/>
              <a:gd name="connsiteY0" fmla="*/ 0 h 528502"/>
              <a:gd name="connsiteX1" fmla="*/ 3618757 w 3618757"/>
              <a:gd name="connsiteY1" fmla="*/ 494719 h 528502"/>
              <a:gd name="connsiteX2" fmla="*/ 2045255 w 3618757"/>
              <a:gd name="connsiteY2" fmla="*/ 528502 h 528502"/>
              <a:gd name="connsiteX3" fmla="*/ 0 w 3618757"/>
              <a:gd name="connsiteY3" fmla="*/ 3893 h 528502"/>
              <a:gd name="connsiteX4" fmla="*/ 127063 w 3618757"/>
              <a:gd name="connsiteY4" fmla="*/ 0 h 528502"/>
              <a:gd name="connsiteX0" fmla="*/ 127063 w 3618757"/>
              <a:gd name="connsiteY0" fmla="*/ 0 h 522281"/>
              <a:gd name="connsiteX1" fmla="*/ 3618757 w 3618757"/>
              <a:gd name="connsiteY1" fmla="*/ 494719 h 522281"/>
              <a:gd name="connsiteX2" fmla="*/ 2811070 w 3618757"/>
              <a:gd name="connsiteY2" fmla="*/ 522281 h 522281"/>
              <a:gd name="connsiteX3" fmla="*/ 0 w 3618757"/>
              <a:gd name="connsiteY3" fmla="*/ 3893 h 522281"/>
              <a:gd name="connsiteX4" fmla="*/ 127063 w 3618757"/>
              <a:gd name="connsiteY4" fmla="*/ 0 h 522281"/>
              <a:gd name="connsiteX0" fmla="*/ 127063 w 3618757"/>
              <a:gd name="connsiteY0" fmla="*/ 0 h 522281"/>
              <a:gd name="connsiteX1" fmla="*/ 3618757 w 3618757"/>
              <a:gd name="connsiteY1" fmla="*/ 494719 h 522281"/>
              <a:gd name="connsiteX2" fmla="*/ 2811070 w 3618757"/>
              <a:gd name="connsiteY2" fmla="*/ 522281 h 522281"/>
              <a:gd name="connsiteX3" fmla="*/ 0 w 3618757"/>
              <a:gd name="connsiteY3" fmla="*/ 3893 h 522281"/>
              <a:gd name="connsiteX4" fmla="*/ 127063 w 3618757"/>
              <a:gd name="connsiteY4" fmla="*/ 0 h 522281"/>
              <a:gd name="connsiteX0" fmla="*/ 108830 w 3600524"/>
              <a:gd name="connsiteY0" fmla="*/ 14768 h 537049"/>
              <a:gd name="connsiteX1" fmla="*/ 3600524 w 3600524"/>
              <a:gd name="connsiteY1" fmla="*/ 509487 h 537049"/>
              <a:gd name="connsiteX2" fmla="*/ 2792837 w 3600524"/>
              <a:gd name="connsiteY2" fmla="*/ 537049 h 537049"/>
              <a:gd name="connsiteX3" fmla="*/ 0 w 3600524"/>
              <a:gd name="connsiteY3" fmla="*/ 0 h 537049"/>
              <a:gd name="connsiteX4" fmla="*/ 108830 w 3600524"/>
              <a:gd name="connsiteY4" fmla="*/ 14768 h 537049"/>
              <a:gd name="connsiteX0" fmla="*/ 125173 w 3616867"/>
              <a:gd name="connsiteY0" fmla="*/ 0 h 522281"/>
              <a:gd name="connsiteX1" fmla="*/ 3616867 w 3616867"/>
              <a:gd name="connsiteY1" fmla="*/ 494719 h 522281"/>
              <a:gd name="connsiteX2" fmla="*/ 2809180 w 3616867"/>
              <a:gd name="connsiteY2" fmla="*/ 522281 h 522281"/>
              <a:gd name="connsiteX3" fmla="*/ 0 w 3616867"/>
              <a:gd name="connsiteY3" fmla="*/ 11994 h 522281"/>
              <a:gd name="connsiteX4" fmla="*/ 125173 w 3616867"/>
              <a:gd name="connsiteY4" fmla="*/ 0 h 522281"/>
              <a:gd name="connsiteX0" fmla="*/ 125173 w 3616867"/>
              <a:gd name="connsiteY0" fmla="*/ 14769 h 537050"/>
              <a:gd name="connsiteX1" fmla="*/ 3616867 w 3616867"/>
              <a:gd name="connsiteY1" fmla="*/ 509488 h 537050"/>
              <a:gd name="connsiteX2" fmla="*/ 2809180 w 3616867"/>
              <a:gd name="connsiteY2" fmla="*/ 537050 h 537050"/>
              <a:gd name="connsiteX3" fmla="*/ 0 w 3616867"/>
              <a:gd name="connsiteY3" fmla="*/ 0 h 537050"/>
              <a:gd name="connsiteX4" fmla="*/ 125173 w 3616867"/>
              <a:gd name="connsiteY4" fmla="*/ 14769 h 537050"/>
              <a:gd name="connsiteX0" fmla="*/ 128442 w 3620136"/>
              <a:gd name="connsiteY0" fmla="*/ 0 h 522281"/>
              <a:gd name="connsiteX1" fmla="*/ 3620136 w 3620136"/>
              <a:gd name="connsiteY1" fmla="*/ 494719 h 522281"/>
              <a:gd name="connsiteX2" fmla="*/ 2812449 w 3620136"/>
              <a:gd name="connsiteY2" fmla="*/ 522281 h 522281"/>
              <a:gd name="connsiteX3" fmla="*/ 0 w 3620136"/>
              <a:gd name="connsiteY3" fmla="*/ 25375 h 522281"/>
              <a:gd name="connsiteX4" fmla="*/ 128442 w 3620136"/>
              <a:gd name="connsiteY4" fmla="*/ 0 h 522281"/>
              <a:gd name="connsiteX0" fmla="*/ 141517 w 3633211"/>
              <a:gd name="connsiteY0" fmla="*/ 0 h 522281"/>
              <a:gd name="connsiteX1" fmla="*/ 3633211 w 3633211"/>
              <a:gd name="connsiteY1" fmla="*/ 494719 h 522281"/>
              <a:gd name="connsiteX2" fmla="*/ 2825524 w 3633211"/>
              <a:gd name="connsiteY2" fmla="*/ 522281 h 522281"/>
              <a:gd name="connsiteX3" fmla="*/ 0 w 3633211"/>
              <a:gd name="connsiteY3" fmla="*/ 16454 h 522281"/>
              <a:gd name="connsiteX4" fmla="*/ 141517 w 3633211"/>
              <a:gd name="connsiteY4" fmla="*/ 0 h 522281"/>
              <a:gd name="connsiteX0" fmla="*/ 148054 w 3639748"/>
              <a:gd name="connsiteY0" fmla="*/ 0 h 522281"/>
              <a:gd name="connsiteX1" fmla="*/ 3639748 w 3639748"/>
              <a:gd name="connsiteY1" fmla="*/ 494719 h 522281"/>
              <a:gd name="connsiteX2" fmla="*/ 2832061 w 3639748"/>
              <a:gd name="connsiteY2" fmla="*/ 522281 h 522281"/>
              <a:gd name="connsiteX3" fmla="*/ 0 w 3639748"/>
              <a:gd name="connsiteY3" fmla="*/ 7533 h 522281"/>
              <a:gd name="connsiteX4" fmla="*/ 148054 w 3639748"/>
              <a:gd name="connsiteY4" fmla="*/ 0 h 522281"/>
              <a:gd name="connsiteX0" fmla="*/ 148054 w 3639748"/>
              <a:gd name="connsiteY0" fmla="*/ 0 h 522281"/>
              <a:gd name="connsiteX1" fmla="*/ 3639748 w 3639748"/>
              <a:gd name="connsiteY1" fmla="*/ 494719 h 522281"/>
              <a:gd name="connsiteX2" fmla="*/ 2832061 w 3639748"/>
              <a:gd name="connsiteY2" fmla="*/ 522281 h 522281"/>
              <a:gd name="connsiteX3" fmla="*/ 0 w 3639748"/>
              <a:gd name="connsiteY3" fmla="*/ 7533 h 522281"/>
              <a:gd name="connsiteX4" fmla="*/ 148054 w 3639748"/>
              <a:gd name="connsiteY4" fmla="*/ 0 h 522281"/>
              <a:gd name="connsiteX0" fmla="*/ 148054 w 3639748"/>
              <a:gd name="connsiteY0" fmla="*/ 0 h 522281"/>
              <a:gd name="connsiteX1" fmla="*/ 3639748 w 3639748"/>
              <a:gd name="connsiteY1" fmla="*/ 494719 h 522281"/>
              <a:gd name="connsiteX2" fmla="*/ 2832061 w 3639748"/>
              <a:gd name="connsiteY2" fmla="*/ 522281 h 522281"/>
              <a:gd name="connsiteX3" fmla="*/ 0 w 3639748"/>
              <a:gd name="connsiteY3" fmla="*/ 7533 h 522281"/>
              <a:gd name="connsiteX4" fmla="*/ 148054 w 3639748"/>
              <a:gd name="connsiteY4" fmla="*/ 0 h 522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9748" h="522281">
                <a:moveTo>
                  <a:pt x="148054" y="0"/>
                </a:moveTo>
                <a:lnTo>
                  <a:pt x="3639748" y="494719"/>
                </a:lnTo>
                <a:lnTo>
                  <a:pt x="2832061" y="522281"/>
                </a:lnTo>
                <a:cubicBezTo>
                  <a:pt x="2189543" y="340648"/>
                  <a:pt x="756745" y="127607"/>
                  <a:pt x="0" y="7533"/>
                </a:cubicBezTo>
                <a:lnTo>
                  <a:pt x="148054" y="0"/>
                </a:lnTo>
                <a:close/>
              </a:path>
            </a:pathLst>
          </a:custGeom>
          <a:solidFill>
            <a:srgbClr val="0C454E"/>
          </a:soli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71" name="Round Same Side Corner Rectangle 87">
            <a:extLst>
              <a:ext uri="{FF2B5EF4-FFF2-40B4-BE49-F238E27FC236}">
                <a16:creationId xmlns:a16="http://schemas.microsoft.com/office/drawing/2014/main" id="{F7B89E81-ED05-4A29-8D0A-15E9403D0E68}"/>
              </a:ext>
            </a:extLst>
          </p:cNvPr>
          <p:cNvSpPr/>
          <p:nvPr/>
        </p:nvSpPr>
        <p:spPr>
          <a:xfrm>
            <a:off x="7090846" y="1935550"/>
            <a:ext cx="180000" cy="2809355"/>
          </a:xfrm>
          <a:prstGeom prst="round2SameRect">
            <a:avLst>
              <a:gd name="adj1" fmla="val 50000"/>
              <a:gd name="adj2" fmla="val 0"/>
            </a:avLst>
          </a:prstGeom>
          <a:solidFill>
            <a:srgbClr val="0C4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2" name="Freeform 92">
            <a:extLst>
              <a:ext uri="{FF2B5EF4-FFF2-40B4-BE49-F238E27FC236}">
                <a16:creationId xmlns:a16="http://schemas.microsoft.com/office/drawing/2014/main" id="{38F15DF5-8A3A-40DD-B5E2-E50A7EF3AC55}"/>
              </a:ext>
            </a:extLst>
          </p:cNvPr>
          <p:cNvSpPr/>
          <p:nvPr/>
        </p:nvSpPr>
        <p:spPr>
          <a:xfrm>
            <a:off x="282629" y="4737213"/>
            <a:ext cx="5129705" cy="529758"/>
          </a:xfrm>
          <a:custGeom>
            <a:avLst/>
            <a:gdLst>
              <a:gd name="connsiteX0" fmla="*/ 3335731 w 3507638"/>
              <a:gd name="connsiteY0" fmla="*/ 0 h 512064"/>
              <a:gd name="connsiteX1" fmla="*/ 0 w 3507638"/>
              <a:gd name="connsiteY1" fmla="*/ 497434 h 512064"/>
              <a:gd name="connsiteX2" fmla="*/ 1353312 w 3507638"/>
              <a:gd name="connsiteY2" fmla="*/ 512064 h 512064"/>
              <a:gd name="connsiteX3" fmla="*/ 3507638 w 3507638"/>
              <a:gd name="connsiteY3" fmla="*/ 10973 h 512064"/>
              <a:gd name="connsiteX4" fmla="*/ 3335731 w 3507638"/>
              <a:gd name="connsiteY4" fmla="*/ 0 h 512064"/>
              <a:gd name="connsiteX0" fmla="*/ 3347637 w 3519544"/>
              <a:gd name="connsiteY0" fmla="*/ 0 h 516484"/>
              <a:gd name="connsiteX1" fmla="*/ 0 w 3519544"/>
              <a:gd name="connsiteY1" fmla="*/ 516484 h 516484"/>
              <a:gd name="connsiteX2" fmla="*/ 1365218 w 3519544"/>
              <a:gd name="connsiteY2" fmla="*/ 512064 h 516484"/>
              <a:gd name="connsiteX3" fmla="*/ 3519544 w 3519544"/>
              <a:gd name="connsiteY3" fmla="*/ 10973 h 516484"/>
              <a:gd name="connsiteX4" fmla="*/ 3347637 w 3519544"/>
              <a:gd name="connsiteY4" fmla="*/ 0 h 516484"/>
              <a:gd name="connsiteX0" fmla="*/ 3338112 w 3510019"/>
              <a:gd name="connsiteY0" fmla="*/ 0 h 512064"/>
              <a:gd name="connsiteX1" fmla="*/ 0 w 3510019"/>
              <a:gd name="connsiteY1" fmla="*/ 495052 h 512064"/>
              <a:gd name="connsiteX2" fmla="*/ 1355693 w 3510019"/>
              <a:gd name="connsiteY2" fmla="*/ 512064 h 512064"/>
              <a:gd name="connsiteX3" fmla="*/ 3510019 w 3510019"/>
              <a:gd name="connsiteY3" fmla="*/ 10973 h 512064"/>
              <a:gd name="connsiteX4" fmla="*/ 3338112 w 3510019"/>
              <a:gd name="connsiteY4" fmla="*/ 0 h 512064"/>
              <a:gd name="connsiteX0" fmla="*/ 3335731 w 3507638"/>
              <a:gd name="connsiteY0" fmla="*/ 0 h 512064"/>
              <a:gd name="connsiteX1" fmla="*/ 0 w 3507638"/>
              <a:gd name="connsiteY1" fmla="*/ 509339 h 512064"/>
              <a:gd name="connsiteX2" fmla="*/ 1353312 w 3507638"/>
              <a:gd name="connsiteY2" fmla="*/ 512064 h 512064"/>
              <a:gd name="connsiteX3" fmla="*/ 3507638 w 3507638"/>
              <a:gd name="connsiteY3" fmla="*/ 10973 h 512064"/>
              <a:gd name="connsiteX4" fmla="*/ 3335731 w 3507638"/>
              <a:gd name="connsiteY4" fmla="*/ 0 h 512064"/>
              <a:gd name="connsiteX0" fmla="*/ 3340493 w 3512400"/>
              <a:gd name="connsiteY0" fmla="*/ 0 h 512064"/>
              <a:gd name="connsiteX1" fmla="*/ 0 w 3512400"/>
              <a:gd name="connsiteY1" fmla="*/ 499814 h 512064"/>
              <a:gd name="connsiteX2" fmla="*/ 1358074 w 3512400"/>
              <a:gd name="connsiteY2" fmla="*/ 512064 h 512064"/>
              <a:gd name="connsiteX3" fmla="*/ 3512400 w 3512400"/>
              <a:gd name="connsiteY3" fmla="*/ 10973 h 512064"/>
              <a:gd name="connsiteX4" fmla="*/ 3340493 w 3512400"/>
              <a:gd name="connsiteY4" fmla="*/ 0 h 512064"/>
              <a:gd name="connsiteX0" fmla="*/ 3326206 w 3498113"/>
              <a:gd name="connsiteY0" fmla="*/ 0 h 512064"/>
              <a:gd name="connsiteX1" fmla="*/ 0 w 3498113"/>
              <a:gd name="connsiteY1" fmla="*/ 511720 h 512064"/>
              <a:gd name="connsiteX2" fmla="*/ 1343787 w 3498113"/>
              <a:gd name="connsiteY2" fmla="*/ 512064 h 512064"/>
              <a:gd name="connsiteX3" fmla="*/ 3498113 w 3498113"/>
              <a:gd name="connsiteY3" fmla="*/ 10973 h 512064"/>
              <a:gd name="connsiteX4" fmla="*/ 3326206 w 3498113"/>
              <a:gd name="connsiteY4" fmla="*/ 0 h 512064"/>
              <a:gd name="connsiteX0" fmla="*/ 3326206 w 3498113"/>
              <a:gd name="connsiteY0" fmla="*/ 0 h 512064"/>
              <a:gd name="connsiteX1" fmla="*/ 0 w 3498113"/>
              <a:gd name="connsiteY1" fmla="*/ 492670 h 512064"/>
              <a:gd name="connsiteX2" fmla="*/ 1343787 w 3498113"/>
              <a:gd name="connsiteY2" fmla="*/ 512064 h 512064"/>
              <a:gd name="connsiteX3" fmla="*/ 3498113 w 3498113"/>
              <a:gd name="connsiteY3" fmla="*/ 10973 h 512064"/>
              <a:gd name="connsiteX4" fmla="*/ 3326206 w 3498113"/>
              <a:gd name="connsiteY4" fmla="*/ 0 h 512064"/>
              <a:gd name="connsiteX0" fmla="*/ 3326206 w 3498113"/>
              <a:gd name="connsiteY0" fmla="*/ 0 h 523970"/>
              <a:gd name="connsiteX1" fmla="*/ 0 w 3498113"/>
              <a:gd name="connsiteY1" fmla="*/ 492670 h 523970"/>
              <a:gd name="connsiteX2" fmla="*/ 1350930 w 3498113"/>
              <a:gd name="connsiteY2" fmla="*/ 523970 h 523970"/>
              <a:gd name="connsiteX3" fmla="*/ 3498113 w 3498113"/>
              <a:gd name="connsiteY3" fmla="*/ 10973 h 523970"/>
              <a:gd name="connsiteX4" fmla="*/ 3326206 w 3498113"/>
              <a:gd name="connsiteY4" fmla="*/ 0 h 523970"/>
              <a:gd name="connsiteX0" fmla="*/ 3326206 w 3498113"/>
              <a:gd name="connsiteY0" fmla="*/ 0 h 514445"/>
              <a:gd name="connsiteX1" fmla="*/ 0 w 3498113"/>
              <a:gd name="connsiteY1" fmla="*/ 492670 h 514445"/>
              <a:gd name="connsiteX2" fmla="*/ 1329499 w 3498113"/>
              <a:gd name="connsiteY2" fmla="*/ 514445 h 514445"/>
              <a:gd name="connsiteX3" fmla="*/ 3498113 w 3498113"/>
              <a:gd name="connsiteY3" fmla="*/ 10973 h 514445"/>
              <a:gd name="connsiteX4" fmla="*/ 3326206 w 3498113"/>
              <a:gd name="connsiteY4" fmla="*/ 0 h 514445"/>
              <a:gd name="connsiteX0" fmla="*/ 3297631 w 3498113"/>
              <a:gd name="connsiteY0" fmla="*/ 0 h 509683"/>
              <a:gd name="connsiteX1" fmla="*/ 0 w 3498113"/>
              <a:gd name="connsiteY1" fmla="*/ 487908 h 509683"/>
              <a:gd name="connsiteX2" fmla="*/ 1329499 w 3498113"/>
              <a:gd name="connsiteY2" fmla="*/ 509683 h 509683"/>
              <a:gd name="connsiteX3" fmla="*/ 3498113 w 3498113"/>
              <a:gd name="connsiteY3" fmla="*/ 6211 h 509683"/>
              <a:gd name="connsiteX4" fmla="*/ 3297631 w 3498113"/>
              <a:gd name="connsiteY4" fmla="*/ 0 h 509683"/>
              <a:gd name="connsiteX0" fmla="*/ 3307156 w 3498113"/>
              <a:gd name="connsiteY0" fmla="*/ 12839 h 503472"/>
              <a:gd name="connsiteX1" fmla="*/ 0 w 3498113"/>
              <a:gd name="connsiteY1" fmla="*/ 481697 h 503472"/>
              <a:gd name="connsiteX2" fmla="*/ 1329499 w 3498113"/>
              <a:gd name="connsiteY2" fmla="*/ 503472 h 503472"/>
              <a:gd name="connsiteX3" fmla="*/ 3498113 w 3498113"/>
              <a:gd name="connsiteY3" fmla="*/ 0 h 503472"/>
              <a:gd name="connsiteX4" fmla="*/ 3307156 w 3498113"/>
              <a:gd name="connsiteY4" fmla="*/ 12839 h 503472"/>
              <a:gd name="connsiteX0" fmla="*/ 3323825 w 3498113"/>
              <a:gd name="connsiteY0" fmla="*/ 0 h 507302"/>
              <a:gd name="connsiteX1" fmla="*/ 0 w 3498113"/>
              <a:gd name="connsiteY1" fmla="*/ 485527 h 507302"/>
              <a:gd name="connsiteX2" fmla="*/ 1329499 w 3498113"/>
              <a:gd name="connsiteY2" fmla="*/ 507302 h 507302"/>
              <a:gd name="connsiteX3" fmla="*/ 3498113 w 3498113"/>
              <a:gd name="connsiteY3" fmla="*/ 3830 h 507302"/>
              <a:gd name="connsiteX4" fmla="*/ 3323825 w 3498113"/>
              <a:gd name="connsiteY4" fmla="*/ 0 h 507302"/>
              <a:gd name="connsiteX0" fmla="*/ 3323825 w 3488588"/>
              <a:gd name="connsiteY0" fmla="*/ 3314 h 510616"/>
              <a:gd name="connsiteX1" fmla="*/ 0 w 3488588"/>
              <a:gd name="connsiteY1" fmla="*/ 488841 h 510616"/>
              <a:gd name="connsiteX2" fmla="*/ 1329499 w 3488588"/>
              <a:gd name="connsiteY2" fmla="*/ 510616 h 510616"/>
              <a:gd name="connsiteX3" fmla="*/ 3488588 w 3488588"/>
              <a:gd name="connsiteY3" fmla="*/ 0 h 510616"/>
              <a:gd name="connsiteX4" fmla="*/ 3323825 w 3488588"/>
              <a:gd name="connsiteY4" fmla="*/ 3314 h 510616"/>
              <a:gd name="connsiteX0" fmla="*/ 3323825 w 3495731"/>
              <a:gd name="connsiteY0" fmla="*/ 0 h 507302"/>
              <a:gd name="connsiteX1" fmla="*/ 0 w 3495731"/>
              <a:gd name="connsiteY1" fmla="*/ 485527 h 507302"/>
              <a:gd name="connsiteX2" fmla="*/ 1329499 w 3495731"/>
              <a:gd name="connsiteY2" fmla="*/ 507302 h 507302"/>
              <a:gd name="connsiteX3" fmla="*/ 3495731 w 3495731"/>
              <a:gd name="connsiteY3" fmla="*/ 10973 h 507302"/>
              <a:gd name="connsiteX4" fmla="*/ 3323825 w 3495731"/>
              <a:gd name="connsiteY4" fmla="*/ 0 h 507302"/>
              <a:gd name="connsiteX0" fmla="*/ 3323825 w 3493349"/>
              <a:gd name="connsiteY0" fmla="*/ 3314 h 510616"/>
              <a:gd name="connsiteX1" fmla="*/ 0 w 3493349"/>
              <a:gd name="connsiteY1" fmla="*/ 488841 h 510616"/>
              <a:gd name="connsiteX2" fmla="*/ 1329499 w 3493349"/>
              <a:gd name="connsiteY2" fmla="*/ 510616 h 510616"/>
              <a:gd name="connsiteX3" fmla="*/ 3493349 w 3493349"/>
              <a:gd name="connsiteY3" fmla="*/ 0 h 510616"/>
              <a:gd name="connsiteX4" fmla="*/ 3323825 w 3493349"/>
              <a:gd name="connsiteY4" fmla="*/ 3314 h 510616"/>
              <a:gd name="connsiteX0" fmla="*/ 3323825 w 3495730"/>
              <a:gd name="connsiteY0" fmla="*/ 0 h 507302"/>
              <a:gd name="connsiteX1" fmla="*/ 0 w 3495730"/>
              <a:gd name="connsiteY1" fmla="*/ 485527 h 507302"/>
              <a:gd name="connsiteX2" fmla="*/ 1329499 w 3495730"/>
              <a:gd name="connsiteY2" fmla="*/ 507302 h 507302"/>
              <a:gd name="connsiteX3" fmla="*/ 3495730 w 3495730"/>
              <a:gd name="connsiteY3" fmla="*/ 3830 h 507302"/>
              <a:gd name="connsiteX4" fmla="*/ 3323825 w 3495730"/>
              <a:gd name="connsiteY4" fmla="*/ 0 h 507302"/>
              <a:gd name="connsiteX0" fmla="*/ 3328835 w 3500740"/>
              <a:gd name="connsiteY0" fmla="*/ 0 h 507302"/>
              <a:gd name="connsiteX1" fmla="*/ 0 w 3500740"/>
              <a:gd name="connsiteY1" fmla="*/ 498053 h 507302"/>
              <a:gd name="connsiteX2" fmla="*/ 1334509 w 3500740"/>
              <a:gd name="connsiteY2" fmla="*/ 507302 h 507302"/>
              <a:gd name="connsiteX3" fmla="*/ 3500740 w 3500740"/>
              <a:gd name="connsiteY3" fmla="*/ 3830 h 507302"/>
              <a:gd name="connsiteX4" fmla="*/ 3328835 w 3500740"/>
              <a:gd name="connsiteY4" fmla="*/ 0 h 507302"/>
              <a:gd name="connsiteX0" fmla="*/ 3321319 w 3493224"/>
              <a:gd name="connsiteY0" fmla="*/ 0 h 507302"/>
              <a:gd name="connsiteX1" fmla="*/ 0 w 3493224"/>
              <a:gd name="connsiteY1" fmla="*/ 490538 h 507302"/>
              <a:gd name="connsiteX2" fmla="*/ 1326993 w 3493224"/>
              <a:gd name="connsiteY2" fmla="*/ 507302 h 507302"/>
              <a:gd name="connsiteX3" fmla="*/ 3493224 w 3493224"/>
              <a:gd name="connsiteY3" fmla="*/ 3830 h 507302"/>
              <a:gd name="connsiteX4" fmla="*/ 3321319 w 3493224"/>
              <a:gd name="connsiteY4" fmla="*/ 0 h 507302"/>
              <a:gd name="connsiteX0" fmla="*/ 3323824 w 3495729"/>
              <a:gd name="connsiteY0" fmla="*/ 0 h 507302"/>
              <a:gd name="connsiteX1" fmla="*/ 0 w 3495729"/>
              <a:gd name="connsiteY1" fmla="*/ 500559 h 507302"/>
              <a:gd name="connsiteX2" fmla="*/ 1329498 w 3495729"/>
              <a:gd name="connsiteY2" fmla="*/ 507302 h 507302"/>
              <a:gd name="connsiteX3" fmla="*/ 3495729 w 3495729"/>
              <a:gd name="connsiteY3" fmla="*/ 3830 h 507302"/>
              <a:gd name="connsiteX4" fmla="*/ 3323824 w 3495729"/>
              <a:gd name="connsiteY4" fmla="*/ 0 h 507302"/>
              <a:gd name="connsiteX0" fmla="*/ 3342039 w 3513944"/>
              <a:gd name="connsiteY0" fmla="*/ 0 h 507845"/>
              <a:gd name="connsiteX1" fmla="*/ 0 w 3513944"/>
              <a:gd name="connsiteY1" fmla="*/ 507845 h 507845"/>
              <a:gd name="connsiteX2" fmla="*/ 1347713 w 3513944"/>
              <a:gd name="connsiteY2" fmla="*/ 507302 h 507845"/>
              <a:gd name="connsiteX3" fmla="*/ 3513944 w 3513944"/>
              <a:gd name="connsiteY3" fmla="*/ 3830 h 507845"/>
              <a:gd name="connsiteX4" fmla="*/ 3342039 w 3513944"/>
              <a:gd name="connsiteY4" fmla="*/ 0 h 507845"/>
              <a:gd name="connsiteX0" fmla="*/ 3342039 w 3513944"/>
              <a:gd name="connsiteY0" fmla="*/ 0 h 507845"/>
              <a:gd name="connsiteX1" fmla="*/ 0 w 3513944"/>
              <a:gd name="connsiteY1" fmla="*/ 507845 h 507845"/>
              <a:gd name="connsiteX2" fmla="*/ 1347713 w 3513944"/>
              <a:gd name="connsiteY2" fmla="*/ 507302 h 507845"/>
              <a:gd name="connsiteX3" fmla="*/ 3513944 w 3513944"/>
              <a:gd name="connsiteY3" fmla="*/ 3830 h 507845"/>
              <a:gd name="connsiteX4" fmla="*/ 3342039 w 3513944"/>
              <a:gd name="connsiteY4" fmla="*/ 0 h 507845"/>
              <a:gd name="connsiteX0" fmla="*/ 3342039 w 3513944"/>
              <a:gd name="connsiteY0" fmla="*/ 0 h 507845"/>
              <a:gd name="connsiteX1" fmla="*/ 0 w 3513944"/>
              <a:gd name="connsiteY1" fmla="*/ 507845 h 507845"/>
              <a:gd name="connsiteX2" fmla="*/ 1362285 w 3513944"/>
              <a:gd name="connsiteY2" fmla="*/ 507302 h 507845"/>
              <a:gd name="connsiteX3" fmla="*/ 3513944 w 3513944"/>
              <a:gd name="connsiteY3" fmla="*/ 3830 h 507845"/>
              <a:gd name="connsiteX4" fmla="*/ 3342039 w 3513944"/>
              <a:gd name="connsiteY4" fmla="*/ 0 h 507845"/>
              <a:gd name="connsiteX0" fmla="*/ 3302566 w 3474471"/>
              <a:gd name="connsiteY0" fmla="*/ 0 h 511042"/>
              <a:gd name="connsiteX1" fmla="*/ 0 w 3474471"/>
              <a:gd name="connsiteY1" fmla="*/ 511042 h 511042"/>
              <a:gd name="connsiteX2" fmla="*/ 1322812 w 3474471"/>
              <a:gd name="connsiteY2" fmla="*/ 507302 h 511042"/>
              <a:gd name="connsiteX3" fmla="*/ 3474471 w 3474471"/>
              <a:gd name="connsiteY3" fmla="*/ 3830 h 511042"/>
              <a:gd name="connsiteX4" fmla="*/ 3302566 w 3474471"/>
              <a:gd name="connsiteY4" fmla="*/ 0 h 511042"/>
              <a:gd name="connsiteX0" fmla="*/ 3314176 w 3486081"/>
              <a:gd name="connsiteY0" fmla="*/ 0 h 507302"/>
              <a:gd name="connsiteX1" fmla="*/ 0 w 3486081"/>
              <a:gd name="connsiteY1" fmla="*/ 501451 h 507302"/>
              <a:gd name="connsiteX2" fmla="*/ 1334422 w 3486081"/>
              <a:gd name="connsiteY2" fmla="*/ 507302 h 507302"/>
              <a:gd name="connsiteX3" fmla="*/ 3486081 w 3486081"/>
              <a:gd name="connsiteY3" fmla="*/ 3830 h 507302"/>
              <a:gd name="connsiteX4" fmla="*/ 3314176 w 3486081"/>
              <a:gd name="connsiteY4" fmla="*/ 0 h 507302"/>
              <a:gd name="connsiteX0" fmla="*/ 3314176 w 3486081"/>
              <a:gd name="connsiteY0" fmla="*/ 0 h 507302"/>
              <a:gd name="connsiteX1" fmla="*/ 0 w 3486081"/>
              <a:gd name="connsiteY1" fmla="*/ 501451 h 507302"/>
              <a:gd name="connsiteX2" fmla="*/ 1000064 w 3486081"/>
              <a:gd name="connsiteY2" fmla="*/ 507302 h 507302"/>
              <a:gd name="connsiteX3" fmla="*/ 3486081 w 3486081"/>
              <a:gd name="connsiteY3" fmla="*/ 3830 h 507302"/>
              <a:gd name="connsiteX4" fmla="*/ 3314176 w 3486081"/>
              <a:gd name="connsiteY4" fmla="*/ 0 h 507302"/>
              <a:gd name="connsiteX0" fmla="*/ 3309532 w 3481437"/>
              <a:gd name="connsiteY0" fmla="*/ 0 h 507302"/>
              <a:gd name="connsiteX1" fmla="*/ 0 w 3481437"/>
              <a:gd name="connsiteY1" fmla="*/ 504648 h 507302"/>
              <a:gd name="connsiteX2" fmla="*/ 995420 w 3481437"/>
              <a:gd name="connsiteY2" fmla="*/ 507302 h 507302"/>
              <a:gd name="connsiteX3" fmla="*/ 3481437 w 3481437"/>
              <a:gd name="connsiteY3" fmla="*/ 3830 h 507302"/>
              <a:gd name="connsiteX4" fmla="*/ 3309532 w 3481437"/>
              <a:gd name="connsiteY4" fmla="*/ 0 h 507302"/>
              <a:gd name="connsiteX0" fmla="*/ 3355970 w 3481437"/>
              <a:gd name="connsiteY0" fmla="*/ 0 h 507302"/>
              <a:gd name="connsiteX1" fmla="*/ 0 w 3481437"/>
              <a:gd name="connsiteY1" fmla="*/ 504648 h 507302"/>
              <a:gd name="connsiteX2" fmla="*/ 995420 w 3481437"/>
              <a:gd name="connsiteY2" fmla="*/ 507302 h 507302"/>
              <a:gd name="connsiteX3" fmla="*/ 3481437 w 3481437"/>
              <a:gd name="connsiteY3" fmla="*/ 3830 h 507302"/>
              <a:gd name="connsiteX4" fmla="*/ 3355970 w 3481437"/>
              <a:gd name="connsiteY4" fmla="*/ 0 h 507302"/>
              <a:gd name="connsiteX0" fmla="*/ 3355970 w 3481437"/>
              <a:gd name="connsiteY0" fmla="*/ 0 h 507302"/>
              <a:gd name="connsiteX1" fmla="*/ 0 w 3481437"/>
              <a:gd name="connsiteY1" fmla="*/ 504648 h 507302"/>
              <a:gd name="connsiteX2" fmla="*/ 995420 w 3481437"/>
              <a:gd name="connsiteY2" fmla="*/ 507302 h 507302"/>
              <a:gd name="connsiteX3" fmla="*/ 3481437 w 3481437"/>
              <a:gd name="connsiteY3" fmla="*/ 3830 h 507302"/>
              <a:gd name="connsiteX4" fmla="*/ 3355970 w 3481437"/>
              <a:gd name="connsiteY4" fmla="*/ 0 h 507302"/>
              <a:gd name="connsiteX0" fmla="*/ 3355970 w 3481437"/>
              <a:gd name="connsiteY0" fmla="*/ 0 h 519857"/>
              <a:gd name="connsiteX1" fmla="*/ 0 w 3481437"/>
              <a:gd name="connsiteY1" fmla="*/ 504648 h 519857"/>
              <a:gd name="connsiteX2" fmla="*/ 1376839 w 3481437"/>
              <a:gd name="connsiteY2" fmla="*/ 519857 h 519857"/>
              <a:gd name="connsiteX3" fmla="*/ 3481437 w 3481437"/>
              <a:gd name="connsiteY3" fmla="*/ 3830 h 519857"/>
              <a:gd name="connsiteX4" fmla="*/ 3355970 w 3481437"/>
              <a:gd name="connsiteY4" fmla="*/ 0 h 519857"/>
              <a:gd name="connsiteX0" fmla="*/ 2847411 w 2972878"/>
              <a:gd name="connsiteY0" fmla="*/ 0 h 522225"/>
              <a:gd name="connsiteX1" fmla="*/ 0 w 2972878"/>
              <a:gd name="connsiteY1" fmla="*/ 522225 h 522225"/>
              <a:gd name="connsiteX2" fmla="*/ 868280 w 2972878"/>
              <a:gd name="connsiteY2" fmla="*/ 519857 h 522225"/>
              <a:gd name="connsiteX3" fmla="*/ 2972878 w 2972878"/>
              <a:gd name="connsiteY3" fmla="*/ 3830 h 522225"/>
              <a:gd name="connsiteX4" fmla="*/ 2847411 w 2972878"/>
              <a:gd name="connsiteY4" fmla="*/ 0 h 522225"/>
              <a:gd name="connsiteX0" fmla="*/ 2847411 w 3017751"/>
              <a:gd name="connsiteY0" fmla="*/ 1192 h 523417"/>
              <a:gd name="connsiteX1" fmla="*/ 0 w 3017751"/>
              <a:gd name="connsiteY1" fmla="*/ 523417 h 523417"/>
              <a:gd name="connsiteX2" fmla="*/ 868280 w 3017751"/>
              <a:gd name="connsiteY2" fmla="*/ 521049 h 523417"/>
              <a:gd name="connsiteX3" fmla="*/ 3017751 w 3017751"/>
              <a:gd name="connsiteY3" fmla="*/ 0 h 523417"/>
              <a:gd name="connsiteX4" fmla="*/ 2847411 w 3017751"/>
              <a:gd name="connsiteY4" fmla="*/ 1192 h 523417"/>
              <a:gd name="connsiteX0" fmla="*/ 2886675 w 3017751"/>
              <a:gd name="connsiteY0" fmla="*/ 1192 h 523417"/>
              <a:gd name="connsiteX1" fmla="*/ 0 w 3017751"/>
              <a:gd name="connsiteY1" fmla="*/ 523417 h 523417"/>
              <a:gd name="connsiteX2" fmla="*/ 868280 w 3017751"/>
              <a:gd name="connsiteY2" fmla="*/ 521049 h 523417"/>
              <a:gd name="connsiteX3" fmla="*/ 3017751 w 3017751"/>
              <a:gd name="connsiteY3" fmla="*/ 0 h 523417"/>
              <a:gd name="connsiteX4" fmla="*/ 2886675 w 3017751"/>
              <a:gd name="connsiteY4" fmla="*/ 1192 h 523417"/>
              <a:gd name="connsiteX0" fmla="*/ 2886675 w 3838924"/>
              <a:gd name="connsiteY0" fmla="*/ 6298 h 528523"/>
              <a:gd name="connsiteX1" fmla="*/ 0 w 3838924"/>
              <a:gd name="connsiteY1" fmla="*/ 528523 h 528523"/>
              <a:gd name="connsiteX2" fmla="*/ 868280 w 3838924"/>
              <a:gd name="connsiteY2" fmla="*/ 526155 h 528523"/>
              <a:gd name="connsiteX3" fmla="*/ 3838924 w 3838924"/>
              <a:gd name="connsiteY3" fmla="*/ 0 h 528523"/>
              <a:gd name="connsiteX4" fmla="*/ 2886675 w 3838924"/>
              <a:gd name="connsiteY4" fmla="*/ 6298 h 528523"/>
              <a:gd name="connsiteX0" fmla="*/ 3721154 w 3838924"/>
              <a:gd name="connsiteY0" fmla="*/ 0 h 529884"/>
              <a:gd name="connsiteX1" fmla="*/ 0 w 3838924"/>
              <a:gd name="connsiteY1" fmla="*/ 529884 h 529884"/>
              <a:gd name="connsiteX2" fmla="*/ 868280 w 3838924"/>
              <a:gd name="connsiteY2" fmla="*/ 527516 h 529884"/>
              <a:gd name="connsiteX3" fmla="*/ 3838924 w 3838924"/>
              <a:gd name="connsiteY3" fmla="*/ 1361 h 529884"/>
              <a:gd name="connsiteX4" fmla="*/ 3721154 w 3838924"/>
              <a:gd name="connsiteY4" fmla="*/ 0 h 529884"/>
              <a:gd name="connsiteX0" fmla="*/ 3717353 w 3838924"/>
              <a:gd name="connsiteY0" fmla="*/ 0 h 532437"/>
              <a:gd name="connsiteX1" fmla="*/ 0 w 3838924"/>
              <a:gd name="connsiteY1" fmla="*/ 532437 h 532437"/>
              <a:gd name="connsiteX2" fmla="*/ 868280 w 3838924"/>
              <a:gd name="connsiteY2" fmla="*/ 530069 h 532437"/>
              <a:gd name="connsiteX3" fmla="*/ 3838924 w 3838924"/>
              <a:gd name="connsiteY3" fmla="*/ 3914 h 532437"/>
              <a:gd name="connsiteX4" fmla="*/ 3717353 w 3838924"/>
              <a:gd name="connsiteY4" fmla="*/ 0 h 532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8924" h="532437">
                <a:moveTo>
                  <a:pt x="3717353" y="0"/>
                </a:moveTo>
                <a:lnTo>
                  <a:pt x="0" y="532437"/>
                </a:lnTo>
                <a:lnTo>
                  <a:pt x="868280" y="530069"/>
                </a:lnTo>
                <a:lnTo>
                  <a:pt x="3838924" y="3914"/>
                </a:lnTo>
                <a:lnTo>
                  <a:pt x="3717353" y="0"/>
                </a:lnTo>
                <a:close/>
              </a:path>
            </a:pathLst>
          </a:custGeom>
          <a:solidFill>
            <a:schemeClr val="bg2">
              <a:lumMod val="25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ko-KR" altLang="en-US" sz="2700"/>
          </a:p>
        </p:txBody>
      </p:sp>
      <p:sp>
        <p:nvSpPr>
          <p:cNvPr id="73" name="Round Same Side Corner Rectangle 86">
            <a:extLst>
              <a:ext uri="{FF2B5EF4-FFF2-40B4-BE49-F238E27FC236}">
                <a16:creationId xmlns:a16="http://schemas.microsoft.com/office/drawing/2014/main" id="{B6EB4C3C-D90B-482E-8BD5-7C50AB302073}"/>
              </a:ext>
            </a:extLst>
          </p:cNvPr>
          <p:cNvSpPr/>
          <p:nvPr/>
        </p:nvSpPr>
        <p:spPr>
          <a:xfrm>
            <a:off x="5245420" y="1933193"/>
            <a:ext cx="180000" cy="2809355"/>
          </a:xfrm>
          <a:prstGeom prst="round2SameRect">
            <a:avLst>
              <a:gd name="adj1" fmla="val 50000"/>
              <a:gd name="adj2" fmla="val 0"/>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74" name="Picture 73">
            <a:extLst>
              <a:ext uri="{FF2B5EF4-FFF2-40B4-BE49-F238E27FC236}">
                <a16:creationId xmlns:a16="http://schemas.microsoft.com/office/drawing/2014/main" id="{81999766-6839-4B4F-96B6-615F5232C59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50707" y="5381088"/>
            <a:ext cx="714458" cy="714458"/>
          </a:xfrm>
          <a:prstGeom prst="rect">
            <a:avLst/>
          </a:prstGeom>
          <a:solidFill>
            <a:schemeClr val="bg1"/>
          </a:solidFill>
        </p:spPr>
      </p:pic>
      <p:pic>
        <p:nvPicPr>
          <p:cNvPr id="80" name="Picture 79">
            <a:extLst>
              <a:ext uri="{FF2B5EF4-FFF2-40B4-BE49-F238E27FC236}">
                <a16:creationId xmlns:a16="http://schemas.microsoft.com/office/drawing/2014/main" id="{05D3120B-DEA4-44D7-A275-AF85E4A7054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5105" y="5380519"/>
            <a:ext cx="631138" cy="649497"/>
          </a:xfrm>
          <a:prstGeom prst="rect">
            <a:avLst/>
          </a:prstGeom>
          <a:solidFill>
            <a:schemeClr val="bg1"/>
          </a:solidFill>
        </p:spPr>
      </p:pic>
      <p:grpSp>
        <p:nvGrpSpPr>
          <p:cNvPr id="92" name="Group 91">
            <a:extLst>
              <a:ext uri="{FF2B5EF4-FFF2-40B4-BE49-F238E27FC236}">
                <a16:creationId xmlns:a16="http://schemas.microsoft.com/office/drawing/2014/main" id="{14B0D6C8-876A-45AD-A160-5240B105F084}"/>
              </a:ext>
            </a:extLst>
          </p:cNvPr>
          <p:cNvGrpSpPr/>
          <p:nvPr/>
        </p:nvGrpSpPr>
        <p:grpSpPr>
          <a:xfrm>
            <a:off x="6455945" y="4116516"/>
            <a:ext cx="4970761" cy="325104"/>
            <a:chOff x="6421950" y="3562092"/>
            <a:chExt cx="4970761" cy="325104"/>
          </a:xfrm>
        </p:grpSpPr>
        <p:sp>
          <p:nvSpPr>
            <p:cNvPr id="116" name="Rectangle 115">
              <a:extLst>
                <a:ext uri="{FF2B5EF4-FFF2-40B4-BE49-F238E27FC236}">
                  <a16:creationId xmlns:a16="http://schemas.microsoft.com/office/drawing/2014/main" id="{9E51335F-04AB-46D4-9181-C520C755FBEC}"/>
                </a:ext>
              </a:extLst>
            </p:cNvPr>
            <p:cNvSpPr/>
            <p:nvPr/>
          </p:nvSpPr>
          <p:spPr>
            <a:xfrm>
              <a:off x="6421950" y="3562393"/>
              <a:ext cx="4970761" cy="324803"/>
            </a:xfrm>
            <a:prstGeom prst="rect">
              <a:avLst/>
            </a:prstGeom>
            <a:solidFill>
              <a:srgbClr val="902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7" name="직사각형 113">
              <a:extLst>
                <a:ext uri="{FF2B5EF4-FFF2-40B4-BE49-F238E27FC236}">
                  <a16:creationId xmlns:a16="http://schemas.microsoft.com/office/drawing/2014/main" id="{F285B9D9-60EF-46BA-8F17-2759F7463163}"/>
                </a:ext>
              </a:extLst>
            </p:cNvPr>
            <p:cNvSpPr>
              <a:spLocks noChangeArrowheads="1"/>
            </p:cNvSpPr>
            <p:nvPr/>
          </p:nvSpPr>
          <p:spPr bwMode="auto">
            <a:xfrm>
              <a:off x="7049401" y="3562092"/>
              <a:ext cx="2282062" cy="307777"/>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ID" altLang="ko-KR" sz="1400" b="1" dirty="0" err="1">
                  <a:solidFill>
                    <a:schemeClr val="bg1"/>
                  </a:solidFill>
                  <a:cs typeface="Arial" charset="0"/>
                </a:rPr>
                <a:t>Prestasi</a:t>
              </a:r>
              <a:r>
                <a:rPr lang="en-ID" altLang="ko-KR" sz="1400" b="1" dirty="0">
                  <a:solidFill>
                    <a:schemeClr val="bg1"/>
                  </a:solidFill>
                  <a:cs typeface="Arial" charset="0"/>
                </a:rPr>
                <a:t> FLS-NASIONAL</a:t>
              </a:r>
              <a:endParaRPr lang="ko-KR" altLang="en-US" sz="1400" dirty="0">
                <a:solidFill>
                  <a:schemeClr val="bg1"/>
                </a:solidFill>
              </a:endParaRPr>
            </a:p>
          </p:txBody>
        </p:sp>
      </p:grpSp>
      <p:grpSp>
        <p:nvGrpSpPr>
          <p:cNvPr id="15" name="Group 14">
            <a:extLst>
              <a:ext uri="{FF2B5EF4-FFF2-40B4-BE49-F238E27FC236}">
                <a16:creationId xmlns:a16="http://schemas.microsoft.com/office/drawing/2014/main" id="{A008EC8B-F7FA-4D6E-BC3F-20EBC12580BF}"/>
              </a:ext>
            </a:extLst>
          </p:cNvPr>
          <p:cNvGrpSpPr/>
          <p:nvPr/>
        </p:nvGrpSpPr>
        <p:grpSpPr>
          <a:xfrm>
            <a:off x="1102129" y="4232624"/>
            <a:ext cx="5069984" cy="327160"/>
            <a:chOff x="964041" y="3780609"/>
            <a:chExt cx="5182496" cy="327160"/>
          </a:xfrm>
        </p:grpSpPr>
        <p:sp>
          <p:nvSpPr>
            <p:cNvPr id="69" name="Rectangle 68">
              <a:extLst>
                <a:ext uri="{FF2B5EF4-FFF2-40B4-BE49-F238E27FC236}">
                  <a16:creationId xmlns:a16="http://schemas.microsoft.com/office/drawing/2014/main" id="{BC70883F-6F52-49BA-BC26-FC470DDA3B22}"/>
                </a:ext>
              </a:extLst>
            </p:cNvPr>
            <p:cNvSpPr/>
            <p:nvPr/>
          </p:nvSpPr>
          <p:spPr>
            <a:xfrm>
              <a:off x="964041" y="3782966"/>
              <a:ext cx="5182496" cy="324803"/>
            </a:xfrm>
            <a:prstGeom prst="rect">
              <a:avLst/>
            </a:prstGeom>
            <a:solidFill>
              <a:srgbClr val="0B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0" name="직사각형 113">
              <a:extLst>
                <a:ext uri="{FF2B5EF4-FFF2-40B4-BE49-F238E27FC236}">
                  <a16:creationId xmlns:a16="http://schemas.microsoft.com/office/drawing/2014/main" id="{7EBE8746-0816-4BD8-A5CD-6D5D4249AE15}"/>
                </a:ext>
              </a:extLst>
            </p:cNvPr>
            <p:cNvSpPr>
              <a:spLocks noChangeArrowheads="1"/>
            </p:cNvSpPr>
            <p:nvPr/>
          </p:nvSpPr>
          <p:spPr bwMode="auto">
            <a:xfrm>
              <a:off x="3134827" y="3780609"/>
              <a:ext cx="2133586" cy="307777"/>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ID" altLang="ko-KR" sz="1400" b="1" dirty="0" err="1">
                  <a:solidFill>
                    <a:schemeClr val="bg1"/>
                  </a:solidFill>
                  <a:cs typeface="Arial" charset="0"/>
                </a:rPr>
                <a:t>Prestasi</a:t>
              </a:r>
              <a:r>
                <a:rPr lang="en-ID" altLang="ko-KR" sz="1400" b="1" dirty="0">
                  <a:solidFill>
                    <a:schemeClr val="bg1"/>
                  </a:solidFill>
                  <a:cs typeface="Arial" charset="0"/>
                </a:rPr>
                <a:t> OPSI-NASIONAL</a:t>
              </a:r>
              <a:endParaRPr lang="ko-KR" altLang="en-US" sz="1400" dirty="0">
                <a:solidFill>
                  <a:schemeClr val="bg1"/>
                </a:solidFill>
              </a:endParaRPr>
            </a:p>
          </p:txBody>
        </p:sp>
      </p:grpSp>
      <p:grpSp>
        <p:nvGrpSpPr>
          <p:cNvPr id="17" name="Group 16">
            <a:extLst>
              <a:ext uri="{FF2B5EF4-FFF2-40B4-BE49-F238E27FC236}">
                <a16:creationId xmlns:a16="http://schemas.microsoft.com/office/drawing/2014/main" id="{05B90BB3-3AA5-43D9-8DB2-B8E040C4FF2B}"/>
              </a:ext>
            </a:extLst>
          </p:cNvPr>
          <p:cNvGrpSpPr/>
          <p:nvPr/>
        </p:nvGrpSpPr>
        <p:grpSpPr>
          <a:xfrm>
            <a:off x="1102129" y="3641746"/>
            <a:ext cx="4883790" cy="324803"/>
            <a:chOff x="1060908" y="3924432"/>
            <a:chExt cx="4918295" cy="324803"/>
          </a:xfrm>
        </p:grpSpPr>
        <p:sp>
          <p:nvSpPr>
            <p:cNvPr id="67" name="Rectangle 66">
              <a:extLst>
                <a:ext uri="{FF2B5EF4-FFF2-40B4-BE49-F238E27FC236}">
                  <a16:creationId xmlns:a16="http://schemas.microsoft.com/office/drawing/2014/main" id="{425D2144-37D2-47E1-981B-F24701018CD7}"/>
                </a:ext>
              </a:extLst>
            </p:cNvPr>
            <p:cNvSpPr/>
            <p:nvPr/>
          </p:nvSpPr>
          <p:spPr>
            <a:xfrm>
              <a:off x="1060908" y="3924432"/>
              <a:ext cx="4918295" cy="324803"/>
            </a:xfrm>
            <a:prstGeom prst="rect">
              <a:avLst/>
            </a:prstGeom>
            <a:solidFill>
              <a:srgbClr val="B62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9" name="직사각형 113">
              <a:extLst>
                <a:ext uri="{FF2B5EF4-FFF2-40B4-BE49-F238E27FC236}">
                  <a16:creationId xmlns:a16="http://schemas.microsoft.com/office/drawing/2014/main" id="{7EBE8746-0816-4BD8-A5CD-6D5D4249AE15}"/>
                </a:ext>
              </a:extLst>
            </p:cNvPr>
            <p:cNvSpPr>
              <a:spLocks noChangeArrowheads="1"/>
            </p:cNvSpPr>
            <p:nvPr/>
          </p:nvSpPr>
          <p:spPr bwMode="auto">
            <a:xfrm>
              <a:off x="3096729" y="3932263"/>
              <a:ext cx="2133586" cy="307777"/>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ID" altLang="ko-KR" sz="1400" b="1" dirty="0" err="1">
                  <a:solidFill>
                    <a:schemeClr val="bg1"/>
                  </a:solidFill>
                  <a:cs typeface="Arial" charset="0"/>
                </a:rPr>
                <a:t>Prestasi</a:t>
              </a:r>
              <a:r>
                <a:rPr lang="en-ID" altLang="ko-KR" sz="1400" b="1" dirty="0">
                  <a:solidFill>
                    <a:schemeClr val="bg1"/>
                  </a:solidFill>
                  <a:cs typeface="Arial" charset="0"/>
                </a:rPr>
                <a:t> FLS2N-NASIONAL</a:t>
              </a:r>
              <a:endParaRPr lang="ko-KR" altLang="en-US" sz="1400" dirty="0">
                <a:solidFill>
                  <a:schemeClr val="bg1"/>
                </a:solidFill>
              </a:endParaRPr>
            </a:p>
          </p:txBody>
        </p:sp>
      </p:grpSp>
      <p:grpSp>
        <p:nvGrpSpPr>
          <p:cNvPr id="16" name="Group 15">
            <a:extLst>
              <a:ext uri="{FF2B5EF4-FFF2-40B4-BE49-F238E27FC236}">
                <a16:creationId xmlns:a16="http://schemas.microsoft.com/office/drawing/2014/main" id="{14EB8001-F3B4-40EB-A184-9813002B4AFA}"/>
              </a:ext>
            </a:extLst>
          </p:cNvPr>
          <p:cNvGrpSpPr/>
          <p:nvPr/>
        </p:nvGrpSpPr>
        <p:grpSpPr>
          <a:xfrm>
            <a:off x="1102129" y="3100111"/>
            <a:ext cx="4699859" cy="324803"/>
            <a:chOff x="1102129" y="3440246"/>
            <a:chExt cx="4699859" cy="324803"/>
          </a:xfrm>
        </p:grpSpPr>
        <p:sp>
          <p:nvSpPr>
            <p:cNvPr id="103" name="Rectangle 102">
              <a:extLst>
                <a:ext uri="{FF2B5EF4-FFF2-40B4-BE49-F238E27FC236}">
                  <a16:creationId xmlns:a16="http://schemas.microsoft.com/office/drawing/2014/main" id="{F326CEE1-C695-41BD-A904-00FF2E6880FD}"/>
                </a:ext>
              </a:extLst>
            </p:cNvPr>
            <p:cNvSpPr/>
            <p:nvPr/>
          </p:nvSpPr>
          <p:spPr>
            <a:xfrm>
              <a:off x="1102129" y="3440246"/>
              <a:ext cx="4699859" cy="32480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8" name="직사각형 113">
              <a:extLst>
                <a:ext uri="{FF2B5EF4-FFF2-40B4-BE49-F238E27FC236}">
                  <a16:creationId xmlns:a16="http://schemas.microsoft.com/office/drawing/2014/main" id="{7EBE8746-0816-4BD8-A5CD-6D5D4249AE15}"/>
                </a:ext>
              </a:extLst>
            </p:cNvPr>
            <p:cNvSpPr>
              <a:spLocks noChangeArrowheads="1"/>
            </p:cNvSpPr>
            <p:nvPr/>
          </p:nvSpPr>
          <p:spPr bwMode="auto">
            <a:xfrm>
              <a:off x="2933807" y="3451789"/>
              <a:ext cx="2313244" cy="307777"/>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ID" altLang="ko-KR" sz="1400" b="1" dirty="0" err="1">
                  <a:solidFill>
                    <a:schemeClr val="bg1"/>
                  </a:solidFill>
                  <a:cs typeface="Arial" charset="0"/>
                </a:rPr>
                <a:t>Prestasi</a:t>
              </a:r>
              <a:r>
                <a:rPr lang="en-ID" altLang="ko-KR" sz="1400" b="1" dirty="0">
                  <a:solidFill>
                    <a:schemeClr val="bg1"/>
                  </a:solidFill>
                  <a:cs typeface="Arial" charset="0"/>
                </a:rPr>
                <a:t> O2SN - NASIONAL</a:t>
              </a:r>
              <a:endParaRPr lang="ko-KR" altLang="en-US" sz="1400" dirty="0">
                <a:solidFill>
                  <a:schemeClr val="bg1"/>
                </a:solidFill>
              </a:endParaRPr>
            </a:p>
          </p:txBody>
        </p:sp>
      </p:grpSp>
      <p:grpSp>
        <p:nvGrpSpPr>
          <p:cNvPr id="18" name="Group 17">
            <a:extLst>
              <a:ext uri="{FF2B5EF4-FFF2-40B4-BE49-F238E27FC236}">
                <a16:creationId xmlns:a16="http://schemas.microsoft.com/office/drawing/2014/main" id="{85D840B3-5E1E-403A-81B1-572879FFF88D}"/>
              </a:ext>
            </a:extLst>
          </p:cNvPr>
          <p:cNvGrpSpPr/>
          <p:nvPr/>
        </p:nvGrpSpPr>
        <p:grpSpPr>
          <a:xfrm>
            <a:off x="1102129" y="2588276"/>
            <a:ext cx="4453699" cy="325559"/>
            <a:chOff x="1128618" y="2039857"/>
            <a:chExt cx="4488698" cy="325559"/>
          </a:xfrm>
        </p:grpSpPr>
        <p:sp>
          <p:nvSpPr>
            <p:cNvPr id="65" name="Rectangle 64">
              <a:extLst>
                <a:ext uri="{FF2B5EF4-FFF2-40B4-BE49-F238E27FC236}">
                  <a16:creationId xmlns:a16="http://schemas.microsoft.com/office/drawing/2014/main" id="{F326CEE1-C695-41BD-A904-00FF2E6880FD}"/>
                </a:ext>
              </a:extLst>
            </p:cNvPr>
            <p:cNvSpPr/>
            <p:nvPr/>
          </p:nvSpPr>
          <p:spPr>
            <a:xfrm>
              <a:off x="1128618" y="2040613"/>
              <a:ext cx="4488698" cy="324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6" name="직사각형 113">
              <a:extLst>
                <a:ext uri="{FF2B5EF4-FFF2-40B4-BE49-F238E27FC236}">
                  <a16:creationId xmlns:a16="http://schemas.microsoft.com/office/drawing/2014/main" id="{7EBE8746-0816-4BD8-A5CD-6D5D4249AE15}"/>
                </a:ext>
              </a:extLst>
            </p:cNvPr>
            <p:cNvSpPr>
              <a:spLocks noChangeArrowheads="1"/>
            </p:cNvSpPr>
            <p:nvPr/>
          </p:nvSpPr>
          <p:spPr bwMode="auto">
            <a:xfrm>
              <a:off x="3076263" y="2039857"/>
              <a:ext cx="2229498" cy="307777"/>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ID" altLang="ko-KR" sz="1400" b="1" dirty="0" err="1">
                  <a:solidFill>
                    <a:schemeClr val="bg1"/>
                  </a:solidFill>
                  <a:cs typeface="Arial" charset="0"/>
                </a:rPr>
                <a:t>Prestasi</a:t>
              </a:r>
              <a:r>
                <a:rPr lang="en-ID" altLang="ko-KR" sz="1400" b="1" dirty="0">
                  <a:solidFill>
                    <a:schemeClr val="bg1"/>
                  </a:solidFill>
                  <a:cs typeface="Arial" charset="0"/>
                </a:rPr>
                <a:t> OSN - NASIONAL</a:t>
              </a:r>
              <a:endParaRPr lang="ko-KR" altLang="en-US" sz="1400" dirty="0">
                <a:solidFill>
                  <a:schemeClr val="bg1"/>
                </a:solidFill>
              </a:endParaRPr>
            </a:p>
          </p:txBody>
        </p:sp>
      </p:grpSp>
      <p:grpSp>
        <p:nvGrpSpPr>
          <p:cNvPr id="21" name="Group 20">
            <a:extLst>
              <a:ext uri="{FF2B5EF4-FFF2-40B4-BE49-F238E27FC236}">
                <a16:creationId xmlns:a16="http://schemas.microsoft.com/office/drawing/2014/main" id="{0D9F37B9-079A-485E-BD15-9B43248A0CD1}"/>
              </a:ext>
            </a:extLst>
          </p:cNvPr>
          <p:cNvGrpSpPr/>
          <p:nvPr/>
        </p:nvGrpSpPr>
        <p:grpSpPr>
          <a:xfrm>
            <a:off x="6732062" y="3450175"/>
            <a:ext cx="4694644" cy="324803"/>
            <a:chOff x="6698067" y="2926267"/>
            <a:chExt cx="4694644" cy="324803"/>
          </a:xfrm>
        </p:grpSpPr>
        <p:sp>
          <p:nvSpPr>
            <p:cNvPr id="61" name="Rectangle 60">
              <a:extLst>
                <a:ext uri="{FF2B5EF4-FFF2-40B4-BE49-F238E27FC236}">
                  <a16:creationId xmlns:a16="http://schemas.microsoft.com/office/drawing/2014/main" id="{0821B220-31BE-4E26-9923-57C7A17BEDE6}"/>
                </a:ext>
              </a:extLst>
            </p:cNvPr>
            <p:cNvSpPr/>
            <p:nvPr/>
          </p:nvSpPr>
          <p:spPr>
            <a:xfrm>
              <a:off x="6698067" y="2926267"/>
              <a:ext cx="4694644" cy="324803"/>
            </a:xfrm>
            <a:prstGeom prst="rect">
              <a:avLst/>
            </a:prstGeom>
            <a:solidFill>
              <a:srgbClr val="FA78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2" name="직사각형 113">
              <a:extLst>
                <a:ext uri="{FF2B5EF4-FFF2-40B4-BE49-F238E27FC236}">
                  <a16:creationId xmlns:a16="http://schemas.microsoft.com/office/drawing/2014/main" id="{7EBE8746-0816-4BD8-A5CD-6D5D4249AE15}"/>
                </a:ext>
              </a:extLst>
            </p:cNvPr>
            <p:cNvSpPr>
              <a:spLocks noChangeArrowheads="1"/>
            </p:cNvSpPr>
            <p:nvPr/>
          </p:nvSpPr>
          <p:spPr bwMode="auto">
            <a:xfrm>
              <a:off x="7258981" y="2928992"/>
              <a:ext cx="2488362" cy="307777"/>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ID" altLang="ko-KR" sz="1400" b="1" dirty="0" err="1">
                  <a:solidFill>
                    <a:schemeClr val="bg1"/>
                  </a:solidFill>
                  <a:cs typeface="Arial" charset="0"/>
                </a:rPr>
                <a:t>Prestasi</a:t>
              </a:r>
              <a:r>
                <a:rPr lang="en-ID" altLang="ko-KR" sz="1400" b="1" dirty="0">
                  <a:solidFill>
                    <a:schemeClr val="bg1"/>
                  </a:solidFill>
                  <a:cs typeface="Arial" charset="0"/>
                </a:rPr>
                <a:t> LDBI,NSDC -NASIONAL</a:t>
              </a:r>
              <a:endParaRPr lang="ko-KR" altLang="en-US" sz="1400" dirty="0">
                <a:solidFill>
                  <a:schemeClr val="bg1"/>
                </a:solidFill>
              </a:endParaRPr>
            </a:p>
          </p:txBody>
        </p:sp>
      </p:grpSp>
      <p:grpSp>
        <p:nvGrpSpPr>
          <p:cNvPr id="19" name="Group 18">
            <a:extLst>
              <a:ext uri="{FF2B5EF4-FFF2-40B4-BE49-F238E27FC236}">
                <a16:creationId xmlns:a16="http://schemas.microsoft.com/office/drawing/2014/main" id="{8691408C-9070-48C6-9784-1108C2866975}"/>
              </a:ext>
            </a:extLst>
          </p:cNvPr>
          <p:cNvGrpSpPr/>
          <p:nvPr/>
        </p:nvGrpSpPr>
        <p:grpSpPr>
          <a:xfrm>
            <a:off x="6928513" y="2816409"/>
            <a:ext cx="4501887" cy="324803"/>
            <a:chOff x="6890824" y="2290141"/>
            <a:chExt cx="4497074" cy="324803"/>
          </a:xfrm>
        </p:grpSpPr>
        <p:sp>
          <p:nvSpPr>
            <p:cNvPr id="107" name="Rectangle 106">
              <a:extLst>
                <a:ext uri="{FF2B5EF4-FFF2-40B4-BE49-F238E27FC236}">
                  <a16:creationId xmlns:a16="http://schemas.microsoft.com/office/drawing/2014/main" id="{0821B220-31BE-4E26-9923-57C7A17BEDE6}"/>
                </a:ext>
              </a:extLst>
            </p:cNvPr>
            <p:cNvSpPr/>
            <p:nvPr/>
          </p:nvSpPr>
          <p:spPr>
            <a:xfrm>
              <a:off x="6890824" y="2290141"/>
              <a:ext cx="4497074" cy="324803"/>
            </a:xfrm>
            <a:prstGeom prst="rect">
              <a:avLst/>
            </a:prstGeom>
            <a:solidFill>
              <a:srgbClr val="D8E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1" name="직사각형 113">
              <a:extLst>
                <a:ext uri="{FF2B5EF4-FFF2-40B4-BE49-F238E27FC236}">
                  <a16:creationId xmlns:a16="http://schemas.microsoft.com/office/drawing/2014/main" id="{7EBE8746-0816-4BD8-A5CD-6D5D4249AE15}"/>
                </a:ext>
              </a:extLst>
            </p:cNvPr>
            <p:cNvSpPr>
              <a:spLocks noChangeArrowheads="1"/>
            </p:cNvSpPr>
            <p:nvPr/>
          </p:nvSpPr>
          <p:spPr bwMode="auto">
            <a:xfrm>
              <a:off x="7244489" y="2297761"/>
              <a:ext cx="2133586" cy="307777"/>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ID" altLang="ko-KR" sz="1400" b="1" dirty="0" err="1">
                  <a:solidFill>
                    <a:srgbClr val="C00000"/>
                  </a:solidFill>
                  <a:cs typeface="Arial" charset="0"/>
                </a:rPr>
                <a:t>Prestasi</a:t>
              </a:r>
              <a:r>
                <a:rPr lang="en-ID" altLang="ko-KR" sz="1400" b="1" dirty="0">
                  <a:solidFill>
                    <a:srgbClr val="C00000"/>
                  </a:solidFill>
                  <a:cs typeface="Arial" charset="0"/>
                </a:rPr>
                <a:t> FIKSI-NASIONAL</a:t>
              </a:r>
              <a:endParaRPr lang="ko-KR" altLang="en-US" sz="1400" dirty="0">
                <a:solidFill>
                  <a:srgbClr val="C00000"/>
                </a:solidFill>
              </a:endParaRPr>
            </a:p>
          </p:txBody>
        </p:sp>
      </p:grpSp>
    </p:spTree>
    <p:extLst>
      <p:ext uri="{BB962C8B-B14F-4D97-AF65-F5344CB8AC3E}">
        <p14:creationId xmlns:p14="http://schemas.microsoft.com/office/powerpoint/2010/main" val="29568634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a:xfrm>
            <a:off x="441370" y="405114"/>
            <a:ext cx="4502106" cy="6047772"/>
          </a:xfrm>
        </p:spPr>
      </p:sp>
      <p:sp>
        <p:nvSpPr>
          <p:cNvPr id="3" name="TextBox 1"/>
          <p:cNvSpPr txBox="1">
            <a:spLocks noChangeArrowheads="1"/>
          </p:cNvSpPr>
          <p:nvPr/>
        </p:nvSpPr>
        <p:spPr bwMode="auto">
          <a:xfrm>
            <a:off x="5410199" y="2152913"/>
            <a:ext cx="6096001" cy="2123658"/>
          </a:xfrm>
          <a:prstGeom prst="rect">
            <a:avLst/>
          </a:prstGeom>
          <a:noFill/>
          <a:ln w="9525">
            <a:noFill/>
            <a:miter lim="800000"/>
            <a:headEnd/>
            <a:tailEnd/>
          </a:ln>
        </p:spPr>
        <p:txBody>
          <a:bodyPr wrap="square">
            <a:spAutoFit/>
          </a:bodyPr>
          <a:lstStyle/>
          <a:p>
            <a:pPr algn="ctr"/>
            <a:r>
              <a:rPr lang="id-ID" sz="4400" b="1" dirty="0">
                <a:solidFill>
                  <a:srgbClr val="FF0000"/>
                </a:solidFill>
              </a:rPr>
              <a:t>APAKAH ADA USUL TERKAIT MEKANISME DAN BIDANG LOMBA</a:t>
            </a:r>
            <a:endParaRPr lang="sv-SE" sz="4400" b="1" dirty="0">
              <a:solidFill>
                <a:srgbClr val="FF0000"/>
              </a:solidFill>
            </a:endParaRPr>
          </a:p>
        </p:txBody>
      </p:sp>
    </p:spTree>
    <p:extLst>
      <p:ext uri="{BB962C8B-B14F-4D97-AF65-F5344CB8AC3E}">
        <p14:creationId xmlns:p14="http://schemas.microsoft.com/office/powerpoint/2010/main" val="4853473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8B11D66A-2011-40ED-903B-F8282EF70480}"/>
              </a:ext>
            </a:extLst>
          </p:cNvPr>
          <p:cNvSpPr/>
          <p:nvPr/>
        </p:nvSpPr>
        <p:spPr>
          <a:xfrm>
            <a:off x="576470" y="723899"/>
            <a:ext cx="11111948" cy="571490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111304" y="6438807"/>
            <a:ext cx="1957137" cy="307777"/>
          </a:xfrm>
          <a:prstGeom prst="rect">
            <a:avLst/>
          </a:prstGeom>
          <a:noFill/>
        </p:spPr>
        <p:txBody>
          <a:bodyPr wrap="square" rtlCol="0">
            <a:spAutoFit/>
          </a:bodyPr>
          <a:lstStyle/>
          <a:p>
            <a:pPr algn="r"/>
            <a:r>
              <a:rPr lang="en-ID" sz="1400" dirty="0">
                <a:solidFill>
                  <a:schemeClr val="bg1"/>
                </a:solidFill>
              </a:rPr>
              <a:t>by </a:t>
            </a:r>
            <a:r>
              <a:rPr lang="en-ID" sz="1400" dirty="0" err="1">
                <a:solidFill>
                  <a:schemeClr val="bg1"/>
                </a:solidFill>
              </a:rPr>
              <a:t>habibmailulafif</a:t>
            </a:r>
            <a:endParaRPr lang="en-US" sz="1400" dirty="0">
              <a:solidFill>
                <a:schemeClr val="bg1"/>
              </a:solidFill>
            </a:endParaRPr>
          </a:p>
        </p:txBody>
      </p:sp>
      <p:sp>
        <p:nvSpPr>
          <p:cNvPr id="5" name="Rectangle 4">
            <a:extLst>
              <a:ext uri="{FF2B5EF4-FFF2-40B4-BE49-F238E27FC236}">
                <a16:creationId xmlns:a16="http://schemas.microsoft.com/office/drawing/2014/main" id="{95559491-EE1E-4B86-A980-0C4EF08C9CC6}"/>
              </a:ext>
            </a:extLst>
          </p:cNvPr>
          <p:cNvSpPr/>
          <p:nvPr/>
        </p:nvSpPr>
        <p:spPr>
          <a:xfrm>
            <a:off x="576470" y="357809"/>
            <a:ext cx="11111948" cy="608099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333343" y="370903"/>
            <a:ext cx="3525325" cy="461665"/>
          </a:xfrm>
          <a:prstGeom prst="rect">
            <a:avLst/>
          </a:prstGeom>
        </p:spPr>
        <p:txBody>
          <a:bodyPr wrap="none">
            <a:spAutoFit/>
          </a:bodyPr>
          <a:lstStyle/>
          <a:p>
            <a:pPr algn="ctr"/>
            <a:r>
              <a:rPr lang="id-ID" sz="2400" dirty="0">
                <a:solidFill>
                  <a:srgbClr val="002060"/>
                </a:solidFill>
                <a:latin typeface="Bahnschrift SemiBold" panose="020B0502040204020203" pitchFamily="34" charset="0"/>
              </a:rPr>
              <a:t>MEKANISME FLS2N 2019</a:t>
            </a:r>
            <a:endParaRPr lang="en-US" sz="2400" dirty="0">
              <a:solidFill>
                <a:srgbClr val="002060"/>
              </a:solidFill>
              <a:latin typeface="Bahnschrift SemiBold" panose="020B0502040204020203" pitchFamily="34" charset="0"/>
            </a:endParaRPr>
          </a:p>
        </p:txBody>
      </p:sp>
      <p:pic>
        <p:nvPicPr>
          <p:cNvPr id="7" name="Picture 6">
            <a:extLst>
              <a:ext uri="{FF2B5EF4-FFF2-40B4-BE49-F238E27FC236}">
                <a16:creationId xmlns:a16="http://schemas.microsoft.com/office/drawing/2014/main" id="{D4BECF83-9CD8-419C-8D00-BB134E4B6B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576" y="180975"/>
            <a:ext cx="10401300" cy="6257832"/>
          </a:xfrm>
          <a:prstGeom prst="rect">
            <a:avLst/>
          </a:prstGeom>
        </p:spPr>
      </p:pic>
      <p:sp>
        <p:nvSpPr>
          <p:cNvPr id="8" name="Rectangle 7"/>
          <p:cNvSpPr/>
          <p:nvPr/>
        </p:nvSpPr>
        <p:spPr>
          <a:xfrm rot="16200000">
            <a:off x="-1847678" y="2920510"/>
            <a:ext cx="4805119" cy="830997"/>
          </a:xfrm>
          <a:prstGeom prst="rect">
            <a:avLst/>
          </a:prstGeom>
          <a:solidFill>
            <a:schemeClr val="bg1"/>
          </a:solidFill>
          <a:ln>
            <a:solidFill>
              <a:srgbClr val="3E95D7"/>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id-ID" sz="2400" b="1" dirty="0" smtClean="0">
                <a:solidFill>
                  <a:srgbClr val="FF0000"/>
                </a:solidFill>
              </a:rPr>
              <a:t>APAKAH ADA USUL TERKAIT MEKANISME DAN BIDANG LOMBA</a:t>
            </a:r>
            <a:endParaRPr lang="sv-SE" sz="2400" b="1" dirty="0">
              <a:solidFill>
                <a:srgbClr val="FF0000"/>
              </a:solidFill>
            </a:endParaRPr>
          </a:p>
        </p:txBody>
      </p:sp>
    </p:spTree>
    <p:extLst>
      <p:ext uri="{BB962C8B-B14F-4D97-AF65-F5344CB8AC3E}">
        <p14:creationId xmlns:p14="http://schemas.microsoft.com/office/powerpoint/2010/main" val="17841508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8B11D66A-2011-40ED-903B-F8282EF70480}"/>
              </a:ext>
            </a:extLst>
          </p:cNvPr>
          <p:cNvSpPr/>
          <p:nvPr/>
        </p:nvSpPr>
        <p:spPr>
          <a:xfrm>
            <a:off x="358815" y="190982"/>
            <a:ext cx="11499447" cy="6464461"/>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111304" y="6438807"/>
            <a:ext cx="1957137" cy="307777"/>
          </a:xfrm>
          <a:prstGeom prst="rect">
            <a:avLst/>
          </a:prstGeom>
          <a:noFill/>
        </p:spPr>
        <p:txBody>
          <a:bodyPr wrap="square" rtlCol="0">
            <a:spAutoFit/>
          </a:bodyPr>
          <a:lstStyle/>
          <a:p>
            <a:pPr algn="r"/>
            <a:r>
              <a:rPr lang="en-ID" sz="1400" dirty="0">
                <a:solidFill>
                  <a:schemeClr val="bg1"/>
                </a:solidFill>
              </a:rPr>
              <a:t>by </a:t>
            </a:r>
            <a:r>
              <a:rPr lang="en-ID" sz="1400" dirty="0" err="1">
                <a:solidFill>
                  <a:schemeClr val="bg1"/>
                </a:solidFill>
              </a:rPr>
              <a:t>habibmailulafif</a:t>
            </a:r>
            <a:endParaRPr lang="en-US" sz="1400" dirty="0">
              <a:solidFill>
                <a:schemeClr val="bg1"/>
              </a:solidFill>
            </a:endParaRPr>
          </a:p>
        </p:txBody>
      </p:sp>
      <p:sp>
        <p:nvSpPr>
          <p:cNvPr id="5" name="Rectangle 4">
            <a:extLst>
              <a:ext uri="{FF2B5EF4-FFF2-40B4-BE49-F238E27FC236}">
                <a16:creationId xmlns:a16="http://schemas.microsoft.com/office/drawing/2014/main" id="{95559491-EE1E-4B86-A980-0C4EF08C9CC6}"/>
              </a:ext>
            </a:extLst>
          </p:cNvPr>
          <p:cNvSpPr/>
          <p:nvPr/>
        </p:nvSpPr>
        <p:spPr>
          <a:xfrm>
            <a:off x="576470" y="357809"/>
            <a:ext cx="11111948" cy="608099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D50FF26-B9B0-472B-9CF7-0BB6DB3786DA}"/>
              </a:ext>
            </a:extLst>
          </p:cNvPr>
          <p:cNvPicPr>
            <a:picLocks noChangeAspect="1"/>
          </p:cNvPicPr>
          <p:nvPr/>
        </p:nvPicPr>
        <p:blipFill>
          <a:blip r:embed="rId2"/>
          <a:stretch>
            <a:fillRect/>
          </a:stretch>
        </p:blipFill>
        <p:spPr>
          <a:xfrm>
            <a:off x="1614668" y="813377"/>
            <a:ext cx="9288684" cy="5625430"/>
          </a:xfrm>
          <a:prstGeom prst="rect">
            <a:avLst/>
          </a:prstGeom>
        </p:spPr>
      </p:pic>
      <p:sp>
        <p:nvSpPr>
          <p:cNvPr id="2" name="Rectangle 1"/>
          <p:cNvSpPr/>
          <p:nvPr/>
        </p:nvSpPr>
        <p:spPr>
          <a:xfrm>
            <a:off x="4520092" y="266737"/>
            <a:ext cx="3151825" cy="461665"/>
          </a:xfrm>
          <a:prstGeom prst="rect">
            <a:avLst/>
          </a:prstGeom>
        </p:spPr>
        <p:txBody>
          <a:bodyPr wrap="none">
            <a:spAutoFit/>
          </a:bodyPr>
          <a:lstStyle/>
          <a:p>
            <a:pPr algn="ctr"/>
            <a:r>
              <a:rPr lang="id-ID" sz="2400" dirty="0">
                <a:solidFill>
                  <a:srgbClr val="002060"/>
                </a:solidFill>
                <a:latin typeface="Bahnschrift SemiBold" panose="020B0502040204020203" pitchFamily="34" charset="0"/>
              </a:rPr>
              <a:t>MEKANISME FLS 2019</a:t>
            </a:r>
            <a:endParaRPr lang="en-US" sz="2400" dirty="0">
              <a:solidFill>
                <a:srgbClr val="002060"/>
              </a:solidFill>
              <a:latin typeface="Bahnschrift SemiBold" panose="020B0502040204020203" pitchFamily="34" charset="0"/>
            </a:endParaRPr>
          </a:p>
        </p:txBody>
      </p:sp>
    </p:spTree>
    <p:extLst>
      <p:ext uri="{BB962C8B-B14F-4D97-AF65-F5344CB8AC3E}">
        <p14:creationId xmlns:p14="http://schemas.microsoft.com/office/powerpoint/2010/main" val="4274513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9" name="TextBox 28"/>
          <p:cNvSpPr txBox="1"/>
          <p:nvPr/>
        </p:nvSpPr>
        <p:spPr>
          <a:xfrm>
            <a:off x="10111304" y="6438807"/>
            <a:ext cx="1957137" cy="307777"/>
          </a:xfrm>
          <a:prstGeom prst="rect">
            <a:avLst/>
          </a:prstGeom>
          <a:noFill/>
        </p:spPr>
        <p:txBody>
          <a:bodyPr wrap="square" rtlCol="0">
            <a:spAutoFit/>
          </a:bodyPr>
          <a:lstStyle/>
          <a:p>
            <a:pPr algn="r"/>
            <a:r>
              <a:rPr lang="en-ID" sz="1400" dirty="0">
                <a:solidFill>
                  <a:schemeClr val="bg1"/>
                </a:solidFill>
              </a:rPr>
              <a:t>by </a:t>
            </a:r>
            <a:r>
              <a:rPr lang="en-ID" sz="1400" dirty="0" err="1">
                <a:solidFill>
                  <a:schemeClr val="bg1"/>
                </a:solidFill>
              </a:rPr>
              <a:t>habibmailulafif</a:t>
            </a:r>
            <a:endParaRPr lang="en-US" sz="1400" dirty="0">
              <a:solidFill>
                <a:schemeClr val="bg1"/>
              </a:solidFill>
            </a:endParaRPr>
          </a:p>
        </p:txBody>
      </p:sp>
      <p:sp>
        <p:nvSpPr>
          <p:cNvPr id="31" name="Text Placeholder 1"/>
          <p:cNvSpPr txBox="1">
            <a:spLocks/>
          </p:cNvSpPr>
          <p:nvPr/>
        </p:nvSpPr>
        <p:spPr>
          <a:xfrm>
            <a:off x="313624" y="158196"/>
            <a:ext cx="11573197" cy="72424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solidFill>
                  <a:schemeClr val="bg1"/>
                </a:solidFill>
                <a:latin typeface="Bahnschrift SemiBold SemiConden" panose="020B0502040204020203" pitchFamily="34" charset="0"/>
              </a:rPr>
              <a:t>KEBIJAKAN PENDIDIKAN MENENGAH</a:t>
            </a: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78899" y="1337232"/>
            <a:ext cx="3188134" cy="5024504"/>
          </a:xfrm>
          <a:prstGeom prst="rect">
            <a:avLst/>
          </a:prstGeom>
        </p:spPr>
      </p:pic>
      <p:sp>
        <p:nvSpPr>
          <p:cNvPr id="47" name="Rectangle 46">
            <a:extLst>
              <a:ext uri="{FF2B5EF4-FFF2-40B4-BE49-F238E27FC236}">
                <a16:creationId xmlns:a16="http://schemas.microsoft.com/office/drawing/2014/main" id="{95559491-EE1E-4B86-A980-0C4EF08C9CC6}"/>
              </a:ext>
            </a:extLst>
          </p:cNvPr>
          <p:cNvSpPr/>
          <p:nvPr/>
        </p:nvSpPr>
        <p:spPr>
          <a:xfrm>
            <a:off x="723331" y="993860"/>
            <a:ext cx="3343702" cy="544494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44036" y="1148745"/>
            <a:ext cx="8142785" cy="5401479"/>
          </a:xfrm>
          <a:prstGeom prst="rect">
            <a:avLst/>
          </a:prstGeom>
          <a:noFill/>
        </p:spPr>
        <p:txBody>
          <a:bodyPr wrap="square" rtlCol="0">
            <a:spAutoFit/>
          </a:bodyPr>
          <a:lstStyle/>
          <a:p>
            <a:pPr marL="685800" lvl="1" indent="-228600">
              <a:buFont typeface="+mj-lt"/>
              <a:buAutoNum type="arabicPeriod"/>
            </a:pPr>
            <a:r>
              <a:rPr lang="en-US" sz="1500" dirty="0" err="1">
                <a:solidFill>
                  <a:schemeClr val="bg1"/>
                </a:solidFill>
              </a:rPr>
              <a:t>Tahun</a:t>
            </a:r>
            <a:r>
              <a:rPr lang="en-US" sz="1500" dirty="0">
                <a:solidFill>
                  <a:schemeClr val="bg1"/>
                </a:solidFill>
              </a:rPr>
              <a:t> 201</a:t>
            </a:r>
            <a:r>
              <a:rPr lang="id-ID" sz="1500" dirty="0">
                <a:solidFill>
                  <a:schemeClr val="bg1"/>
                </a:solidFill>
              </a:rPr>
              <a:t>9</a:t>
            </a:r>
            <a:r>
              <a:rPr lang="en-US" sz="1500" dirty="0">
                <a:solidFill>
                  <a:schemeClr val="bg1"/>
                </a:solidFill>
              </a:rPr>
              <a:t> </a:t>
            </a:r>
            <a:r>
              <a:rPr lang="en-US" sz="1500" dirty="0" err="1">
                <a:solidFill>
                  <a:schemeClr val="bg1"/>
                </a:solidFill>
              </a:rPr>
              <a:t>merupakan</a:t>
            </a:r>
            <a:r>
              <a:rPr lang="en-US" sz="1500" dirty="0">
                <a:solidFill>
                  <a:schemeClr val="bg1"/>
                </a:solidFill>
              </a:rPr>
              <a:t> </a:t>
            </a:r>
            <a:r>
              <a:rPr lang="en-US" sz="1500" dirty="0" err="1">
                <a:solidFill>
                  <a:schemeClr val="bg1"/>
                </a:solidFill>
              </a:rPr>
              <a:t>bagian</a:t>
            </a:r>
            <a:r>
              <a:rPr lang="en-US" sz="1500" dirty="0">
                <a:solidFill>
                  <a:schemeClr val="bg1"/>
                </a:solidFill>
              </a:rPr>
              <a:t> </a:t>
            </a:r>
            <a:r>
              <a:rPr lang="en-US" sz="1500" dirty="0" err="1">
                <a:solidFill>
                  <a:schemeClr val="bg1"/>
                </a:solidFill>
              </a:rPr>
              <a:t>dari</a:t>
            </a:r>
            <a:r>
              <a:rPr lang="en-US" sz="1500" dirty="0">
                <a:solidFill>
                  <a:schemeClr val="bg1"/>
                </a:solidFill>
              </a:rPr>
              <a:t> </a:t>
            </a:r>
            <a:r>
              <a:rPr lang="en-US" sz="1500" dirty="0" err="1">
                <a:solidFill>
                  <a:schemeClr val="bg1"/>
                </a:solidFill>
              </a:rPr>
              <a:t>pelaksanaan</a:t>
            </a:r>
            <a:r>
              <a:rPr lang="en-US" sz="1500" dirty="0">
                <a:solidFill>
                  <a:schemeClr val="bg1"/>
                </a:solidFill>
              </a:rPr>
              <a:t> </a:t>
            </a:r>
            <a:r>
              <a:rPr lang="en-US" sz="1500" dirty="0" err="1">
                <a:solidFill>
                  <a:schemeClr val="bg1"/>
                </a:solidFill>
              </a:rPr>
              <a:t>Rencana</a:t>
            </a:r>
            <a:r>
              <a:rPr lang="en-US" sz="1500" dirty="0">
                <a:solidFill>
                  <a:schemeClr val="bg1"/>
                </a:solidFill>
              </a:rPr>
              <a:t> Pembangunan </a:t>
            </a:r>
            <a:r>
              <a:rPr lang="en-US" sz="1500" dirty="0" err="1">
                <a:solidFill>
                  <a:schemeClr val="bg1"/>
                </a:solidFill>
              </a:rPr>
              <a:t>Jangka</a:t>
            </a:r>
            <a:r>
              <a:rPr lang="en-US" sz="1500" dirty="0">
                <a:solidFill>
                  <a:schemeClr val="bg1"/>
                </a:solidFill>
              </a:rPr>
              <a:t> </a:t>
            </a:r>
            <a:r>
              <a:rPr lang="en-US" sz="1500" dirty="0" err="1">
                <a:solidFill>
                  <a:schemeClr val="bg1"/>
                </a:solidFill>
              </a:rPr>
              <a:t>Menengah</a:t>
            </a:r>
            <a:r>
              <a:rPr lang="en-US" sz="1500" dirty="0">
                <a:solidFill>
                  <a:schemeClr val="bg1"/>
                </a:solidFill>
              </a:rPr>
              <a:t> (RPJMN) </a:t>
            </a:r>
            <a:r>
              <a:rPr lang="en-US" sz="1500" dirty="0" err="1">
                <a:solidFill>
                  <a:schemeClr val="bg1"/>
                </a:solidFill>
              </a:rPr>
              <a:t>ke</a:t>
            </a:r>
            <a:r>
              <a:rPr lang="en-US" sz="1500" dirty="0">
                <a:solidFill>
                  <a:schemeClr val="bg1"/>
                </a:solidFill>
              </a:rPr>
              <a:t> III (2015-2019). </a:t>
            </a:r>
            <a:r>
              <a:rPr lang="en-US" sz="1500" dirty="0" err="1">
                <a:solidFill>
                  <a:schemeClr val="bg1"/>
                </a:solidFill>
              </a:rPr>
              <a:t>Secara</a:t>
            </a:r>
            <a:r>
              <a:rPr lang="en-US" sz="1500" dirty="0">
                <a:solidFill>
                  <a:schemeClr val="bg1"/>
                </a:solidFill>
              </a:rPr>
              <a:t> </a:t>
            </a:r>
            <a:r>
              <a:rPr lang="en-US" sz="1500" dirty="0" err="1">
                <a:solidFill>
                  <a:schemeClr val="bg1"/>
                </a:solidFill>
              </a:rPr>
              <a:t>umum</a:t>
            </a:r>
            <a:r>
              <a:rPr lang="en-US" sz="1500" dirty="0">
                <a:solidFill>
                  <a:schemeClr val="bg1"/>
                </a:solidFill>
              </a:rPr>
              <a:t>, </a:t>
            </a:r>
            <a:r>
              <a:rPr lang="en-US" sz="1500" dirty="0" err="1">
                <a:solidFill>
                  <a:schemeClr val="bg1"/>
                </a:solidFill>
              </a:rPr>
              <a:t>tujuan</a:t>
            </a:r>
            <a:r>
              <a:rPr lang="en-US" sz="1500" dirty="0">
                <a:solidFill>
                  <a:schemeClr val="bg1"/>
                </a:solidFill>
              </a:rPr>
              <a:t> </a:t>
            </a:r>
            <a:r>
              <a:rPr lang="en-US" sz="1500" dirty="0" err="1">
                <a:solidFill>
                  <a:schemeClr val="bg1"/>
                </a:solidFill>
              </a:rPr>
              <a:t>pembangunan</a:t>
            </a:r>
            <a:r>
              <a:rPr lang="en-US" sz="1500" dirty="0">
                <a:solidFill>
                  <a:schemeClr val="bg1"/>
                </a:solidFill>
              </a:rPr>
              <a:t> </a:t>
            </a:r>
            <a:r>
              <a:rPr lang="en-US" sz="1500" dirty="0" err="1">
                <a:solidFill>
                  <a:schemeClr val="bg1"/>
                </a:solidFill>
              </a:rPr>
              <a:t>pendidikan</a:t>
            </a:r>
            <a:r>
              <a:rPr lang="en-US" sz="1500" dirty="0">
                <a:solidFill>
                  <a:schemeClr val="bg1"/>
                </a:solidFill>
              </a:rPr>
              <a:t> </a:t>
            </a:r>
            <a:r>
              <a:rPr lang="en-US" sz="1500" dirty="0" err="1">
                <a:solidFill>
                  <a:schemeClr val="bg1"/>
                </a:solidFill>
              </a:rPr>
              <a:t>pada</a:t>
            </a:r>
            <a:r>
              <a:rPr lang="en-US" sz="1500" dirty="0">
                <a:solidFill>
                  <a:schemeClr val="bg1"/>
                </a:solidFill>
              </a:rPr>
              <a:t> RPJMN </a:t>
            </a:r>
            <a:r>
              <a:rPr lang="en-US" sz="1500" dirty="0" err="1">
                <a:solidFill>
                  <a:schemeClr val="bg1"/>
                </a:solidFill>
              </a:rPr>
              <a:t>ke</a:t>
            </a:r>
            <a:r>
              <a:rPr lang="en-US" sz="1500" dirty="0">
                <a:solidFill>
                  <a:schemeClr val="bg1"/>
                </a:solidFill>
              </a:rPr>
              <a:t> III </a:t>
            </a:r>
            <a:r>
              <a:rPr lang="en-US" sz="1500" dirty="0" err="1">
                <a:solidFill>
                  <a:schemeClr val="bg1"/>
                </a:solidFill>
              </a:rPr>
              <a:t>pada</a:t>
            </a:r>
            <a:r>
              <a:rPr lang="en-US" sz="1500" dirty="0">
                <a:solidFill>
                  <a:schemeClr val="bg1"/>
                </a:solidFill>
              </a:rPr>
              <a:t> </a:t>
            </a:r>
            <a:r>
              <a:rPr lang="en-US" sz="1500" dirty="0" err="1">
                <a:solidFill>
                  <a:schemeClr val="bg1"/>
                </a:solidFill>
              </a:rPr>
              <a:t>periode</a:t>
            </a:r>
            <a:r>
              <a:rPr lang="en-US" sz="1500" dirty="0">
                <a:solidFill>
                  <a:schemeClr val="bg1"/>
                </a:solidFill>
              </a:rPr>
              <a:t> </a:t>
            </a:r>
            <a:r>
              <a:rPr lang="en-US" sz="1500" dirty="0" err="1">
                <a:solidFill>
                  <a:schemeClr val="bg1"/>
                </a:solidFill>
              </a:rPr>
              <a:t>ini</a:t>
            </a:r>
            <a:r>
              <a:rPr lang="en-US" sz="1500" dirty="0">
                <a:solidFill>
                  <a:schemeClr val="bg1"/>
                </a:solidFill>
              </a:rPr>
              <a:t> </a:t>
            </a:r>
            <a:r>
              <a:rPr lang="en-US" sz="1500" dirty="0" err="1">
                <a:solidFill>
                  <a:schemeClr val="bg1"/>
                </a:solidFill>
              </a:rPr>
              <a:t>adalah</a:t>
            </a:r>
            <a:r>
              <a:rPr lang="en-US" sz="1500" dirty="0">
                <a:solidFill>
                  <a:schemeClr val="bg1"/>
                </a:solidFill>
              </a:rPr>
              <a:t> </a:t>
            </a:r>
            <a:r>
              <a:rPr lang="en-US" sz="1500" dirty="0" err="1">
                <a:solidFill>
                  <a:schemeClr val="bg1"/>
                </a:solidFill>
              </a:rPr>
              <a:t>memantapkan</a:t>
            </a:r>
            <a:r>
              <a:rPr lang="en-US" sz="1500" dirty="0">
                <a:solidFill>
                  <a:schemeClr val="bg1"/>
                </a:solidFill>
              </a:rPr>
              <a:t> </a:t>
            </a:r>
            <a:r>
              <a:rPr lang="en-US" sz="1500" dirty="0" err="1">
                <a:solidFill>
                  <a:schemeClr val="bg1"/>
                </a:solidFill>
              </a:rPr>
              <a:t>pembangunan</a:t>
            </a:r>
            <a:r>
              <a:rPr lang="en-US" sz="1500" dirty="0">
                <a:solidFill>
                  <a:schemeClr val="bg1"/>
                </a:solidFill>
              </a:rPr>
              <a:t> </a:t>
            </a:r>
            <a:r>
              <a:rPr lang="en-US" sz="1500" dirty="0" err="1">
                <a:solidFill>
                  <a:schemeClr val="bg1"/>
                </a:solidFill>
              </a:rPr>
              <a:t>secara</a:t>
            </a:r>
            <a:r>
              <a:rPr lang="en-US" sz="1500" dirty="0">
                <a:solidFill>
                  <a:schemeClr val="bg1"/>
                </a:solidFill>
              </a:rPr>
              <a:t> </a:t>
            </a:r>
            <a:r>
              <a:rPr lang="en-US" sz="1500" dirty="0" err="1">
                <a:solidFill>
                  <a:schemeClr val="bg1"/>
                </a:solidFill>
              </a:rPr>
              <a:t>menyeluruh</a:t>
            </a:r>
            <a:r>
              <a:rPr lang="en-US" sz="1500" dirty="0">
                <a:solidFill>
                  <a:schemeClr val="bg1"/>
                </a:solidFill>
              </a:rPr>
              <a:t> </a:t>
            </a:r>
            <a:r>
              <a:rPr lang="en-US" sz="1500" dirty="0" err="1">
                <a:solidFill>
                  <a:schemeClr val="bg1"/>
                </a:solidFill>
              </a:rPr>
              <a:t>dengan</a:t>
            </a:r>
            <a:r>
              <a:rPr lang="en-US" sz="1500" dirty="0">
                <a:solidFill>
                  <a:schemeClr val="bg1"/>
                </a:solidFill>
              </a:rPr>
              <a:t> </a:t>
            </a:r>
            <a:r>
              <a:rPr lang="en-US" sz="1500" dirty="0" err="1">
                <a:solidFill>
                  <a:schemeClr val="bg1"/>
                </a:solidFill>
              </a:rPr>
              <a:t>menekankan</a:t>
            </a:r>
            <a:r>
              <a:rPr lang="en-US" sz="1500" dirty="0">
                <a:solidFill>
                  <a:schemeClr val="bg1"/>
                </a:solidFill>
              </a:rPr>
              <a:t> </a:t>
            </a:r>
            <a:r>
              <a:rPr lang="en-US" sz="1500" dirty="0" err="1">
                <a:solidFill>
                  <a:schemeClr val="bg1"/>
                </a:solidFill>
              </a:rPr>
              <a:t>pembangunan</a:t>
            </a:r>
            <a:r>
              <a:rPr lang="en-US" sz="1500" dirty="0">
                <a:solidFill>
                  <a:schemeClr val="bg1"/>
                </a:solidFill>
              </a:rPr>
              <a:t> </a:t>
            </a:r>
            <a:r>
              <a:rPr lang="en-US" sz="1500" dirty="0" err="1">
                <a:solidFill>
                  <a:schemeClr val="bg1"/>
                </a:solidFill>
              </a:rPr>
              <a:t>keunggulan</a:t>
            </a:r>
            <a:r>
              <a:rPr lang="en-US" sz="1500" dirty="0">
                <a:solidFill>
                  <a:schemeClr val="bg1"/>
                </a:solidFill>
              </a:rPr>
              <a:t> </a:t>
            </a:r>
            <a:r>
              <a:rPr lang="en-US" sz="1500" dirty="0" err="1">
                <a:solidFill>
                  <a:schemeClr val="bg1"/>
                </a:solidFill>
              </a:rPr>
              <a:t>kompetitif</a:t>
            </a:r>
            <a:r>
              <a:rPr lang="en-US" sz="1500" dirty="0">
                <a:solidFill>
                  <a:schemeClr val="bg1"/>
                </a:solidFill>
              </a:rPr>
              <a:t> </a:t>
            </a:r>
            <a:r>
              <a:rPr lang="en-US" sz="1500" dirty="0" err="1">
                <a:solidFill>
                  <a:schemeClr val="bg1"/>
                </a:solidFill>
              </a:rPr>
              <a:t>perekonomian</a:t>
            </a:r>
            <a:r>
              <a:rPr lang="en-US" sz="1500" dirty="0">
                <a:solidFill>
                  <a:schemeClr val="bg1"/>
                </a:solidFill>
              </a:rPr>
              <a:t> yang </a:t>
            </a:r>
            <a:r>
              <a:rPr lang="en-US" sz="1500" dirty="0" err="1">
                <a:solidFill>
                  <a:schemeClr val="bg1"/>
                </a:solidFill>
              </a:rPr>
              <a:t>berbasis</a:t>
            </a:r>
            <a:r>
              <a:rPr lang="en-US" sz="1500" dirty="0">
                <a:solidFill>
                  <a:schemeClr val="bg1"/>
                </a:solidFill>
              </a:rPr>
              <a:t> </a:t>
            </a:r>
            <a:r>
              <a:rPr lang="en-US" sz="1500" dirty="0" err="1">
                <a:solidFill>
                  <a:schemeClr val="bg1"/>
                </a:solidFill>
              </a:rPr>
              <a:t>pada</a:t>
            </a:r>
            <a:r>
              <a:rPr lang="en-US" sz="1500" dirty="0">
                <a:solidFill>
                  <a:schemeClr val="bg1"/>
                </a:solidFill>
              </a:rPr>
              <a:t> </a:t>
            </a:r>
            <a:r>
              <a:rPr lang="en-US" sz="1500" dirty="0" err="1">
                <a:solidFill>
                  <a:schemeClr val="bg1"/>
                </a:solidFill>
              </a:rPr>
              <a:t>Sumber</a:t>
            </a:r>
            <a:r>
              <a:rPr lang="en-US" sz="1500" dirty="0">
                <a:solidFill>
                  <a:schemeClr val="bg1"/>
                </a:solidFill>
              </a:rPr>
              <a:t> </a:t>
            </a:r>
            <a:r>
              <a:rPr lang="en-US" sz="1500" dirty="0" err="1">
                <a:solidFill>
                  <a:schemeClr val="bg1"/>
                </a:solidFill>
              </a:rPr>
              <a:t>Daya</a:t>
            </a:r>
            <a:r>
              <a:rPr lang="en-US" sz="1500" dirty="0">
                <a:solidFill>
                  <a:schemeClr val="bg1"/>
                </a:solidFill>
              </a:rPr>
              <a:t> </a:t>
            </a:r>
            <a:r>
              <a:rPr lang="en-US" sz="1500" dirty="0" err="1">
                <a:solidFill>
                  <a:schemeClr val="bg1"/>
                </a:solidFill>
              </a:rPr>
              <a:t>Alam</a:t>
            </a:r>
            <a:r>
              <a:rPr lang="en-US" sz="1500" dirty="0">
                <a:solidFill>
                  <a:schemeClr val="bg1"/>
                </a:solidFill>
              </a:rPr>
              <a:t> yang </a:t>
            </a:r>
            <a:r>
              <a:rPr lang="en-US" sz="1500" dirty="0" err="1">
                <a:solidFill>
                  <a:schemeClr val="bg1"/>
                </a:solidFill>
              </a:rPr>
              <a:t>tersedia</a:t>
            </a:r>
            <a:r>
              <a:rPr lang="en-US" sz="1500" dirty="0">
                <a:solidFill>
                  <a:schemeClr val="bg1"/>
                </a:solidFill>
              </a:rPr>
              <a:t>, </a:t>
            </a:r>
            <a:r>
              <a:rPr lang="en-US" sz="1500" dirty="0" err="1">
                <a:solidFill>
                  <a:schemeClr val="bg1"/>
                </a:solidFill>
              </a:rPr>
              <a:t>Sumberdaya</a:t>
            </a:r>
            <a:r>
              <a:rPr lang="en-US" sz="1500" dirty="0">
                <a:solidFill>
                  <a:schemeClr val="bg1"/>
                </a:solidFill>
              </a:rPr>
              <a:t> </a:t>
            </a:r>
            <a:r>
              <a:rPr lang="en-US" sz="1500" dirty="0" err="1">
                <a:solidFill>
                  <a:schemeClr val="bg1"/>
                </a:solidFill>
              </a:rPr>
              <a:t>Manusia</a:t>
            </a:r>
            <a:r>
              <a:rPr lang="en-US" sz="1500" dirty="0">
                <a:solidFill>
                  <a:schemeClr val="bg1"/>
                </a:solidFill>
              </a:rPr>
              <a:t> yang </a:t>
            </a:r>
            <a:r>
              <a:rPr lang="en-US" sz="1500" dirty="0" err="1">
                <a:solidFill>
                  <a:schemeClr val="bg1"/>
                </a:solidFill>
              </a:rPr>
              <a:t>berkualitas</a:t>
            </a:r>
            <a:r>
              <a:rPr lang="en-US" sz="1500" dirty="0">
                <a:solidFill>
                  <a:schemeClr val="bg1"/>
                </a:solidFill>
              </a:rPr>
              <a:t>, </a:t>
            </a:r>
            <a:r>
              <a:rPr lang="en-US" sz="1500" dirty="0" err="1">
                <a:solidFill>
                  <a:schemeClr val="bg1"/>
                </a:solidFill>
              </a:rPr>
              <a:t>serta</a:t>
            </a:r>
            <a:r>
              <a:rPr lang="en-US" sz="1500" dirty="0">
                <a:solidFill>
                  <a:schemeClr val="bg1"/>
                </a:solidFill>
              </a:rPr>
              <a:t> </a:t>
            </a:r>
            <a:r>
              <a:rPr lang="en-US" sz="1500" dirty="0" err="1">
                <a:solidFill>
                  <a:schemeClr val="bg1"/>
                </a:solidFill>
              </a:rPr>
              <a:t>peningkatan</a:t>
            </a:r>
            <a:r>
              <a:rPr lang="en-US" sz="1500" dirty="0">
                <a:solidFill>
                  <a:schemeClr val="bg1"/>
                </a:solidFill>
              </a:rPr>
              <a:t> </a:t>
            </a:r>
            <a:r>
              <a:rPr lang="en-US" sz="1500" dirty="0" err="1">
                <a:solidFill>
                  <a:schemeClr val="bg1"/>
                </a:solidFill>
              </a:rPr>
              <a:t>kemampuan</a:t>
            </a:r>
            <a:r>
              <a:rPr lang="en-US" sz="1500" dirty="0">
                <a:solidFill>
                  <a:schemeClr val="bg1"/>
                </a:solidFill>
              </a:rPr>
              <a:t> </a:t>
            </a:r>
            <a:r>
              <a:rPr lang="en-US" sz="1500" dirty="0" err="1">
                <a:solidFill>
                  <a:schemeClr val="bg1"/>
                </a:solidFill>
              </a:rPr>
              <a:t>Ilmu</a:t>
            </a:r>
            <a:r>
              <a:rPr lang="en-US" sz="1500" dirty="0">
                <a:solidFill>
                  <a:schemeClr val="bg1"/>
                </a:solidFill>
              </a:rPr>
              <a:t> </a:t>
            </a:r>
            <a:r>
              <a:rPr lang="en-US" sz="1500" dirty="0" err="1">
                <a:solidFill>
                  <a:schemeClr val="bg1"/>
                </a:solidFill>
              </a:rPr>
              <a:t>Pengetahuan</a:t>
            </a:r>
            <a:r>
              <a:rPr lang="en-US" sz="1500" dirty="0">
                <a:solidFill>
                  <a:schemeClr val="bg1"/>
                </a:solidFill>
              </a:rPr>
              <a:t> </a:t>
            </a:r>
            <a:r>
              <a:rPr lang="en-US" sz="1500" dirty="0" err="1">
                <a:solidFill>
                  <a:schemeClr val="bg1"/>
                </a:solidFill>
              </a:rPr>
              <a:t>dan</a:t>
            </a:r>
            <a:r>
              <a:rPr lang="en-US" sz="1500" dirty="0">
                <a:solidFill>
                  <a:schemeClr val="bg1"/>
                </a:solidFill>
              </a:rPr>
              <a:t> </a:t>
            </a:r>
            <a:r>
              <a:rPr lang="en-US" sz="1500" dirty="0" err="1">
                <a:solidFill>
                  <a:schemeClr val="bg1"/>
                </a:solidFill>
              </a:rPr>
              <a:t>Teknlogi</a:t>
            </a:r>
            <a:r>
              <a:rPr lang="en-US" sz="1500" dirty="0">
                <a:solidFill>
                  <a:schemeClr val="bg1"/>
                </a:solidFill>
              </a:rPr>
              <a:t> (</a:t>
            </a:r>
            <a:r>
              <a:rPr lang="en-US" sz="1500" dirty="0" err="1">
                <a:solidFill>
                  <a:schemeClr val="bg1"/>
                </a:solidFill>
              </a:rPr>
              <a:t>Iptek</a:t>
            </a:r>
            <a:r>
              <a:rPr lang="en-US" sz="1500" dirty="0">
                <a:solidFill>
                  <a:schemeClr val="bg1"/>
                </a:solidFill>
              </a:rPr>
              <a:t>). </a:t>
            </a:r>
            <a:r>
              <a:rPr lang="en-US" sz="1500" dirty="0" err="1">
                <a:solidFill>
                  <a:schemeClr val="bg1"/>
                </a:solidFill>
              </a:rPr>
              <a:t>Berdasarkan</a:t>
            </a:r>
            <a:r>
              <a:rPr lang="en-US" sz="1500" dirty="0">
                <a:solidFill>
                  <a:schemeClr val="bg1"/>
                </a:solidFill>
              </a:rPr>
              <a:t> </a:t>
            </a:r>
            <a:r>
              <a:rPr lang="en-US" sz="1500" dirty="0" err="1">
                <a:solidFill>
                  <a:schemeClr val="bg1"/>
                </a:solidFill>
              </a:rPr>
              <a:t>hal</a:t>
            </a:r>
            <a:r>
              <a:rPr lang="en-US" sz="1500" dirty="0">
                <a:solidFill>
                  <a:schemeClr val="bg1"/>
                </a:solidFill>
              </a:rPr>
              <a:t> </a:t>
            </a:r>
            <a:r>
              <a:rPr lang="en-US" sz="1500" dirty="0" err="1">
                <a:solidFill>
                  <a:schemeClr val="bg1"/>
                </a:solidFill>
              </a:rPr>
              <a:t>tersebut</a:t>
            </a:r>
            <a:r>
              <a:rPr lang="en-US" sz="1500" dirty="0">
                <a:solidFill>
                  <a:schemeClr val="bg1"/>
                </a:solidFill>
              </a:rPr>
              <a:t>, </a:t>
            </a:r>
            <a:r>
              <a:rPr lang="en-US" sz="1500" dirty="0" err="1">
                <a:solidFill>
                  <a:schemeClr val="bg1"/>
                </a:solidFill>
              </a:rPr>
              <a:t>tema</a:t>
            </a:r>
            <a:r>
              <a:rPr lang="en-US" sz="1500" dirty="0">
                <a:solidFill>
                  <a:schemeClr val="bg1"/>
                </a:solidFill>
              </a:rPr>
              <a:t> </a:t>
            </a:r>
            <a:r>
              <a:rPr lang="en-US" sz="1500" dirty="0" err="1">
                <a:solidFill>
                  <a:schemeClr val="bg1"/>
                </a:solidFill>
              </a:rPr>
              <a:t>pembangunan</a:t>
            </a:r>
            <a:r>
              <a:rPr lang="en-US" sz="1500" dirty="0">
                <a:solidFill>
                  <a:schemeClr val="bg1"/>
                </a:solidFill>
              </a:rPr>
              <a:t> </a:t>
            </a:r>
            <a:r>
              <a:rPr lang="en-US" sz="1500" dirty="0" err="1">
                <a:solidFill>
                  <a:schemeClr val="bg1"/>
                </a:solidFill>
              </a:rPr>
              <a:t>pendidikan</a:t>
            </a:r>
            <a:r>
              <a:rPr lang="en-US" sz="1500" dirty="0">
                <a:solidFill>
                  <a:schemeClr val="bg1"/>
                </a:solidFill>
              </a:rPr>
              <a:t> </a:t>
            </a:r>
            <a:r>
              <a:rPr lang="en-US" sz="1500" dirty="0" err="1">
                <a:solidFill>
                  <a:schemeClr val="bg1"/>
                </a:solidFill>
              </a:rPr>
              <a:t>pada</a:t>
            </a:r>
            <a:r>
              <a:rPr lang="en-US" sz="1500" dirty="0">
                <a:solidFill>
                  <a:schemeClr val="bg1"/>
                </a:solidFill>
              </a:rPr>
              <a:t> </a:t>
            </a:r>
            <a:r>
              <a:rPr lang="en-US" sz="1500" dirty="0" err="1">
                <a:solidFill>
                  <a:schemeClr val="bg1"/>
                </a:solidFill>
              </a:rPr>
              <a:t>periode</a:t>
            </a:r>
            <a:r>
              <a:rPr lang="en-US" sz="1500" dirty="0">
                <a:solidFill>
                  <a:schemeClr val="bg1"/>
                </a:solidFill>
              </a:rPr>
              <a:t> 2015-2019 </a:t>
            </a:r>
            <a:r>
              <a:rPr lang="en-US" sz="1500" dirty="0" err="1">
                <a:solidFill>
                  <a:schemeClr val="bg1"/>
                </a:solidFill>
              </a:rPr>
              <a:t>diarahkan</a:t>
            </a:r>
            <a:r>
              <a:rPr lang="en-US" sz="1500" dirty="0">
                <a:solidFill>
                  <a:schemeClr val="bg1"/>
                </a:solidFill>
              </a:rPr>
              <a:t> </a:t>
            </a:r>
            <a:r>
              <a:rPr lang="en-US" sz="1500" dirty="0" err="1">
                <a:solidFill>
                  <a:schemeClr val="bg1"/>
                </a:solidFill>
              </a:rPr>
              <a:t>untuk</a:t>
            </a:r>
            <a:r>
              <a:rPr lang="en-US" sz="1500" dirty="0">
                <a:solidFill>
                  <a:schemeClr val="bg1"/>
                </a:solidFill>
              </a:rPr>
              <a:t> </a:t>
            </a:r>
            <a:r>
              <a:rPr lang="en-US" sz="1500" dirty="0" err="1">
                <a:solidFill>
                  <a:schemeClr val="bg1"/>
                </a:solidFill>
              </a:rPr>
              <a:t>meningkatkan</a:t>
            </a:r>
            <a:r>
              <a:rPr lang="en-US" sz="1500" dirty="0">
                <a:solidFill>
                  <a:schemeClr val="bg1"/>
                </a:solidFill>
              </a:rPr>
              <a:t> </a:t>
            </a:r>
            <a:r>
              <a:rPr lang="en-US" sz="1500" dirty="0" err="1">
                <a:solidFill>
                  <a:schemeClr val="bg1"/>
                </a:solidFill>
              </a:rPr>
              <a:t>kualitas</a:t>
            </a:r>
            <a:r>
              <a:rPr lang="en-US" sz="1500" dirty="0">
                <a:solidFill>
                  <a:schemeClr val="bg1"/>
                </a:solidFill>
              </a:rPr>
              <a:t> </a:t>
            </a:r>
            <a:r>
              <a:rPr lang="en-US" sz="1500" dirty="0" err="1">
                <a:solidFill>
                  <a:schemeClr val="bg1"/>
                </a:solidFill>
              </a:rPr>
              <a:t>Sumberdaya</a:t>
            </a:r>
            <a:r>
              <a:rPr lang="en-US" sz="1500" dirty="0">
                <a:solidFill>
                  <a:schemeClr val="bg1"/>
                </a:solidFill>
              </a:rPr>
              <a:t> </a:t>
            </a:r>
            <a:r>
              <a:rPr lang="en-US" sz="1500" dirty="0" err="1">
                <a:solidFill>
                  <a:schemeClr val="bg1"/>
                </a:solidFill>
              </a:rPr>
              <a:t>Manusia</a:t>
            </a:r>
            <a:r>
              <a:rPr lang="en-US" sz="1500" dirty="0">
                <a:solidFill>
                  <a:schemeClr val="bg1"/>
                </a:solidFill>
              </a:rPr>
              <a:t> Indonesia yang </a:t>
            </a:r>
            <a:r>
              <a:rPr lang="en-US" sz="1500" dirty="0" err="1">
                <a:solidFill>
                  <a:schemeClr val="bg1"/>
                </a:solidFill>
              </a:rPr>
              <a:t>memiliki</a:t>
            </a:r>
            <a:r>
              <a:rPr lang="en-US" sz="1500" dirty="0">
                <a:solidFill>
                  <a:schemeClr val="bg1"/>
                </a:solidFill>
              </a:rPr>
              <a:t> </a:t>
            </a:r>
            <a:r>
              <a:rPr lang="en-US" sz="1500" dirty="0" err="1">
                <a:solidFill>
                  <a:schemeClr val="bg1"/>
                </a:solidFill>
              </a:rPr>
              <a:t>kompetensi</a:t>
            </a:r>
            <a:r>
              <a:rPr lang="en-US" sz="1500" dirty="0">
                <a:solidFill>
                  <a:schemeClr val="bg1"/>
                </a:solidFill>
              </a:rPr>
              <a:t> </a:t>
            </a:r>
            <a:r>
              <a:rPr lang="en-US" sz="1500" dirty="0" err="1">
                <a:solidFill>
                  <a:schemeClr val="bg1"/>
                </a:solidFill>
              </a:rPr>
              <a:t>dan</a:t>
            </a:r>
            <a:r>
              <a:rPr lang="en-US" sz="1500" dirty="0">
                <a:solidFill>
                  <a:schemeClr val="bg1"/>
                </a:solidFill>
              </a:rPr>
              <a:t> </a:t>
            </a:r>
            <a:r>
              <a:rPr lang="en-US" sz="1500" dirty="0" err="1">
                <a:solidFill>
                  <a:schemeClr val="bg1"/>
                </a:solidFill>
              </a:rPr>
              <a:t>berdaya</a:t>
            </a:r>
            <a:r>
              <a:rPr lang="en-US" sz="1500" dirty="0">
                <a:solidFill>
                  <a:schemeClr val="bg1"/>
                </a:solidFill>
              </a:rPr>
              <a:t> </a:t>
            </a:r>
            <a:r>
              <a:rPr lang="en-US" sz="1500" dirty="0" err="1">
                <a:solidFill>
                  <a:schemeClr val="bg1"/>
                </a:solidFill>
              </a:rPr>
              <a:t>saing</a:t>
            </a:r>
            <a:r>
              <a:rPr lang="en-US" sz="1500" dirty="0">
                <a:solidFill>
                  <a:schemeClr val="bg1"/>
                </a:solidFill>
              </a:rPr>
              <a:t> regional. </a:t>
            </a:r>
            <a:r>
              <a:rPr lang="en-US" sz="1500" dirty="0" err="1">
                <a:solidFill>
                  <a:schemeClr val="bg1"/>
                </a:solidFill>
              </a:rPr>
              <a:t>Tema</a:t>
            </a:r>
            <a:r>
              <a:rPr lang="en-US" sz="1500" dirty="0">
                <a:solidFill>
                  <a:schemeClr val="bg1"/>
                </a:solidFill>
              </a:rPr>
              <a:t> </a:t>
            </a:r>
            <a:r>
              <a:rPr lang="en-US" sz="1500" dirty="0" err="1">
                <a:solidFill>
                  <a:schemeClr val="bg1"/>
                </a:solidFill>
              </a:rPr>
              <a:t>pembangunan</a:t>
            </a:r>
            <a:r>
              <a:rPr lang="en-US" sz="1500" dirty="0">
                <a:solidFill>
                  <a:schemeClr val="bg1"/>
                </a:solidFill>
              </a:rPr>
              <a:t> </a:t>
            </a:r>
            <a:r>
              <a:rPr lang="en-US" sz="1500" dirty="0" err="1">
                <a:solidFill>
                  <a:schemeClr val="bg1"/>
                </a:solidFill>
              </a:rPr>
              <a:t>pendidikan</a:t>
            </a:r>
            <a:r>
              <a:rPr lang="en-US" sz="1500" dirty="0">
                <a:solidFill>
                  <a:schemeClr val="bg1"/>
                </a:solidFill>
              </a:rPr>
              <a:t> </a:t>
            </a:r>
            <a:r>
              <a:rPr lang="en-US" sz="1500" dirty="0" err="1">
                <a:solidFill>
                  <a:schemeClr val="bg1"/>
                </a:solidFill>
              </a:rPr>
              <a:t>tersebut</a:t>
            </a:r>
            <a:r>
              <a:rPr lang="en-US" sz="1500" dirty="0">
                <a:solidFill>
                  <a:schemeClr val="bg1"/>
                </a:solidFill>
              </a:rPr>
              <a:t> </a:t>
            </a:r>
            <a:r>
              <a:rPr lang="en-US" sz="1500" dirty="0" err="1">
                <a:solidFill>
                  <a:schemeClr val="bg1"/>
                </a:solidFill>
              </a:rPr>
              <a:t>merupakan</a:t>
            </a:r>
            <a:r>
              <a:rPr lang="en-US" sz="1500" dirty="0">
                <a:solidFill>
                  <a:schemeClr val="bg1"/>
                </a:solidFill>
              </a:rPr>
              <a:t> </a:t>
            </a:r>
            <a:r>
              <a:rPr lang="en-US" sz="1500" dirty="0" err="1">
                <a:solidFill>
                  <a:schemeClr val="bg1"/>
                </a:solidFill>
              </a:rPr>
              <a:t>salah</a:t>
            </a:r>
            <a:r>
              <a:rPr lang="en-US" sz="1500" dirty="0">
                <a:solidFill>
                  <a:schemeClr val="bg1"/>
                </a:solidFill>
              </a:rPr>
              <a:t> </a:t>
            </a:r>
            <a:r>
              <a:rPr lang="en-US" sz="1500" dirty="0" err="1">
                <a:solidFill>
                  <a:schemeClr val="bg1"/>
                </a:solidFill>
              </a:rPr>
              <a:t>suatu</a:t>
            </a:r>
            <a:r>
              <a:rPr lang="en-US" sz="1500" dirty="0">
                <a:solidFill>
                  <a:schemeClr val="bg1"/>
                </a:solidFill>
              </a:rPr>
              <a:t> </a:t>
            </a:r>
            <a:r>
              <a:rPr lang="en-US" sz="1500" dirty="0" err="1">
                <a:solidFill>
                  <a:schemeClr val="bg1"/>
                </a:solidFill>
              </a:rPr>
              <a:t>upaya</a:t>
            </a:r>
            <a:r>
              <a:rPr lang="en-US" sz="1500" dirty="0">
                <a:solidFill>
                  <a:schemeClr val="bg1"/>
                </a:solidFill>
              </a:rPr>
              <a:t> Indonesia </a:t>
            </a:r>
            <a:r>
              <a:rPr lang="en-US" sz="1500" dirty="0" err="1">
                <a:solidFill>
                  <a:schemeClr val="bg1"/>
                </a:solidFill>
              </a:rPr>
              <a:t>dalam</a:t>
            </a:r>
            <a:r>
              <a:rPr lang="en-US" sz="1500" dirty="0">
                <a:solidFill>
                  <a:schemeClr val="bg1"/>
                </a:solidFill>
              </a:rPr>
              <a:t> </a:t>
            </a:r>
            <a:r>
              <a:rPr lang="en-US" sz="1500" dirty="0" err="1">
                <a:solidFill>
                  <a:schemeClr val="bg1"/>
                </a:solidFill>
              </a:rPr>
              <a:t>meghadapi</a:t>
            </a:r>
            <a:r>
              <a:rPr lang="en-US" sz="1500" dirty="0">
                <a:solidFill>
                  <a:schemeClr val="bg1"/>
                </a:solidFill>
              </a:rPr>
              <a:t> </a:t>
            </a:r>
            <a:r>
              <a:rPr lang="en-US" sz="1500" dirty="0" err="1">
                <a:solidFill>
                  <a:schemeClr val="bg1"/>
                </a:solidFill>
              </a:rPr>
              <a:t>pasar</a:t>
            </a:r>
            <a:r>
              <a:rPr lang="en-US" sz="1500" dirty="0">
                <a:solidFill>
                  <a:schemeClr val="bg1"/>
                </a:solidFill>
              </a:rPr>
              <a:t> </a:t>
            </a:r>
            <a:r>
              <a:rPr lang="en-US" sz="1500" dirty="0" err="1">
                <a:solidFill>
                  <a:schemeClr val="bg1"/>
                </a:solidFill>
              </a:rPr>
              <a:t>bebas</a:t>
            </a:r>
            <a:r>
              <a:rPr lang="en-US" sz="1500" dirty="0">
                <a:solidFill>
                  <a:schemeClr val="bg1"/>
                </a:solidFill>
              </a:rPr>
              <a:t> ASEAN yang </a:t>
            </a:r>
            <a:r>
              <a:rPr lang="en-US" sz="1500" dirty="0" err="1">
                <a:solidFill>
                  <a:schemeClr val="bg1"/>
                </a:solidFill>
              </a:rPr>
              <a:t>akan</a:t>
            </a:r>
            <a:r>
              <a:rPr lang="en-US" sz="1500" dirty="0">
                <a:solidFill>
                  <a:schemeClr val="bg1"/>
                </a:solidFill>
              </a:rPr>
              <a:t> </a:t>
            </a:r>
            <a:r>
              <a:rPr lang="en-US" sz="1500" dirty="0" err="1">
                <a:solidFill>
                  <a:schemeClr val="bg1"/>
                </a:solidFill>
              </a:rPr>
              <a:t>dimulai</a:t>
            </a:r>
            <a:r>
              <a:rPr lang="en-US" sz="1500" dirty="0">
                <a:solidFill>
                  <a:schemeClr val="bg1"/>
                </a:solidFill>
              </a:rPr>
              <a:t> </a:t>
            </a:r>
            <a:r>
              <a:rPr lang="en-US" sz="1500" dirty="0" err="1">
                <a:solidFill>
                  <a:schemeClr val="bg1"/>
                </a:solidFill>
              </a:rPr>
              <a:t>dalam</a:t>
            </a:r>
            <a:r>
              <a:rPr lang="en-US" sz="1500" dirty="0">
                <a:solidFill>
                  <a:schemeClr val="bg1"/>
                </a:solidFill>
              </a:rPr>
              <a:t> </a:t>
            </a:r>
            <a:r>
              <a:rPr lang="en-US" sz="1500" dirty="0" err="1">
                <a:solidFill>
                  <a:schemeClr val="bg1"/>
                </a:solidFill>
              </a:rPr>
              <a:t>periode</a:t>
            </a:r>
            <a:r>
              <a:rPr lang="en-US" sz="1500" dirty="0">
                <a:solidFill>
                  <a:schemeClr val="bg1"/>
                </a:solidFill>
              </a:rPr>
              <a:t> RPJMN </a:t>
            </a:r>
            <a:r>
              <a:rPr lang="en-US" sz="1500" dirty="0" err="1">
                <a:solidFill>
                  <a:schemeClr val="bg1"/>
                </a:solidFill>
              </a:rPr>
              <a:t>ke</a:t>
            </a:r>
            <a:r>
              <a:rPr lang="en-US" sz="1500" dirty="0">
                <a:solidFill>
                  <a:schemeClr val="bg1"/>
                </a:solidFill>
              </a:rPr>
              <a:t> III </a:t>
            </a:r>
            <a:r>
              <a:rPr lang="en-US" sz="1500" dirty="0" err="1">
                <a:solidFill>
                  <a:schemeClr val="bg1"/>
                </a:solidFill>
              </a:rPr>
              <a:t>ini</a:t>
            </a:r>
            <a:r>
              <a:rPr lang="en-US" sz="1500" dirty="0">
                <a:solidFill>
                  <a:schemeClr val="bg1"/>
                </a:solidFill>
              </a:rPr>
              <a:t>.</a:t>
            </a:r>
          </a:p>
          <a:p>
            <a:pPr lvl="1"/>
            <a:endParaRPr lang="en-ID" sz="1500" dirty="0">
              <a:solidFill>
                <a:schemeClr val="bg1"/>
              </a:solidFill>
            </a:endParaRPr>
          </a:p>
          <a:p>
            <a:pPr marL="723900" lvl="1" indent="-266700">
              <a:buFont typeface="+mj-lt"/>
              <a:buAutoNum type="arabicPeriod" startAt="2"/>
            </a:pPr>
            <a:r>
              <a:rPr lang="en-US" sz="1500" dirty="0" err="1">
                <a:solidFill>
                  <a:schemeClr val="bg1"/>
                </a:solidFill>
              </a:rPr>
              <a:t>Berdasarkan</a:t>
            </a:r>
            <a:r>
              <a:rPr lang="en-US" sz="1500" dirty="0">
                <a:solidFill>
                  <a:schemeClr val="bg1"/>
                </a:solidFill>
              </a:rPr>
              <a:t> </a:t>
            </a:r>
            <a:r>
              <a:rPr lang="en-US" sz="1500" dirty="0" err="1">
                <a:solidFill>
                  <a:schemeClr val="bg1"/>
                </a:solidFill>
              </a:rPr>
              <a:t>Rencana</a:t>
            </a:r>
            <a:r>
              <a:rPr lang="en-US" sz="1500" dirty="0">
                <a:solidFill>
                  <a:schemeClr val="bg1"/>
                </a:solidFill>
              </a:rPr>
              <a:t> Pembangunan </a:t>
            </a:r>
            <a:r>
              <a:rPr lang="en-US" sz="1500" dirty="0" err="1">
                <a:solidFill>
                  <a:schemeClr val="bg1"/>
                </a:solidFill>
              </a:rPr>
              <a:t>Jangka</a:t>
            </a:r>
            <a:r>
              <a:rPr lang="en-US" sz="1500" dirty="0">
                <a:solidFill>
                  <a:schemeClr val="bg1"/>
                </a:solidFill>
              </a:rPr>
              <a:t> </a:t>
            </a:r>
            <a:r>
              <a:rPr lang="en-US" sz="1500" dirty="0" err="1">
                <a:solidFill>
                  <a:schemeClr val="bg1"/>
                </a:solidFill>
              </a:rPr>
              <a:t>Menengah</a:t>
            </a:r>
            <a:r>
              <a:rPr lang="en-US" sz="1500" dirty="0">
                <a:solidFill>
                  <a:schemeClr val="bg1"/>
                </a:solidFill>
              </a:rPr>
              <a:t> (RPJMN) </a:t>
            </a:r>
            <a:r>
              <a:rPr lang="en-US" sz="1500" dirty="0" err="1">
                <a:solidFill>
                  <a:schemeClr val="bg1"/>
                </a:solidFill>
              </a:rPr>
              <a:t>Tahun</a:t>
            </a:r>
            <a:r>
              <a:rPr lang="en-US" sz="1500" dirty="0">
                <a:solidFill>
                  <a:schemeClr val="bg1"/>
                </a:solidFill>
              </a:rPr>
              <a:t> 2015-2019 </a:t>
            </a:r>
            <a:r>
              <a:rPr lang="en-US" sz="1500" dirty="0" err="1">
                <a:solidFill>
                  <a:schemeClr val="bg1"/>
                </a:solidFill>
              </a:rPr>
              <a:t>tersebut</a:t>
            </a:r>
            <a:r>
              <a:rPr lang="en-US" sz="1500" dirty="0">
                <a:solidFill>
                  <a:schemeClr val="bg1"/>
                </a:solidFill>
              </a:rPr>
              <a:t>, </a:t>
            </a:r>
            <a:r>
              <a:rPr lang="en-US" sz="1500" dirty="0" err="1">
                <a:solidFill>
                  <a:schemeClr val="bg1"/>
                </a:solidFill>
              </a:rPr>
              <a:t>maka</a:t>
            </a:r>
            <a:r>
              <a:rPr lang="en-US" sz="1500" dirty="0">
                <a:solidFill>
                  <a:schemeClr val="bg1"/>
                </a:solidFill>
              </a:rPr>
              <a:t> </a:t>
            </a:r>
            <a:r>
              <a:rPr lang="en-US" sz="1500" dirty="0" err="1">
                <a:solidFill>
                  <a:schemeClr val="bg1"/>
                </a:solidFill>
              </a:rPr>
              <a:t>pemerintah</a:t>
            </a:r>
            <a:r>
              <a:rPr lang="en-US" sz="1500" dirty="0">
                <a:solidFill>
                  <a:schemeClr val="bg1"/>
                </a:solidFill>
              </a:rPr>
              <a:t> </a:t>
            </a:r>
            <a:r>
              <a:rPr lang="en-US" sz="1500" dirty="0" err="1">
                <a:solidFill>
                  <a:schemeClr val="bg1"/>
                </a:solidFill>
              </a:rPr>
              <a:t>telah</a:t>
            </a:r>
            <a:r>
              <a:rPr lang="en-US" sz="1500" dirty="0">
                <a:solidFill>
                  <a:schemeClr val="bg1"/>
                </a:solidFill>
              </a:rPr>
              <a:t> </a:t>
            </a:r>
            <a:r>
              <a:rPr lang="en-US" sz="1500" dirty="0" err="1">
                <a:solidFill>
                  <a:schemeClr val="bg1"/>
                </a:solidFill>
              </a:rPr>
              <a:t>menetapkan</a:t>
            </a:r>
            <a:r>
              <a:rPr lang="en-US" sz="1500" dirty="0">
                <a:solidFill>
                  <a:schemeClr val="bg1"/>
                </a:solidFill>
              </a:rPr>
              <a:t> </a:t>
            </a:r>
            <a:r>
              <a:rPr lang="en-US" sz="1500" dirty="0" err="1">
                <a:solidFill>
                  <a:schemeClr val="bg1"/>
                </a:solidFill>
              </a:rPr>
              <a:t>prioritas</a:t>
            </a:r>
            <a:r>
              <a:rPr lang="en-US" sz="1500" dirty="0">
                <a:solidFill>
                  <a:schemeClr val="bg1"/>
                </a:solidFill>
              </a:rPr>
              <a:t> Nasional </a:t>
            </a:r>
            <a:r>
              <a:rPr lang="en-US" sz="1500" dirty="0" err="1">
                <a:solidFill>
                  <a:schemeClr val="bg1"/>
                </a:solidFill>
              </a:rPr>
              <a:t>Bidang</a:t>
            </a:r>
            <a:r>
              <a:rPr lang="en-US" sz="1500" dirty="0">
                <a:solidFill>
                  <a:schemeClr val="bg1"/>
                </a:solidFill>
              </a:rPr>
              <a:t> </a:t>
            </a:r>
            <a:r>
              <a:rPr lang="en-US" sz="1500" dirty="0" err="1">
                <a:solidFill>
                  <a:schemeClr val="bg1"/>
                </a:solidFill>
              </a:rPr>
              <a:t>Pendidikan</a:t>
            </a:r>
            <a:r>
              <a:rPr lang="en-US" sz="1500" dirty="0">
                <a:solidFill>
                  <a:schemeClr val="bg1"/>
                </a:solidFill>
              </a:rPr>
              <a:t> </a:t>
            </a:r>
            <a:r>
              <a:rPr lang="en-US" sz="1500" dirty="0" err="1">
                <a:solidFill>
                  <a:schemeClr val="bg1"/>
                </a:solidFill>
              </a:rPr>
              <a:t>yakni</a:t>
            </a:r>
            <a:r>
              <a:rPr lang="en-US" sz="1500" dirty="0">
                <a:solidFill>
                  <a:schemeClr val="bg1"/>
                </a:solidFill>
              </a:rPr>
              <a:t> “</a:t>
            </a:r>
            <a:r>
              <a:rPr lang="en-US" sz="1500" dirty="0" err="1">
                <a:solidFill>
                  <a:schemeClr val="bg1"/>
                </a:solidFill>
              </a:rPr>
              <a:t>Peningkatan</a:t>
            </a:r>
            <a:r>
              <a:rPr lang="en-US" sz="1500" dirty="0">
                <a:solidFill>
                  <a:schemeClr val="bg1"/>
                </a:solidFill>
              </a:rPr>
              <a:t> </a:t>
            </a:r>
            <a:r>
              <a:rPr lang="en-US" sz="1500" dirty="0" err="1">
                <a:solidFill>
                  <a:schemeClr val="bg1"/>
                </a:solidFill>
              </a:rPr>
              <a:t>akses</a:t>
            </a:r>
            <a:r>
              <a:rPr lang="en-US" sz="1500" dirty="0">
                <a:solidFill>
                  <a:schemeClr val="bg1"/>
                </a:solidFill>
              </a:rPr>
              <a:t> </a:t>
            </a:r>
            <a:r>
              <a:rPr lang="en-US" sz="1500" dirty="0" err="1">
                <a:solidFill>
                  <a:schemeClr val="bg1"/>
                </a:solidFill>
              </a:rPr>
              <a:t>pendidikan</a:t>
            </a:r>
            <a:r>
              <a:rPr lang="en-US" sz="1500" dirty="0">
                <a:solidFill>
                  <a:schemeClr val="bg1"/>
                </a:solidFill>
              </a:rPr>
              <a:t> yang </a:t>
            </a:r>
            <a:r>
              <a:rPr lang="en-US" sz="1500" dirty="0" err="1">
                <a:solidFill>
                  <a:schemeClr val="bg1"/>
                </a:solidFill>
              </a:rPr>
              <a:t>berkualitas</a:t>
            </a:r>
            <a:r>
              <a:rPr lang="en-US" sz="1500" dirty="0">
                <a:solidFill>
                  <a:schemeClr val="bg1"/>
                </a:solidFill>
              </a:rPr>
              <a:t>, </a:t>
            </a:r>
            <a:r>
              <a:rPr lang="en-US" sz="1500" dirty="0" err="1">
                <a:solidFill>
                  <a:schemeClr val="bg1"/>
                </a:solidFill>
              </a:rPr>
              <a:t>terjangkau</a:t>
            </a:r>
            <a:r>
              <a:rPr lang="en-US" sz="1500" dirty="0">
                <a:solidFill>
                  <a:schemeClr val="bg1"/>
                </a:solidFill>
              </a:rPr>
              <a:t>, </a:t>
            </a:r>
            <a:r>
              <a:rPr lang="en-US" sz="1500" dirty="0" err="1">
                <a:solidFill>
                  <a:schemeClr val="bg1"/>
                </a:solidFill>
              </a:rPr>
              <a:t>relevan</a:t>
            </a:r>
            <a:r>
              <a:rPr lang="en-US" sz="1500" dirty="0">
                <a:solidFill>
                  <a:schemeClr val="bg1"/>
                </a:solidFill>
              </a:rPr>
              <a:t>, </a:t>
            </a:r>
            <a:r>
              <a:rPr lang="en-US" sz="1500" dirty="0" err="1">
                <a:solidFill>
                  <a:schemeClr val="bg1"/>
                </a:solidFill>
              </a:rPr>
              <a:t>dan</a:t>
            </a:r>
            <a:r>
              <a:rPr lang="en-US" sz="1500" dirty="0">
                <a:solidFill>
                  <a:schemeClr val="bg1"/>
                </a:solidFill>
              </a:rPr>
              <a:t> </a:t>
            </a:r>
            <a:r>
              <a:rPr lang="en-US" sz="1500" dirty="0" err="1">
                <a:solidFill>
                  <a:schemeClr val="bg1"/>
                </a:solidFill>
              </a:rPr>
              <a:t>efisien</a:t>
            </a:r>
            <a:r>
              <a:rPr lang="en-US" sz="1500" dirty="0">
                <a:solidFill>
                  <a:schemeClr val="bg1"/>
                </a:solidFill>
              </a:rPr>
              <a:t> </a:t>
            </a:r>
            <a:r>
              <a:rPr lang="en-US" sz="1500" dirty="0" err="1">
                <a:solidFill>
                  <a:schemeClr val="bg1"/>
                </a:solidFill>
              </a:rPr>
              <a:t>menuju</a:t>
            </a:r>
            <a:r>
              <a:rPr lang="en-US" sz="1500" dirty="0">
                <a:solidFill>
                  <a:schemeClr val="bg1"/>
                </a:solidFill>
              </a:rPr>
              <a:t> </a:t>
            </a:r>
            <a:r>
              <a:rPr lang="en-US" sz="1500" dirty="0" err="1">
                <a:solidFill>
                  <a:schemeClr val="bg1"/>
                </a:solidFill>
              </a:rPr>
              <a:t>terangkatnya</a:t>
            </a:r>
            <a:r>
              <a:rPr lang="en-US" sz="1500" dirty="0">
                <a:solidFill>
                  <a:schemeClr val="bg1"/>
                </a:solidFill>
              </a:rPr>
              <a:t> </a:t>
            </a:r>
            <a:r>
              <a:rPr lang="en-US" sz="1500" dirty="0" err="1">
                <a:solidFill>
                  <a:schemeClr val="bg1"/>
                </a:solidFill>
              </a:rPr>
              <a:t>kesejahteraan</a:t>
            </a:r>
            <a:r>
              <a:rPr lang="en-US" sz="1500" dirty="0">
                <a:solidFill>
                  <a:schemeClr val="bg1"/>
                </a:solidFill>
              </a:rPr>
              <a:t> </a:t>
            </a:r>
            <a:r>
              <a:rPr lang="en-US" sz="1500" dirty="0" err="1">
                <a:solidFill>
                  <a:schemeClr val="bg1"/>
                </a:solidFill>
              </a:rPr>
              <a:t>hidup</a:t>
            </a:r>
            <a:r>
              <a:rPr lang="en-US" sz="1500" dirty="0">
                <a:solidFill>
                  <a:schemeClr val="bg1"/>
                </a:solidFill>
              </a:rPr>
              <a:t> </a:t>
            </a:r>
            <a:r>
              <a:rPr lang="en-US" sz="1500" dirty="0" err="1">
                <a:solidFill>
                  <a:schemeClr val="bg1"/>
                </a:solidFill>
              </a:rPr>
              <a:t>rakyat</a:t>
            </a:r>
            <a:r>
              <a:rPr lang="en-US" sz="1500" dirty="0">
                <a:solidFill>
                  <a:schemeClr val="bg1"/>
                </a:solidFill>
              </a:rPr>
              <a:t>, </a:t>
            </a:r>
            <a:r>
              <a:rPr lang="en-US" sz="1500" dirty="0" err="1">
                <a:solidFill>
                  <a:schemeClr val="bg1"/>
                </a:solidFill>
              </a:rPr>
              <a:t>kemandirian</a:t>
            </a:r>
            <a:r>
              <a:rPr lang="en-US" sz="1500" dirty="0">
                <a:solidFill>
                  <a:schemeClr val="bg1"/>
                </a:solidFill>
              </a:rPr>
              <a:t>, </a:t>
            </a:r>
            <a:r>
              <a:rPr lang="en-US" sz="1500" dirty="0" err="1">
                <a:solidFill>
                  <a:schemeClr val="bg1"/>
                </a:solidFill>
              </a:rPr>
              <a:t>keluhuran</a:t>
            </a:r>
            <a:r>
              <a:rPr lang="en-US" sz="1500" dirty="0">
                <a:solidFill>
                  <a:schemeClr val="bg1"/>
                </a:solidFill>
              </a:rPr>
              <a:t> </a:t>
            </a:r>
            <a:r>
              <a:rPr lang="en-US" sz="1500" dirty="0" err="1">
                <a:solidFill>
                  <a:schemeClr val="bg1"/>
                </a:solidFill>
              </a:rPr>
              <a:t>budi</a:t>
            </a:r>
            <a:r>
              <a:rPr lang="en-US" sz="1500" dirty="0">
                <a:solidFill>
                  <a:schemeClr val="bg1"/>
                </a:solidFill>
              </a:rPr>
              <a:t> </a:t>
            </a:r>
            <a:r>
              <a:rPr lang="en-US" sz="1500" dirty="0" err="1">
                <a:solidFill>
                  <a:schemeClr val="bg1"/>
                </a:solidFill>
              </a:rPr>
              <a:t>pekerti</a:t>
            </a:r>
            <a:r>
              <a:rPr lang="en-US" sz="1500" dirty="0">
                <a:solidFill>
                  <a:schemeClr val="bg1"/>
                </a:solidFill>
              </a:rPr>
              <a:t>, </a:t>
            </a:r>
            <a:r>
              <a:rPr lang="en-US" sz="1500" dirty="0" err="1">
                <a:solidFill>
                  <a:schemeClr val="bg1"/>
                </a:solidFill>
              </a:rPr>
              <a:t>dan</a:t>
            </a:r>
            <a:r>
              <a:rPr lang="en-US" sz="1500" dirty="0">
                <a:solidFill>
                  <a:schemeClr val="bg1"/>
                </a:solidFill>
              </a:rPr>
              <a:t> </a:t>
            </a:r>
            <a:r>
              <a:rPr lang="en-US" sz="1500" dirty="0" err="1">
                <a:solidFill>
                  <a:schemeClr val="bg1"/>
                </a:solidFill>
              </a:rPr>
              <a:t>karakter</a:t>
            </a:r>
            <a:r>
              <a:rPr lang="en-US" sz="1500" dirty="0">
                <a:solidFill>
                  <a:schemeClr val="bg1"/>
                </a:solidFill>
              </a:rPr>
              <a:t> </a:t>
            </a:r>
            <a:r>
              <a:rPr lang="en-US" sz="1500" dirty="0" err="1">
                <a:solidFill>
                  <a:schemeClr val="bg1"/>
                </a:solidFill>
              </a:rPr>
              <a:t>bangsa</a:t>
            </a:r>
            <a:r>
              <a:rPr lang="en-US" sz="1500" dirty="0">
                <a:solidFill>
                  <a:schemeClr val="bg1"/>
                </a:solidFill>
              </a:rPr>
              <a:t> yang </a:t>
            </a:r>
            <a:r>
              <a:rPr lang="en-US" sz="1500" dirty="0" err="1">
                <a:solidFill>
                  <a:schemeClr val="bg1"/>
                </a:solidFill>
              </a:rPr>
              <a:t>kuat</a:t>
            </a:r>
            <a:r>
              <a:rPr lang="en-US" sz="1500" dirty="0">
                <a:solidFill>
                  <a:schemeClr val="bg1"/>
                </a:solidFill>
              </a:rPr>
              <a:t>”. </a:t>
            </a:r>
            <a:r>
              <a:rPr lang="en-US" sz="1500" dirty="0" err="1">
                <a:solidFill>
                  <a:schemeClr val="bg1"/>
                </a:solidFill>
              </a:rPr>
              <a:t>Pendidikan</a:t>
            </a:r>
            <a:r>
              <a:rPr lang="en-US" sz="1500" dirty="0">
                <a:solidFill>
                  <a:schemeClr val="bg1"/>
                </a:solidFill>
              </a:rPr>
              <a:t> </a:t>
            </a:r>
            <a:r>
              <a:rPr lang="en-US" sz="1500" dirty="0" err="1">
                <a:solidFill>
                  <a:schemeClr val="bg1"/>
                </a:solidFill>
              </a:rPr>
              <a:t>menjadi</a:t>
            </a:r>
            <a:r>
              <a:rPr lang="en-US" sz="1500" dirty="0">
                <a:solidFill>
                  <a:schemeClr val="bg1"/>
                </a:solidFill>
              </a:rPr>
              <a:t> </a:t>
            </a:r>
            <a:r>
              <a:rPr lang="en-US" sz="1500" dirty="0" err="1">
                <a:solidFill>
                  <a:schemeClr val="bg1"/>
                </a:solidFill>
              </a:rPr>
              <a:t>suatu</a:t>
            </a:r>
            <a:r>
              <a:rPr lang="en-US" sz="1500" dirty="0">
                <a:solidFill>
                  <a:schemeClr val="bg1"/>
                </a:solidFill>
              </a:rPr>
              <a:t> </a:t>
            </a:r>
            <a:r>
              <a:rPr lang="en-US" sz="1500" dirty="0" err="1">
                <a:solidFill>
                  <a:schemeClr val="bg1"/>
                </a:solidFill>
              </a:rPr>
              <a:t>instrumen</a:t>
            </a:r>
            <a:r>
              <a:rPr lang="en-US" sz="1500" dirty="0">
                <a:solidFill>
                  <a:schemeClr val="bg1"/>
                </a:solidFill>
              </a:rPr>
              <a:t> yang </a:t>
            </a:r>
            <a:r>
              <a:rPr lang="en-US" sz="1500" dirty="0" err="1">
                <a:solidFill>
                  <a:schemeClr val="bg1"/>
                </a:solidFill>
              </a:rPr>
              <a:t>sangat</a:t>
            </a:r>
            <a:r>
              <a:rPr lang="en-US" sz="1500" dirty="0">
                <a:solidFill>
                  <a:schemeClr val="bg1"/>
                </a:solidFill>
              </a:rPr>
              <a:t> </a:t>
            </a:r>
            <a:r>
              <a:rPr lang="en-US" sz="1500" dirty="0" err="1">
                <a:solidFill>
                  <a:schemeClr val="bg1"/>
                </a:solidFill>
              </a:rPr>
              <a:t>penting</a:t>
            </a:r>
            <a:r>
              <a:rPr lang="en-US" sz="1500" dirty="0">
                <a:solidFill>
                  <a:schemeClr val="bg1"/>
                </a:solidFill>
              </a:rPr>
              <a:t> </a:t>
            </a:r>
            <a:r>
              <a:rPr lang="en-US" sz="1500" dirty="0" err="1">
                <a:solidFill>
                  <a:schemeClr val="bg1"/>
                </a:solidFill>
              </a:rPr>
              <a:t>dalam</a:t>
            </a:r>
            <a:r>
              <a:rPr lang="en-US" sz="1500" dirty="0">
                <a:solidFill>
                  <a:schemeClr val="bg1"/>
                </a:solidFill>
              </a:rPr>
              <a:t> </a:t>
            </a:r>
            <a:r>
              <a:rPr lang="en-US" sz="1500" dirty="0" err="1">
                <a:solidFill>
                  <a:schemeClr val="bg1"/>
                </a:solidFill>
              </a:rPr>
              <a:t>mewujudkan</a:t>
            </a:r>
            <a:r>
              <a:rPr lang="en-US" sz="1500" dirty="0">
                <a:solidFill>
                  <a:schemeClr val="bg1"/>
                </a:solidFill>
              </a:rPr>
              <a:t> </a:t>
            </a:r>
            <a:r>
              <a:rPr lang="en-US" sz="1500" dirty="0" err="1">
                <a:solidFill>
                  <a:schemeClr val="bg1"/>
                </a:solidFill>
              </a:rPr>
              <a:t>pembangunan</a:t>
            </a:r>
            <a:r>
              <a:rPr lang="en-US" sz="1500" dirty="0">
                <a:solidFill>
                  <a:schemeClr val="bg1"/>
                </a:solidFill>
              </a:rPr>
              <a:t> </a:t>
            </a:r>
            <a:r>
              <a:rPr lang="en-US" sz="1500" dirty="0" err="1">
                <a:solidFill>
                  <a:schemeClr val="bg1"/>
                </a:solidFill>
              </a:rPr>
              <a:t>sumberdaya</a:t>
            </a:r>
            <a:r>
              <a:rPr lang="en-US" sz="1500" dirty="0">
                <a:solidFill>
                  <a:schemeClr val="bg1"/>
                </a:solidFill>
              </a:rPr>
              <a:t> </a:t>
            </a:r>
            <a:r>
              <a:rPr lang="en-US" sz="1500" dirty="0" err="1">
                <a:solidFill>
                  <a:schemeClr val="bg1"/>
                </a:solidFill>
              </a:rPr>
              <a:t>manusia</a:t>
            </a:r>
            <a:r>
              <a:rPr lang="en-US" sz="1500" dirty="0">
                <a:solidFill>
                  <a:schemeClr val="bg1"/>
                </a:solidFill>
              </a:rPr>
              <a:t> Indonesia di era </a:t>
            </a:r>
            <a:r>
              <a:rPr lang="en-US" sz="1500" dirty="0" err="1">
                <a:solidFill>
                  <a:schemeClr val="bg1"/>
                </a:solidFill>
              </a:rPr>
              <a:t>globalisasi</a:t>
            </a:r>
            <a:r>
              <a:rPr lang="en-US" sz="1500" dirty="0">
                <a:solidFill>
                  <a:schemeClr val="bg1"/>
                </a:solidFill>
              </a:rPr>
              <a:t> </a:t>
            </a:r>
            <a:r>
              <a:rPr lang="en-US" sz="1500" dirty="0" err="1">
                <a:solidFill>
                  <a:schemeClr val="bg1"/>
                </a:solidFill>
              </a:rPr>
              <a:t>ini</a:t>
            </a:r>
            <a:r>
              <a:rPr lang="en-US" sz="1500" dirty="0">
                <a:solidFill>
                  <a:schemeClr val="bg1"/>
                </a:solidFill>
              </a:rPr>
              <a:t>.</a:t>
            </a:r>
          </a:p>
          <a:p>
            <a:pPr lvl="1"/>
            <a:endParaRPr lang="en-ID" sz="1500" dirty="0">
              <a:solidFill>
                <a:schemeClr val="bg1"/>
              </a:solidFill>
            </a:endParaRPr>
          </a:p>
          <a:p>
            <a:pPr marL="723900" lvl="1" indent="-266700">
              <a:buFont typeface="+mj-lt"/>
              <a:buAutoNum type="arabicPeriod" startAt="3"/>
            </a:pPr>
            <a:r>
              <a:rPr lang="en-US" sz="1500" dirty="0" err="1">
                <a:solidFill>
                  <a:schemeClr val="bg1"/>
                </a:solidFill>
              </a:rPr>
              <a:t>Berdasarkan</a:t>
            </a:r>
            <a:r>
              <a:rPr lang="en-US" sz="1500" dirty="0">
                <a:solidFill>
                  <a:schemeClr val="bg1"/>
                </a:solidFill>
              </a:rPr>
              <a:t> </a:t>
            </a:r>
            <a:r>
              <a:rPr lang="en-US" sz="1500" dirty="0" err="1">
                <a:solidFill>
                  <a:schemeClr val="bg1"/>
                </a:solidFill>
              </a:rPr>
              <a:t>hal</a:t>
            </a:r>
            <a:r>
              <a:rPr lang="en-US" sz="1500" dirty="0">
                <a:solidFill>
                  <a:schemeClr val="bg1"/>
                </a:solidFill>
              </a:rPr>
              <a:t> </a:t>
            </a:r>
            <a:r>
              <a:rPr lang="en-US" sz="1500" dirty="0" err="1">
                <a:solidFill>
                  <a:schemeClr val="bg1"/>
                </a:solidFill>
              </a:rPr>
              <a:t>tersebut</a:t>
            </a:r>
            <a:r>
              <a:rPr lang="en-US" sz="1500" dirty="0">
                <a:solidFill>
                  <a:schemeClr val="bg1"/>
                </a:solidFill>
              </a:rPr>
              <a:t>, </a:t>
            </a:r>
            <a:r>
              <a:rPr lang="en-US" sz="1500" dirty="0" err="1">
                <a:solidFill>
                  <a:schemeClr val="bg1"/>
                </a:solidFill>
              </a:rPr>
              <a:t>Direktorat</a:t>
            </a:r>
            <a:r>
              <a:rPr lang="en-US" sz="1500" dirty="0">
                <a:solidFill>
                  <a:schemeClr val="bg1"/>
                </a:solidFill>
              </a:rPr>
              <a:t> </a:t>
            </a:r>
            <a:r>
              <a:rPr lang="en-US" sz="1500" dirty="0" err="1">
                <a:solidFill>
                  <a:schemeClr val="bg1"/>
                </a:solidFill>
              </a:rPr>
              <a:t>Pembinaan</a:t>
            </a:r>
            <a:r>
              <a:rPr lang="en-US" sz="1500" dirty="0">
                <a:solidFill>
                  <a:schemeClr val="bg1"/>
                </a:solidFill>
              </a:rPr>
              <a:t> SMA </a:t>
            </a:r>
            <a:r>
              <a:rPr lang="en-US" sz="1500" dirty="0" err="1">
                <a:solidFill>
                  <a:schemeClr val="bg1"/>
                </a:solidFill>
              </a:rPr>
              <a:t>merumuskan</a:t>
            </a:r>
            <a:r>
              <a:rPr lang="en-US" sz="1500" dirty="0">
                <a:solidFill>
                  <a:schemeClr val="bg1"/>
                </a:solidFill>
              </a:rPr>
              <a:t> </a:t>
            </a:r>
            <a:r>
              <a:rPr lang="en-US" sz="1500" dirty="0" err="1">
                <a:solidFill>
                  <a:schemeClr val="bg1"/>
                </a:solidFill>
              </a:rPr>
              <a:t>tujuan</a:t>
            </a:r>
            <a:r>
              <a:rPr lang="en-US" sz="1500" dirty="0">
                <a:solidFill>
                  <a:schemeClr val="bg1"/>
                </a:solidFill>
              </a:rPr>
              <a:t> </a:t>
            </a:r>
            <a:r>
              <a:rPr lang="en-US" sz="1500" dirty="0" err="1">
                <a:solidFill>
                  <a:schemeClr val="bg1"/>
                </a:solidFill>
              </a:rPr>
              <a:t>strategis</a:t>
            </a:r>
            <a:r>
              <a:rPr lang="en-US" sz="1500" dirty="0">
                <a:solidFill>
                  <a:schemeClr val="bg1"/>
                </a:solidFill>
              </a:rPr>
              <a:t> </a:t>
            </a:r>
            <a:r>
              <a:rPr lang="en-US" sz="1500" dirty="0" err="1">
                <a:solidFill>
                  <a:schemeClr val="bg1"/>
                </a:solidFill>
              </a:rPr>
              <a:t>dalam</a:t>
            </a:r>
            <a:r>
              <a:rPr lang="en-US" sz="1500" dirty="0">
                <a:solidFill>
                  <a:schemeClr val="bg1"/>
                </a:solidFill>
              </a:rPr>
              <a:t> </a:t>
            </a:r>
            <a:r>
              <a:rPr lang="en-US" sz="1500" dirty="0" err="1">
                <a:solidFill>
                  <a:schemeClr val="bg1"/>
                </a:solidFill>
              </a:rPr>
              <a:t>pembangunan</a:t>
            </a:r>
            <a:r>
              <a:rPr lang="en-US" sz="1500" dirty="0">
                <a:solidFill>
                  <a:schemeClr val="bg1"/>
                </a:solidFill>
              </a:rPr>
              <a:t> </a:t>
            </a:r>
            <a:r>
              <a:rPr lang="en-US" sz="1500" dirty="0" err="1">
                <a:solidFill>
                  <a:schemeClr val="bg1"/>
                </a:solidFill>
              </a:rPr>
              <a:t>pendidikan</a:t>
            </a:r>
            <a:r>
              <a:rPr lang="en-US" sz="1500" dirty="0">
                <a:solidFill>
                  <a:schemeClr val="bg1"/>
                </a:solidFill>
              </a:rPr>
              <a:t> SMA </a:t>
            </a:r>
            <a:r>
              <a:rPr lang="en-US" sz="1500" dirty="0" err="1">
                <a:solidFill>
                  <a:schemeClr val="bg1"/>
                </a:solidFill>
              </a:rPr>
              <a:t>yaitu</a:t>
            </a:r>
            <a:r>
              <a:rPr lang="en-US" sz="1500" dirty="0">
                <a:solidFill>
                  <a:schemeClr val="bg1"/>
                </a:solidFill>
              </a:rPr>
              <a:t>: </a:t>
            </a:r>
            <a:r>
              <a:rPr lang="en-US" sz="1500" dirty="0" err="1">
                <a:solidFill>
                  <a:schemeClr val="bg1"/>
                </a:solidFill>
              </a:rPr>
              <a:t>peningkatan</a:t>
            </a:r>
            <a:r>
              <a:rPr lang="en-US" sz="1500" dirty="0">
                <a:solidFill>
                  <a:schemeClr val="bg1"/>
                </a:solidFill>
              </a:rPr>
              <a:t> </a:t>
            </a:r>
            <a:r>
              <a:rPr lang="en-US" sz="1500" dirty="0" err="1">
                <a:solidFill>
                  <a:schemeClr val="bg1"/>
                </a:solidFill>
              </a:rPr>
              <a:t>akses</a:t>
            </a:r>
            <a:r>
              <a:rPr lang="en-US" sz="1500" dirty="0">
                <a:solidFill>
                  <a:schemeClr val="bg1"/>
                </a:solidFill>
              </a:rPr>
              <a:t> </a:t>
            </a:r>
            <a:r>
              <a:rPr lang="en-US" sz="1500" dirty="0" err="1">
                <a:solidFill>
                  <a:schemeClr val="bg1"/>
                </a:solidFill>
              </a:rPr>
              <a:t>layanan</a:t>
            </a:r>
            <a:r>
              <a:rPr lang="en-US" sz="1500" dirty="0">
                <a:solidFill>
                  <a:schemeClr val="bg1"/>
                </a:solidFill>
              </a:rPr>
              <a:t> </a:t>
            </a:r>
            <a:r>
              <a:rPr lang="en-US" sz="1500" dirty="0" err="1">
                <a:solidFill>
                  <a:schemeClr val="bg1"/>
                </a:solidFill>
              </a:rPr>
              <a:t>pendidikan</a:t>
            </a:r>
            <a:r>
              <a:rPr lang="en-US" sz="1500" dirty="0">
                <a:solidFill>
                  <a:schemeClr val="bg1"/>
                </a:solidFill>
              </a:rPr>
              <a:t> SMA yang </a:t>
            </a:r>
            <a:r>
              <a:rPr lang="en-US" sz="1500" dirty="0" err="1">
                <a:solidFill>
                  <a:schemeClr val="bg1"/>
                </a:solidFill>
              </a:rPr>
              <a:t>terjangkau</a:t>
            </a:r>
            <a:r>
              <a:rPr lang="en-US" sz="1500" dirty="0">
                <a:solidFill>
                  <a:schemeClr val="bg1"/>
                </a:solidFill>
              </a:rPr>
              <a:t> </a:t>
            </a:r>
            <a:r>
              <a:rPr lang="en-US" sz="1500" dirty="0" err="1">
                <a:solidFill>
                  <a:schemeClr val="bg1"/>
                </a:solidFill>
              </a:rPr>
              <a:t>dan</a:t>
            </a:r>
            <a:r>
              <a:rPr lang="en-US" sz="1500" dirty="0">
                <a:solidFill>
                  <a:schemeClr val="bg1"/>
                </a:solidFill>
              </a:rPr>
              <a:t> </a:t>
            </a:r>
            <a:r>
              <a:rPr lang="en-US" sz="1500" dirty="0" err="1">
                <a:solidFill>
                  <a:schemeClr val="bg1"/>
                </a:solidFill>
              </a:rPr>
              <a:t>berkualitas</a:t>
            </a:r>
            <a:r>
              <a:rPr lang="en-US" sz="1500" dirty="0">
                <a:solidFill>
                  <a:schemeClr val="bg1"/>
                </a:solidFill>
              </a:rPr>
              <a:t>, </a:t>
            </a:r>
            <a:r>
              <a:rPr lang="en-US" sz="1500" dirty="0" err="1">
                <a:solidFill>
                  <a:schemeClr val="bg1"/>
                </a:solidFill>
              </a:rPr>
              <a:t>peningkatan</a:t>
            </a:r>
            <a:r>
              <a:rPr lang="en-US" sz="1500" dirty="0">
                <a:solidFill>
                  <a:schemeClr val="bg1"/>
                </a:solidFill>
              </a:rPr>
              <a:t> </a:t>
            </a:r>
            <a:r>
              <a:rPr lang="en-US" sz="1500" dirty="0" err="1">
                <a:solidFill>
                  <a:schemeClr val="bg1"/>
                </a:solidFill>
              </a:rPr>
              <a:t>kualitas</a:t>
            </a:r>
            <a:r>
              <a:rPr lang="en-US" sz="1500" dirty="0">
                <a:solidFill>
                  <a:schemeClr val="bg1"/>
                </a:solidFill>
              </a:rPr>
              <a:t> </a:t>
            </a:r>
            <a:r>
              <a:rPr lang="en-US" sz="1500" dirty="0" err="1">
                <a:solidFill>
                  <a:schemeClr val="bg1"/>
                </a:solidFill>
              </a:rPr>
              <a:t>pembelajaran</a:t>
            </a:r>
            <a:r>
              <a:rPr lang="en-US" sz="1500" dirty="0">
                <a:solidFill>
                  <a:schemeClr val="bg1"/>
                </a:solidFill>
              </a:rPr>
              <a:t> yang </a:t>
            </a:r>
            <a:r>
              <a:rPr lang="en-US" sz="1500" dirty="0" err="1">
                <a:solidFill>
                  <a:schemeClr val="bg1"/>
                </a:solidFill>
              </a:rPr>
              <a:t>berorientasi</a:t>
            </a:r>
            <a:r>
              <a:rPr lang="en-US" sz="1500" dirty="0">
                <a:solidFill>
                  <a:schemeClr val="bg1"/>
                </a:solidFill>
              </a:rPr>
              <a:t> </a:t>
            </a:r>
            <a:r>
              <a:rPr lang="en-US" sz="1500" dirty="0" err="1">
                <a:solidFill>
                  <a:schemeClr val="bg1"/>
                </a:solidFill>
              </a:rPr>
              <a:t>pada</a:t>
            </a:r>
            <a:r>
              <a:rPr lang="en-US" sz="1500" dirty="0">
                <a:solidFill>
                  <a:schemeClr val="bg1"/>
                </a:solidFill>
              </a:rPr>
              <a:t> </a:t>
            </a:r>
            <a:r>
              <a:rPr lang="en-US" sz="1500" dirty="0" err="1">
                <a:solidFill>
                  <a:schemeClr val="bg1"/>
                </a:solidFill>
              </a:rPr>
              <a:t>pembentukan</a:t>
            </a:r>
            <a:r>
              <a:rPr lang="en-US" sz="1500" dirty="0">
                <a:solidFill>
                  <a:schemeClr val="bg1"/>
                </a:solidFill>
              </a:rPr>
              <a:t> </a:t>
            </a:r>
            <a:r>
              <a:rPr lang="en-US" sz="1500" dirty="0" err="1">
                <a:solidFill>
                  <a:schemeClr val="bg1"/>
                </a:solidFill>
              </a:rPr>
              <a:t>karakter</a:t>
            </a:r>
            <a:r>
              <a:rPr lang="en-US" sz="1500" dirty="0">
                <a:solidFill>
                  <a:schemeClr val="bg1"/>
                </a:solidFill>
              </a:rPr>
              <a:t>, </a:t>
            </a:r>
            <a:r>
              <a:rPr lang="en-US" sz="1500" dirty="0" err="1">
                <a:solidFill>
                  <a:schemeClr val="bg1"/>
                </a:solidFill>
              </a:rPr>
              <a:t>dan</a:t>
            </a:r>
            <a:r>
              <a:rPr lang="en-US" sz="1500" dirty="0">
                <a:solidFill>
                  <a:schemeClr val="bg1"/>
                </a:solidFill>
              </a:rPr>
              <a:t> </a:t>
            </a:r>
            <a:r>
              <a:rPr lang="en-US" sz="1500" dirty="0" err="1">
                <a:solidFill>
                  <a:schemeClr val="bg1"/>
                </a:solidFill>
              </a:rPr>
              <a:t>peningkatan</a:t>
            </a:r>
            <a:r>
              <a:rPr lang="en-US" sz="1500" dirty="0">
                <a:solidFill>
                  <a:schemeClr val="bg1"/>
                </a:solidFill>
              </a:rPr>
              <a:t> </a:t>
            </a:r>
            <a:r>
              <a:rPr lang="en-US" sz="1500" dirty="0" err="1">
                <a:solidFill>
                  <a:schemeClr val="bg1"/>
                </a:solidFill>
              </a:rPr>
              <a:t>tata</a:t>
            </a:r>
            <a:r>
              <a:rPr lang="en-US" sz="1500" dirty="0">
                <a:solidFill>
                  <a:schemeClr val="bg1"/>
                </a:solidFill>
              </a:rPr>
              <a:t> </a:t>
            </a:r>
            <a:r>
              <a:rPr lang="en-US" sz="1500" dirty="0" err="1">
                <a:solidFill>
                  <a:schemeClr val="bg1"/>
                </a:solidFill>
              </a:rPr>
              <a:t>kelola</a:t>
            </a:r>
            <a:r>
              <a:rPr lang="en-US" sz="1500" dirty="0">
                <a:solidFill>
                  <a:schemeClr val="bg1"/>
                </a:solidFill>
              </a:rPr>
              <a:t> yang </a:t>
            </a:r>
            <a:r>
              <a:rPr lang="en-US" sz="1500" dirty="0" err="1">
                <a:solidFill>
                  <a:schemeClr val="bg1"/>
                </a:solidFill>
              </a:rPr>
              <a:t>transparan</a:t>
            </a:r>
            <a:r>
              <a:rPr lang="en-US" sz="1500" dirty="0">
                <a:solidFill>
                  <a:schemeClr val="bg1"/>
                </a:solidFill>
              </a:rPr>
              <a:t> </a:t>
            </a:r>
            <a:r>
              <a:rPr lang="en-US" sz="1500" dirty="0" err="1">
                <a:solidFill>
                  <a:schemeClr val="bg1"/>
                </a:solidFill>
              </a:rPr>
              <a:t>dan</a:t>
            </a:r>
            <a:r>
              <a:rPr lang="en-US" sz="1500" dirty="0">
                <a:solidFill>
                  <a:schemeClr val="bg1"/>
                </a:solidFill>
              </a:rPr>
              <a:t> </a:t>
            </a:r>
            <a:r>
              <a:rPr lang="en-US" sz="1500" dirty="0" err="1">
                <a:solidFill>
                  <a:schemeClr val="bg1"/>
                </a:solidFill>
              </a:rPr>
              <a:t>akuntabel</a:t>
            </a:r>
            <a:r>
              <a:rPr lang="en-US" sz="1500" dirty="0">
                <a:solidFill>
                  <a:schemeClr val="bg1"/>
                </a:solidFill>
              </a:rPr>
              <a:t>. </a:t>
            </a:r>
          </a:p>
          <a:p>
            <a:endParaRPr lang="en-US" sz="1500" dirty="0">
              <a:solidFill>
                <a:schemeClr val="bg1"/>
              </a:solidFill>
            </a:endParaRPr>
          </a:p>
        </p:txBody>
      </p:sp>
    </p:spTree>
    <p:extLst>
      <p:ext uri="{BB962C8B-B14F-4D97-AF65-F5344CB8AC3E}">
        <p14:creationId xmlns:p14="http://schemas.microsoft.com/office/powerpoint/2010/main" val="154965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5F2FDF-8FF0-4FFD-B909-25ADA2CD67C5}"/>
              </a:ext>
            </a:extLst>
          </p:cNvPr>
          <p:cNvSpPr/>
          <p:nvPr/>
        </p:nvSpPr>
        <p:spPr>
          <a:xfrm>
            <a:off x="2897945" y="916955"/>
            <a:ext cx="6414867" cy="53713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10111304" y="6438807"/>
            <a:ext cx="1957137" cy="307777"/>
          </a:xfrm>
          <a:prstGeom prst="rect">
            <a:avLst/>
          </a:prstGeom>
          <a:noFill/>
        </p:spPr>
        <p:txBody>
          <a:bodyPr wrap="square" rtlCol="0">
            <a:spAutoFit/>
          </a:bodyPr>
          <a:lstStyle/>
          <a:p>
            <a:pPr algn="r"/>
            <a:r>
              <a:rPr lang="en-ID" sz="1400" dirty="0">
                <a:solidFill>
                  <a:schemeClr val="bg1"/>
                </a:solidFill>
              </a:rPr>
              <a:t>by </a:t>
            </a:r>
            <a:r>
              <a:rPr lang="en-ID" sz="1400" dirty="0" err="1">
                <a:solidFill>
                  <a:schemeClr val="bg1"/>
                </a:solidFill>
              </a:rPr>
              <a:t>habibmailulafif</a:t>
            </a:r>
            <a:endParaRPr lang="en-US" sz="1400" dirty="0">
              <a:solidFill>
                <a:schemeClr val="bg1"/>
              </a:solidFill>
            </a:endParaRPr>
          </a:p>
        </p:txBody>
      </p:sp>
      <p:sp>
        <p:nvSpPr>
          <p:cNvPr id="5" name="Rectangle 4">
            <a:extLst>
              <a:ext uri="{FF2B5EF4-FFF2-40B4-BE49-F238E27FC236}">
                <a16:creationId xmlns:a16="http://schemas.microsoft.com/office/drawing/2014/main" id="{95559491-EE1E-4B86-A980-0C4EF08C9CC6}"/>
              </a:ext>
            </a:extLst>
          </p:cNvPr>
          <p:cNvSpPr/>
          <p:nvPr/>
        </p:nvSpPr>
        <p:spPr>
          <a:xfrm>
            <a:off x="576470" y="357809"/>
            <a:ext cx="11111948" cy="6080998"/>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424713" y="370903"/>
            <a:ext cx="3342582" cy="461665"/>
          </a:xfrm>
          <a:prstGeom prst="rect">
            <a:avLst/>
          </a:prstGeom>
        </p:spPr>
        <p:txBody>
          <a:bodyPr wrap="none">
            <a:spAutoFit/>
          </a:bodyPr>
          <a:lstStyle/>
          <a:p>
            <a:pPr algn="ctr"/>
            <a:r>
              <a:rPr lang="id-ID" sz="2400" dirty="0">
                <a:solidFill>
                  <a:srgbClr val="002060"/>
                </a:solidFill>
                <a:latin typeface="Bahnschrift SemiBold" panose="020B0502040204020203" pitchFamily="34" charset="0"/>
              </a:rPr>
              <a:t>MEKANISME FIKSI 2019</a:t>
            </a:r>
            <a:endParaRPr lang="en-US" sz="2400" dirty="0">
              <a:solidFill>
                <a:srgbClr val="002060"/>
              </a:solidFill>
              <a:latin typeface="Bahnschrift SemiBold" panose="020B0502040204020203" pitchFamily="34" charset="0"/>
            </a:endParaRPr>
          </a:p>
        </p:txBody>
      </p:sp>
      <p:sp>
        <p:nvSpPr>
          <p:cNvPr id="22" name="Diamond 21">
            <a:extLst>
              <a:ext uri="{FF2B5EF4-FFF2-40B4-BE49-F238E27FC236}">
                <a16:creationId xmlns:a16="http://schemas.microsoft.com/office/drawing/2014/main" id="{2FE84597-5995-4A56-A5E3-EB4E1453C7B3}"/>
              </a:ext>
            </a:extLst>
          </p:cNvPr>
          <p:cNvSpPr/>
          <p:nvPr/>
        </p:nvSpPr>
        <p:spPr>
          <a:xfrm>
            <a:off x="8714144" y="3856973"/>
            <a:ext cx="1290374" cy="811515"/>
          </a:xfrm>
          <a:prstGeom prst="diamond">
            <a:avLst/>
          </a:prstGeom>
          <a:solidFill>
            <a:srgbClr val="3585C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304" tIns="25652" rIns="51304" bIns="25652" numCol="1" spcCol="0" rtlCol="0" fromWordArt="0" anchor="ctr" anchorCtr="0" forceAA="0" compatLnSpc="1">
            <a:prstTxWarp prst="textNoShape">
              <a:avLst/>
            </a:prstTxWarp>
            <a:noAutofit/>
          </a:bodyPr>
          <a:lstStyle/>
          <a:p>
            <a:pPr algn="ctr"/>
            <a:endParaRPr lang="id-ID" sz="1010">
              <a:latin typeface="Bahnschrift SemiBold Condensed" panose="020B0502040204020203" pitchFamily="34" charset="0"/>
            </a:endParaRPr>
          </a:p>
        </p:txBody>
      </p:sp>
      <p:grpSp>
        <p:nvGrpSpPr>
          <p:cNvPr id="23" name="Group 22">
            <a:extLst>
              <a:ext uri="{FF2B5EF4-FFF2-40B4-BE49-F238E27FC236}">
                <a16:creationId xmlns:a16="http://schemas.microsoft.com/office/drawing/2014/main" id="{81AFC388-F0B1-45E3-B3DB-3A1AE2BEA3F4}"/>
              </a:ext>
            </a:extLst>
          </p:cNvPr>
          <p:cNvGrpSpPr/>
          <p:nvPr/>
        </p:nvGrpSpPr>
        <p:grpSpPr>
          <a:xfrm>
            <a:off x="6083794" y="1721503"/>
            <a:ext cx="800654" cy="362635"/>
            <a:chOff x="240974" y="4244162"/>
            <a:chExt cx="800654" cy="362635"/>
          </a:xfrm>
          <a:solidFill>
            <a:srgbClr val="3585C2"/>
          </a:solidFill>
        </p:grpSpPr>
        <p:sp>
          <p:nvSpPr>
            <p:cNvPr id="83" name="Rectangle: Rounded Corners 82">
              <a:extLst>
                <a:ext uri="{FF2B5EF4-FFF2-40B4-BE49-F238E27FC236}">
                  <a16:creationId xmlns:a16="http://schemas.microsoft.com/office/drawing/2014/main" id="{4BDEFC0A-9F1D-407F-B357-BC4492636315}"/>
                </a:ext>
              </a:extLst>
            </p:cNvPr>
            <p:cNvSpPr/>
            <p:nvPr/>
          </p:nvSpPr>
          <p:spPr>
            <a:xfrm>
              <a:off x="240974" y="4244162"/>
              <a:ext cx="800654" cy="36263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304" tIns="25652" rIns="51304" bIns="25652" numCol="1" spcCol="0" rtlCol="0" fromWordArt="0" anchor="ctr" anchorCtr="0" forceAA="0" compatLnSpc="1">
              <a:prstTxWarp prst="textNoShape">
                <a:avLst/>
              </a:prstTxWarp>
              <a:noAutofit/>
            </a:bodyPr>
            <a:lstStyle/>
            <a:p>
              <a:pPr algn="ctr"/>
              <a:endParaRPr lang="id-ID" sz="1010">
                <a:solidFill>
                  <a:schemeClr val="bg1"/>
                </a:solidFill>
                <a:latin typeface="Bahnschrift SemiBold Condensed" panose="020B0502040204020203" pitchFamily="34" charset="0"/>
              </a:endParaRPr>
            </a:p>
          </p:txBody>
        </p:sp>
        <p:sp>
          <p:nvSpPr>
            <p:cNvPr id="84" name="TextBox 83">
              <a:extLst>
                <a:ext uri="{FF2B5EF4-FFF2-40B4-BE49-F238E27FC236}">
                  <a16:creationId xmlns:a16="http://schemas.microsoft.com/office/drawing/2014/main" id="{53553B02-660A-447E-A525-B6F21A985A42}"/>
                </a:ext>
              </a:extLst>
            </p:cNvPr>
            <p:cNvSpPr txBox="1"/>
            <p:nvPr/>
          </p:nvSpPr>
          <p:spPr>
            <a:xfrm>
              <a:off x="287613" y="4301599"/>
              <a:ext cx="707373" cy="247760"/>
            </a:xfrm>
            <a:prstGeom prst="rect">
              <a:avLst/>
            </a:prstGeom>
            <a:grpFill/>
          </p:spPr>
          <p:txBody>
            <a:bodyPr wrap="square" rtlCol="0">
              <a:spAutoFit/>
            </a:bodyPr>
            <a:lstStyle/>
            <a:p>
              <a:pPr algn="ctr"/>
              <a:r>
                <a:rPr lang="id-ID" sz="1010" b="1" dirty="0">
                  <a:solidFill>
                    <a:schemeClr val="bg1"/>
                  </a:solidFill>
                  <a:latin typeface="Bahnschrift SemiBold Condensed" panose="020B0502040204020203" pitchFamily="34" charset="0"/>
                </a:rPr>
                <a:t>Mulai</a:t>
              </a:r>
            </a:p>
          </p:txBody>
        </p:sp>
      </p:grpSp>
      <p:grpSp>
        <p:nvGrpSpPr>
          <p:cNvPr id="24" name="Group 23">
            <a:extLst>
              <a:ext uri="{FF2B5EF4-FFF2-40B4-BE49-F238E27FC236}">
                <a16:creationId xmlns:a16="http://schemas.microsoft.com/office/drawing/2014/main" id="{6CC593E0-DCFE-4CF0-ACB6-7E36AF8D5910}"/>
              </a:ext>
            </a:extLst>
          </p:cNvPr>
          <p:cNvGrpSpPr/>
          <p:nvPr/>
        </p:nvGrpSpPr>
        <p:grpSpPr>
          <a:xfrm>
            <a:off x="7150186" y="1707871"/>
            <a:ext cx="1290374" cy="403383"/>
            <a:chOff x="2230581" y="390158"/>
            <a:chExt cx="2299855" cy="718956"/>
          </a:xfrm>
          <a:solidFill>
            <a:srgbClr val="3585C2"/>
          </a:solidFill>
        </p:grpSpPr>
        <p:sp>
          <p:nvSpPr>
            <p:cNvPr id="81" name="Rectangle 80">
              <a:extLst>
                <a:ext uri="{FF2B5EF4-FFF2-40B4-BE49-F238E27FC236}">
                  <a16:creationId xmlns:a16="http://schemas.microsoft.com/office/drawing/2014/main" id="{D1AC1367-E454-4FF6-B685-A3EEFF36EC1C}"/>
                </a:ext>
              </a:extLst>
            </p:cNvPr>
            <p:cNvSpPr/>
            <p:nvPr/>
          </p:nvSpPr>
          <p:spPr>
            <a:xfrm>
              <a:off x="2230581" y="390158"/>
              <a:ext cx="2299855" cy="71895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304" tIns="25652" rIns="51304" bIns="25652" numCol="1" spcCol="0" rtlCol="0" fromWordArt="0" anchor="ctr" anchorCtr="0" forceAA="0" compatLnSpc="1">
              <a:prstTxWarp prst="textNoShape">
                <a:avLst/>
              </a:prstTxWarp>
              <a:noAutofit/>
            </a:bodyPr>
            <a:lstStyle/>
            <a:p>
              <a:pPr algn="ctr"/>
              <a:endParaRPr lang="id-ID" sz="1010">
                <a:solidFill>
                  <a:schemeClr val="bg1"/>
                </a:solidFill>
                <a:latin typeface="Bahnschrift SemiBold Condensed" panose="020B0502040204020203" pitchFamily="34" charset="0"/>
              </a:endParaRPr>
            </a:p>
          </p:txBody>
        </p:sp>
        <p:sp>
          <p:nvSpPr>
            <p:cNvPr id="82" name="TextBox 81">
              <a:extLst>
                <a:ext uri="{FF2B5EF4-FFF2-40B4-BE49-F238E27FC236}">
                  <a16:creationId xmlns:a16="http://schemas.microsoft.com/office/drawing/2014/main" id="{34C704C3-F4F8-4208-A2B0-789765B48FF7}"/>
                </a:ext>
              </a:extLst>
            </p:cNvPr>
            <p:cNvSpPr txBox="1"/>
            <p:nvPr/>
          </p:nvSpPr>
          <p:spPr>
            <a:xfrm>
              <a:off x="2429602" y="390162"/>
              <a:ext cx="1996050" cy="718607"/>
            </a:xfrm>
            <a:prstGeom prst="rect">
              <a:avLst/>
            </a:prstGeom>
            <a:grpFill/>
          </p:spPr>
          <p:txBody>
            <a:bodyPr wrap="square" rtlCol="0">
              <a:spAutoFit/>
            </a:bodyPr>
            <a:lstStyle/>
            <a:p>
              <a:pPr algn="ctr"/>
              <a:r>
                <a:rPr lang="id-ID" sz="1010" dirty="0">
                  <a:solidFill>
                    <a:schemeClr val="bg1"/>
                  </a:solidFill>
                  <a:latin typeface="Bahnschrift SemiBold Condensed" panose="020B0502040204020203" pitchFamily="34" charset="0"/>
                </a:rPr>
                <a:t>Peserta Mendaftar Akun</a:t>
              </a:r>
            </a:p>
          </p:txBody>
        </p:sp>
      </p:grpSp>
      <p:grpSp>
        <p:nvGrpSpPr>
          <p:cNvPr id="35" name="Group 34">
            <a:extLst>
              <a:ext uri="{FF2B5EF4-FFF2-40B4-BE49-F238E27FC236}">
                <a16:creationId xmlns:a16="http://schemas.microsoft.com/office/drawing/2014/main" id="{F6B307A2-BAE3-4EAE-8775-4CD0A127FAD8}"/>
              </a:ext>
            </a:extLst>
          </p:cNvPr>
          <p:cNvGrpSpPr/>
          <p:nvPr/>
        </p:nvGrpSpPr>
        <p:grpSpPr>
          <a:xfrm>
            <a:off x="8706298" y="2568934"/>
            <a:ext cx="1290374" cy="409241"/>
            <a:chOff x="2689571" y="2761815"/>
            <a:chExt cx="1290374" cy="409241"/>
          </a:xfrm>
          <a:solidFill>
            <a:srgbClr val="3585C2"/>
          </a:solidFill>
        </p:grpSpPr>
        <p:sp>
          <p:nvSpPr>
            <p:cNvPr id="79" name="Rectangle 78">
              <a:extLst>
                <a:ext uri="{FF2B5EF4-FFF2-40B4-BE49-F238E27FC236}">
                  <a16:creationId xmlns:a16="http://schemas.microsoft.com/office/drawing/2014/main" id="{32217B2B-F900-4A60-BF14-044D2C684E08}"/>
                </a:ext>
              </a:extLst>
            </p:cNvPr>
            <p:cNvSpPr/>
            <p:nvPr/>
          </p:nvSpPr>
          <p:spPr>
            <a:xfrm>
              <a:off x="2689571" y="2761815"/>
              <a:ext cx="1290374" cy="40338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304" tIns="25652" rIns="51304" bIns="25652" numCol="1" spcCol="0" rtlCol="0" fromWordArt="0" anchor="ctr" anchorCtr="0" forceAA="0" compatLnSpc="1">
              <a:prstTxWarp prst="textNoShape">
                <a:avLst/>
              </a:prstTxWarp>
              <a:noAutofit/>
            </a:bodyPr>
            <a:lstStyle/>
            <a:p>
              <a:pPr algn="ctr"/>
              <a:endParaRPr lang="id-ID" sz="1010">
                <a:solidFill>
                  <a:schemeClr val="bg1"/>
                </a:solidFill>
                <a:latin typeface="Bahnschrift SemiBold Condensed" panose="020B0502040204020203" pitchFamily="34" charset="0"/>
              </a:endParaRPr>
            </a:p>
          </p:txBody>
        </p:sp>
        <p:sp>
          <p:nvSpPr>
            <p:cNvPr id="80" name="TextBox 79">
              <a:extLst>
                <a:ext uri="{FF2B5EF4-FFF2-40B4-BE49-F238E27FC236}">
                  <a16:creationId xmlns:a16="http://schemas.microsoft.com/office/drawing/2014/main" id="{16366AE7-9D1C-440C-9F93-06CE316C741B}"/>
                </a:ext>
              </a:extLst>
            </p:cNvPr>
            <p:cNvSpPr txBox="1"/>
            <p:nvPr/>
          </p:nvSpPr>
          <p:spPr>
            <a:xfrm>
              <a:off x="2689571" y="2767869"/>
              <a:ext cx="1290374" cy="403187"/>
            </a:xfrm>
            <a:prstGeom prst="rect">
              <a:avLst/>
            </a:prstGeom>
            <a:grpFill/>
          </p:spPr>
          <p:txBody>
            <a:bodyPr wrap="square" rtlCol="0">
              <a:spAutoFit/>
            </a:bodyPr>
            <a:lstStyle/>
            <a:p>
              <a:pPr algn="ctr"/>
              <a:r>
                <a:rPr lang="id-ID" sz="1010" dirty="0">
                  <a:solidFill>
                    <a:schemeClr val="bg1"/>
                  </a:solidFill>
                  <a:latin typeface="Bahnschrift SemiBold Condensed" panose="020B0502040204020203" pitchFamily="34" charset="0"/>
                </a:rPr>
                <a:t>Peserta mengunggah Proposal</a:t>
              </a:r>
            </a:p>
          </p:txBody>
        </p:sp>
      </p:grpSp>
      <p:grpSp>
        <p:nvGrpSpPr>
          <p:cNvPr id="42" name="Group 41">
            <a:extLst>
              <a:ext uri="{FF2B5EF4-FFF2-40B4-BE49-F238E27FC236}">
                <a16:creationId xmlns:a16="http://schemas.microsoft.com/office/drawing/2014/main" id="{5F644FA8-7AD9-4892-AB7B-B1A2D72B7D67}"/>
              </a:ext>
            </a:extLst>
          </p:cNvPr>
          <p:cNvGrpSpPr/>
          <p:nvPr/>
        </p:nvGrpSpPr>
        <p:grpSpPr>
          <a:xfrm>
            <a:off x="8706298" y="3223841"/>
            <a:ext cx="1290374" cy="460269"/>
            <a:chOff x="2845042" y="4740569"/>
            <a:chExt cx="1515802" cy="460269"/>
          </a:xfrm>
          <a:solidFill>
            <a:srgbClr val="3585C2"/>
          </a:solidFill>
        </p:grpSpPr>
        <p:sp>
          <p:nvSpPr>
            <p:cNvPr id="77" name="Rectangle 76">
              <a:extLst>
                <a:ext uri="{FF2B5EF4-FFF2-40B4-BE49-F238E27FC236}">
                  <a16:creationId xmlns:a16="http://schemas.microsoft.com/office/drawing/2014/main" id="{675276B9-2162-4CFA-BD7A-EBC269148ABB}"/>
                </a:ext>
              </a:extLst>
            </p:cNvPr>
            <p:cNvSpPr/>
            <p:nvPr/>
          </p:nvSpPr>
          <p:spPr>
            <a:xfrm>
              <a:off x="2845042" y="4740569"/>
              <a:ext cx="1515802" cy="3903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304" tIns="25652" rIns="51304" bIns="25652" numCol="1" spcCol="0" rtlCol="0" fromWordArt="0" anchor="ctr" anchorCtr="0" forceAA="0" compatLnSpc="1">
              <a:prstTxWarp prst="textNoShape">
                <a:avLst/>
              </a:prstTxWarp>
              <a:noAutofit/>
            </a:bodyPr>
            <a:lstStyle/>
            <a:p>
              <a:pPr algn="ctr"/>
              <a:endParaRPr lang="id-ID" sz="1010">
                <a:solidFill>
                  <a:schemeClr val="bg1"/>
                </a:solidFill>
                <a:latin typeface="Bahnschrift SemiBold Condensed" panose="020B0502040204020203" pitchFamily="34" charset="0"/>
              </a:endParaRPr>
            </a:p>
          </p:txBody>
        </p:sp>
        <p:sp>
          <p:nvSpPr>
            <p:cNvPr id="78" name="TextBox 77">
              <a:extLst>
                <a:ext uri="{FF2B5EF4-FFF2-40B4-BE49-F238E27FC236}">
                  <a16:creationId xmlns:a16="http://schemas.microsoft.com/office/drawing/2014/main" id="{CD68CC5B-1A48-46DF-91C0-02C3858A126B}"/>
                </a:ext>
              </a:extLst>
            </p:cNvPr>
            <p:cNvSpPr txBox="1"/>
            <p:nvPr/>
          </p:nvSpPr>
          <p:spPr>
            <a:xfrm>
              <a:off x="2982038" y="4797651"/>
              <a:ext cx="1241789" cy="403187"/>
            </a:xfrm>
            <a:prstGeom prst="rect">
              <a:avLst/>
            </a:prstGeom>
            <a:grpFill/>
          </p:spPr>
          <p:txBody>
            <a:bodyPr wrap="square" rtlCol="0">
              <a:spAutoFit/>
            </a:bodyPr>
            <a:lstStyle/>
            <a:p>
              <a:pPr algn="ctr"/>
              <a:r>
                <a:rPr lang="id-ID" sz="1010" b="1" dirty="0">
                  <a:solidFill>
                    <a:schemeClr val="bg1"/>
                  </a:solidFill>
                  <a:latin typeface="Bahnschrift SemiBold Condensed" panose="020B0502040204020203" pitchFamily="34" charset="0"/>
                </a:rPr>
                <a:t>Penjurian Proposal</a:t>
              </a:r>
            </a:p>
          </p:txBody>
        </p:sp>
      </p:grpSp>
      <p:sp>
        <p:nvSpPr>
          <p:cNvPr id="43" name="TextBox 42">
            <a:extLst>
              <a:ext uri="{FF2B5EF4-FFF2-40B4-BE49-F238E27FC236}">
                <a16:creationId xmlns:a16="http://schemas.microsoft.com/office/drawing/2014/main" id="{87AD9A09-17E9-46E5-8C03-5A8B8B7F0F8E}"/>
              </a:ext>
            </a:extLst>
          </p:cNvPr>
          <p:cNvSpPr txBox="1"/>
          <p:nvPr/>
        </p:nvSpPr>
        <p:spPr>
          <a:xfrm>
            <a:off x="8811674" y="4065635"/>
            <a:ext cx="1198950" cy="403187"/>
          </a:xfrm>
          <a:prstGeom prst="rect">
            <a:avLst/>
          </a:prstGeom>
          <a:noFill/>
        </p:spPr>
        <p:txBody>
          <a:bodyPr wrap="square" rtlCol="0">
            <a:spAutoFit/>
          </a:bodyPr>
          <a:lstStyle/>
          <a:p>
            <a:pPr algn="ctr"/>
            <a:r>
              <a:rPr lang="id-ID" sz="1010" dirty="0">
                <a:solidFill>
                  <a:schemeClr val="bg1"/>
                </a:solidFill>
                <a:latin typeface="Bahnschrift SemiBold Condensed" panose="020B0502040204020203" pitchFamily="34" charset="0"/>
              </a:rPr>
              <a:t>Pengumuman </a:t>
            </a:r>
          </a:p>
          <a:p>
            <a:pPr algn="ctr"/>
            <a:r>
              <a:rPr lang="id-ID" sz="1010" dirty="0">
                <a:solidFill>
                  <a:schemeClr val="bg1"/>
                </a:solidFill>
                <a:latin typeface="Bahnschrift SemiBold Condensed" panose="020B0502040204020203" pitchFamily="34" charset="0"/>
              </a:rPr>
              <a:t>Finalis</a:t>
            </a:r>
          </a:p>
        </p:txBody>
      </p:sp>
      <p:grpSp>
        <p:nvGrpSpPr>
          <p:cNvPr id="44" name="Group 43">
            <a:extLst>
              <a:ext uri="{FF2B5EF4-FFF2-40B4-BE49-F238E27FC236}">
                <a16:creationId xmlns:a16="http://schemas.microsoft.com/office/drawing/2014/main" id="{71408073-8DBB-436E-B487-EB3C0C22EEDB}"/>
              </a:ext>
            </a:extLst>
          </p:cNvPr>
          <p:cNvGrpSpPr/>
          <p:nvPr/>
        </p:nvGrpSpPr>
        <p:grpSpPr>
          <a:xfrm>
            <a:off x="8706298" y="1499326"/>
            <a:ext cx="1290374" cy="811515"/>
            <a:chOff x="1142999" y="2960362"/>
            <a:chExt cx="2299855" cy="1446377"/>
          </a:xfrm>
          <a:solidFill>
            <a:srgbClr val="3585C2"/>
          </a:solidFill>
        </p:grpSpPr>
        <p:sp>
          <p:nvSpPr>
            <p:cNvPr id="75" name="Diamond 74">
              <a:extLst>
                <a:ext uri="{FF2B5EF4-FFF2-40B4-BE49-F238E27FC236}">
                  <a16:creationId xmlns:a16="http://schemas.microsoft.com/office/drawing/2014/main" id="{A00C3AEC-A319-46CF-BA5B-45D8BB2C4A18}"/>
                </a:ext>
              </a:extLst>
            </p:cNvPr>
            <p:cNvSpPr/>
            <p:nvPr/>
          </p:nvSpPr>
          <p:spPr>
            <a:xfrm>
              <a:off x="1142999" y="2960362"/>
              <a:ext cx="2299855" cy="1446377"/>
            </a:xfrm>
            <a:prstGeom prst="diamond">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304" tIns="25652" rIns="51304" bIns="25652" numCol="1" spcCol="0" rtlCol="0" fromWordArt="0" anchor="ctr" anchorCtr="0" forceAA="0" compatLnSpc="1">
              <a:prstTxWarp prst="textNoShape">
                <a:avLst/>
              </a:prstTxWarp>
              <a:noAutofit/>
            </a:bodyPr>
            <a:lstStyle/>
            <a:p>
              <a:pPr algn="ctr"/>
              <a:endParaRPr lang="id-ID" sz="1010">
                <a:solidFill>
                  <a:schemeClr val="bg1"/>
                </a:solidFill>
                <a:latin typeface="Bahnschrift SemiBold Condensed" panose="020B0502040204020203" pitchFamily="34" charset="0"/>
              </a:endParaRPr>
            </a:p>
          </p:txBody>
        </p:sp>
        <p:sp>
          <p:nvSpPr>
            <p:cNvPr id="76" name="TextBox 75">
              <a:extLst>
                <a:ext uri="{FF2B5EF4-FFF2-40B4-BE49-F238E27FC236}">
                  <a16:creationId xmlns:a16="http://schemas.microsoft.com/office/drawing/2014/main" id="{C8E83038-B884-4E78-B5C2-CF55880E8A1F}"/>
                </a:ext>
              </a:extLst>
            </p:cNvPr>
            <p:cNvSpPr txBox="1"/>
            <p:nvPr/>
          </p:nvSpPr>
          <p:spPr>
            <a:xfrm>
              <a:off x="1579417" y="3272332"/>
              <a:ext cx="1427017" cy="718607"/>
            </a:xfrm>
            <a:prstGeom prst="rect">
              <a:avLst/>
            </a:prstGeom>
            <a:noFill/>
          </p:spPr>
          <p:txBody>
            <a:bodyPr wrap="square" rtlCol="0">
              <a:spAutoFit/>
            </a:bodyPr>
            <a:lstStyle/>
            <a:p>
              <a:pPr algn="ctr"/>
              <a:r>
                <a:rPr lang="id-ID" sz="1010" dirty="0">
                  <a:solidFill>
                    <a:schemeClr val="bg1"/>
                  </a:solidFill>
                  <a:latin typeface="Bahnschrift SemiBold Condensed" panose="020B0502040204020203" pitchFamily="34" charset="0"/>
                </a:rPr>
                <a:t>Akun terverifikasi</a:t>
              </a:r>
            </a:p>
          </p:txBody>
        </p:sp>
      </p:grpSp>
      <p:cxnSp>
        <p:nvCxnSpPr>
          <p:cNvPr id="45" name="Straight Arrow Connector 44">
            <a:extLst>
              <a:ext uri="{FF2B5EF4-FFF2-40B4-BE49-F238E27FC236}">
                <a16:creationId xmlns:a16="http://schemas.microsoft.com/office/drawing/2014/main" id="{46BE353C-8038-493A-A8A5-3C0AD572C89C}"/>
              </a:ext>
            </a:extLst>
          </p:cNvPr>
          <p:cNvCxnSpPr>
            <a:cxnSpLocks/>
          </p:cNvCxnSpPr>
          <p:nvPr/>
        </p:nvCxnSpPr>
        <p:spPr>
          <a:xfrm flipH="1">
            <a:off x="9351482" y="2305225"/>
            <a:ext cx="2" cy="225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FE39FC5-E925-4648-85AB-A00770866DA6}"/>
              </a:ext>
            </a:extLst>
          </p:cNvPr>
          <p:cNvCxnSpPr>
            <a:cxnSpLocks/>
          </p:cNvCxnSpPr>
          <p:nvPr/>
        </p:nvCxnSpPr>
        <p:spPr>
          <a:xfrm flipH="1">
            <a:off x="9351480" y="2969378"/>
            <a:ext cx="2" cy="225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0E4FA29-D483-4AEC-BA59-D08C3E83ADF6}"/>
              </a:ext>
            </a:extLst>
          </p:cNvPr>
          <p:cNvCxnSpPr>
            <a:cxnSpLocks/>
          </p:cNvCxnSpPr>
          <p:nvPr/>
        </p:nvCxnSpPr>
        <p:spPr>
          <a:xfrm flipH="1">
            <a:off x="9351478" y="3614792"/>
            <a:ext cx="2" cy="225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8ED6D86-7519-492C-8A82-B593DE9F310E}"/>
              </a:ext>
            </a:extLst>
          </p:cNvPr>
          <p:cNvSpPr/>
          <p:nvPr/>
        </p:nvSpPr>
        <p:spPr>
          <a:xfrm>
            <a:off x="7129600" y="3923032"/>
            <a:ext cx="1270232" cy="703388"/>
          </a:xfrm>
          <a:prstGeom prst="rect">
            <a:avLst/>
          </a:prstGeom>
          <a:solidFill>
            <a:srgbClr val="3585C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304" tIns="25652" rIns="51304" bIns="25652" numCol="1" spcCol="0" rtlCol="0" fromWordArt="0" anchor="ctr" anchorCtr="0" forceAA="0" compatLnSpc="1">
            <a:prstTxWarp prst="textNoShape">
              <a:avLst/>
            </a:prstTxWarp>
            <a:noAutofit/>
          </a:bodyPr>
          <a:lstStyle/>
          <a:p>
            <a:pPr algn="ctr"/>
            <a:endParaRPr lang="id-ID" sz="1010">
              <a:solidFill>
                <a:schemeClr val="bg1"/>
              </a:solidFill>
              <a:latin typeface="Bahnschrift SemiBold Condensed" panose="020B0502040204020203" pitchFamily="34" charset="0"/>
            </a:endParaRPr>
          </a:p>
        </p:txBody>
      </p:sp>
      <p:sp>
        <p:nvSpPr>
          <p:cNvPr id="74" name="TextBox 73">
            <a:extLst>
              <a:ext uri="{FF2B5EF4-FFF2-40B4-BE49-F238E27FC236}">
                <a16:creationId xmlns:a16="http://schemas.microsoft.com/office/drawing/2014/main" id="{1BAE831B-3097-4EB9-B4FD-1751D4F979C4}"/>
              </a:ext>
            </a:extLst>
          </p:cNvPr>
          <p:cNvSpPr txBox="1"/>
          <p:nvPr/>
        </p:nvSpPr>
        <p:spPr>
          <a:xfrm>
            <a:off x="7100485" y="3858923"/>
            <a:ext cx="1349995" cy="869469"/>
          </a:xfrm>
          <a:prstGeom prst="rect">
            <a:avLst/>
          </a:prstGeom>
          <a:noFill/>
        </p:spPr>
        <p:txBody>
          <a:bodyPr wrap="square" rtlCol="0">
            <a:spAutoFit/>
          </a:bodyPr>
          <a:lstStyle/>
          <a:p>
            <a:pPr algn="ctr"/>
            <a:r>
              <a:rPr lang="id-ID" sz="1010" b="1" dirty="0">
                <a:solidFill>
                  <a:schemeClr val="bg1"/>
                </a:solidFill>
                <a:latin typeface="Bahnschrift SemiBold Condensed" panose="020B0502040204020203" pitchFamily="34" charset="0"/>
              </a:rPr>
              <a:t>Peserta mempersiapkan Penjurian Tahap Final dan Expo FIKSI 2019</a:t>
            </a:r>
          </a:p>
        </p:txBody>
      </p:sp>
      <p:cxnSp>
        <p:nvCxnSpPr>
          <p:cNvPr id="49" name="Straight Arrow Connector 48">
            <a:extLst>
              <a:ext uri="{FF2B5EF4-FFF2-40B4-BE49-F238E27FC236}">
                <a16:creationId xmlns:a16="http://schemas.microsoft.com/office/drawing/2014/main" id="{3424BCA9-72E5-46BB-B364-A42CEE10D2C4}"/>
              </a:ext>
            </a:extLst>
          </p:cNvPr>
          <p:cNvCxnSpPr>
            <a:cxnSpLocks/>
          </p:cNvCxnSpPr>
          <p:nvPr/>
        </p:nvCxnSpPr>
        <p:spPr>
          <a:xfrm flipH="1">
            <a:off x="6248139" y="4548173"/>
            <a:ext cx="2" cy="225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EE7C65F-23A9-4219-A8B9-CB9362AA0D2D}"/>
              </a:ext>
            </a:extLst>
          </p:cNvPr>
          <p:cNvGrpSpPr/>
          <p:nvPr/>
        </p:nvGrpSpPr>
        <p:grpSpPr>
          <a:xfrm>
            <a:off x="5486401" y="3989559"/>
            <a:ext cx="1398048" cy="562244"/>
            <a:chOff x="2845042" y="4731197"/>
            <a:chExt cx="1515802" cy="712760"/>
          </a:xfrm>
          <a:solidFill>
            <a:srgbClr val="3585C2"/>
          </a:solidFill>
        </p:grpSpPr>
        <p:sp>
          <p:nvSpPr>
            <p:cNvPr id="71" name="Rectangle 70">
              <a:extLst>
                <a:ext uri="{FF2B5EF4-FFF2-40B4-BE49-F238E27FC236}">
                  <a16:creationId xmlns:a16="http://schemas.microsoft.com/office/drawing/2014/main" id="{F440CAD6-D461-46A9-AB74-BCDE7F991C40}"/>
                </a:ext>
              </a:extLst>
            </p:cNvPr>
            <p:cNvSpPr/>
            <p:nvPr/>
          </p:nvSpPr>
          <p:spPr>
            <a:xfrm>
              <a:off x="2845042" y="4740569"/>
              <a:ext cx="1515802" cy="7033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304" tIns="25652" rIns="51304" bIns="25652" numCol="1" spcCol="0" rtlCol="0" fromWordArt="0" anchor="ctr" anchorCtr="0" forceAA="0" compatLnSpc="1">
              <a:prstTxWarp prst="textNoShape">
                <a:avLst/>
              </a:prstTxWarp>
              <a:noAutofit/>
            </a:bodyPr>
            <a:lstStyle/>
            <a:p>
              <a:pPr algn="ctr"/>
              <a:endParaRPr lang="id-ID" sz="1010">
                <a:solidFill>
                  <a:schemeClr val="bg1"/>
                </a:solidFill>
                <a:latin typeface="Bahnschrift SemiBold Condensed" panose="020B0502040204020203" pitchFamily="34" charset="0"/>
              </a:endParaRPr>
            </a:p>
          </p:txBody>
        </p:sp>
        <p:sp>
          <p:nvSpPr>
            <p:cNvPr id="72" name="TextBox 71">
              <a:extLst>
                <a:ext uri="{FF2B5EF4-FFF2-40B4-BE49-F238E27FC236}">
                  <a16:creationId xmlns:a16="http://schemas.microsoft.com/office/drawing/2014/main" id="{718ADEAD-1FDC-4AC7-B264-D357E5545A8A}"/>
                </a:ext>
              </a:extLst>
            </p:cNvPr>
            <p:cNvSpPr txBox="1"/>
            <p:nvPr/>
          </p:nvSpPr>
          <p:spPr>
            <a:xfrm>
              <a:off x="2982045" y="4731197"/>
              <a:ext cx="1241789" cy="708158"/>
            </a:xfrm>
            <a:prstGeom prst="rect">
              <a:avLst/>
            </a:prstGeom>
            <a:grpFill/>
          </p:spPr>
          <p:txBody>
            <a:bodyPr wrap="square" rtlCol="0">
              <a:spAutoFit/>
            </a:bodyPr>
            <a:lstStyle/>
            <a:p>
              <a:pPr algn="ctr"/>
              <a:r>
                <a:rPr lang="id-ID" sz="1010" b="1" dirty="0">
                  <a:solidFill>
                    <a:schemeClr val="bg1"/>
                  </a:solidFill>
                  <a:latin typeface="Bahnschrift SemiBold Condensed" panose="020B0502040204020203" pitchFamily="34" charset="0"/>
                </a:rPr>
                <a:t>Penjurian Tahap Final dan Expo FIKSI 2019</a:t>
              </a:r>
            </a:p>
          </p:txBody>
        </p:sp>
      </p:grpSp>
      <p:cxnSp>
        <p:nvCxnSpPr>
          <p:cNvPr id="51" name="Straight Arrow Connector 50">
            <a:extLst>
              <a:ext uri="{FF2B5EF4-FFF2-40B4-BE49-F238E27FC236}">
                <a16:creationId xmlns:a16="http://schemas.microsoft.com/office/drawing/2014/main" id="{CEFAE694-7702-42E9-9AFF-3F49E79344D2}"/>
              </a:ext>
            </a:extLst>
          </p:cNvPr>
          <p:cNvCxnSpPr>
            <a:cxnSpLocks/>
          </p:cNvCxnSpPr>
          <p:nvPr/>
        </p:nvCxnSpPr>
        <p:spPr>
          <a:xfrm flipH="1">
            <a:off x="6220534" y="5385935"/>
            <a:ext cx="2" cy="225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1E51494D-EF96-4EF8-9D49-C58BE23BBF3E}"/>
              </a:ext>
            </a:extLst>
          </p:cNvPr>
          <p:cNvGrpSpPr/>
          <p:nvPr/>
        </p:nvGrpSpPr>
        <p:grpSpPr>
          <a:xfrm>
            <a:off x="5823505" y="5630704"/>
            <a:ext cx="800654" cy="362635"/>
            <a:chOff x="240974" y="4244162"/>
            <a:chExt cx="800654" cy="362635"/>
          </a:xfrm>
          <a:solidFill>
            <a:srgbClr val="3585C2"/>
          </a:solidFill>
        </p:grpSpPr>
        <p:sp>
          <p:nvSpPr>
            <p:cNvPr id="69" name="Rectangle: Rounded Corners 68">
              <a:extLst>
                <a:ext uri="{FF2B5EF4-FFF2-40B4-BE49-F238E27FC236}">
                  <a16:creationId xmlns:a16="http://schemas.microsoft.com/office/drawing/2014/main" id="{1FE2BB3E-4EF0-4A86-B424-3421EF5419CE}"/>
                </a:ext>
              </a:extLst>
            </p:cNvPr>
            <p:cNvSpPr/>
            <p:nvPr/>
          </p:nvSpPr>
          <p:spPr>
            <a:xfrm>
              <a:off x="240974" y="4244162"/>
              <a:ext cx="800654" cy="36263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304" tIns="25652" rIns="51304" bIns="25652" numCol="1" spcCol="0" rtlCol="0" fromWordArt="0" anchor="ctr" anchorCtr="0" forceAA="0" compatLnSpc="1">
              <a:prstTxWarp prst="textNoShape">
                <a:avLst/>
              </a:prstTxWarp>
              <a:noAutofit/>
            </a:bodyPr>
            <a:lstStyle/>
            <a:p>
              <a:pPr algn="ctr"/>
              <a:endParaRPr lang="id-ID" sz="1010">
                <a:solidFill>
                  <a:schemeClr val="bg1"/>
                </a:solidFill>
                <a:latin typeface="Bahnschrift SemiBold Condensed" panose="020B0502040204020203" pitchFamily="34" charset="0"/>
              </a:endParaRPr>
            </a:p>
          </p:txBody>
        </p:sp>
        <p:sp>
          <p:nvSpPr>
            <p:cNvPr id="70" name="TextBox 69">
              <a:extLst>
                <a:ext uri="{FF2B5EF4-FFF2-40B4-BE49-F238E27FC236}">
                  <a16:creationId xmlns:a16="http://schemas.microsoft.com/office/drawing/2014/main" id="{EE3E99B1-2A1D-4D5B-A7D4-0AC3BC91C966}"/>
                </a:ext>
              </a:extLst>
            </p:cNvPr>
            <p:cNvSpPr txBox="1"/>
            <p:nvPr/>
          </p:nvSpPr>
          <p:spPr>
            <a:xfrm>
              <a:off x="287613" y="4301599"/>
              <a:ext cx="707373" cy="247760"/>
            </a:xfrm>
            <a:prstGeom prst="rect">
              <a:avLst/>
            </a:prstGeom>
            <a:grpFill/>
          </p:spPr>
          <p:txBody>
            <a:bodyPr wrap="square" rtlCol="0">
              <a:spAutoFit/>
            </a:bodyPr>
            <a:lstStyle/>
            <a:p>
              <a:pPr algn="ctr"/>
              <a:r>
                <a:rPr lang="id-ID" sz="1010" b="1" dirty="0">
                  <a:solidFill>
                    <a:schemeClr val="bg1"/>
                  </a:solidFill>
                  <a:latin typeface="Bahnschrift SemiBold Condensed" panose="020B0502040204020203" pitchFamily="34" charset="0"/>
                </a:rPr>
                <a:t>Selesai</a:t>
              </a:r>
            </a:p>
          </p:txBody>
        </p:sp>
      </p:grpSp>
      <p:grpSp>
        <p:nvGrpSpPr>
          <p:cNvPr id="53" name="Group 52">
            <a:extLst>
              <a:ext uri="{FF2B5EF4-FFF2-40B4-BE49-F238E27FC236}">
                <a16:creationId xmlns:a16="http://schemas.microsoft.com/office/drawing/2014/main" id="{E517FAD1-AAAC-44A2-9240-CC3E496C4FD5}"/>
              </a:ext>
            </a:extLst>
          </p:cNvPr>
          <p:cNvGrpSpPr/>
          <p:nvPr/>
        </p:nvGrpSpPr>
        <p:grpSpPr>
          <a:xfrm>
            <a:off x="5562836" y="4812853"/>
            <a:ext cx="1306190" cy="573082"/>
            <a:chOff x="2673755" y="6884215"/>
            <a:chExt cx="1306190" cy="573082"/>
          </a:xfrm>
          <a:solidFill>
            <a:srgbClr val="3585C2"/>
          </a:solidFill>
        </p:grpSpPr>
        <p:sp>
          <p:nvSpPr>
            <p:cNvPr id="67" name="Parallelogram 66">
              <a:extLst>
                <a:ext uri="{FF2B5EF4-FFF2-40B4-BE49-F238E27FC236}">
                  <a16:creationId xmlns:a16="http://schemas.microsoft.com/office/drawing/2014/main" id="{C34757E3-E59D-4B37-A18F-AC8B6BD0160B}"/>
                </a:ext>
              </a:extLst>
            </p:cNvPr>
            <p:cNvSpPr/>
            <p:nvPr/>
          </p:nvSpPr>
          <p:spPr>
            <a:xfrm>
              <a:off x="2673755" y="6884215"/>
              <a:ext cx="1306190" cy="573082"/>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solidFill>
                  <a:schemeClr val="bg1"/>
                </a:solidFill>
              </a:endParaRPr>
            </a:p>
          </p:txBody>
        </p:sp>
        <p:sp>
          <p:nvSpPr>
            <p:cNvPr id="68" name="TextBox 67">
              <a:extLst>
                <a:ext uri="{FF2B5EF4-FFF2-40B4-BE49-F238E27FC236}">
                  <a16:creationId xmlns:a16="http://schemas.microsoft.com/office/drawing/2014/main" id="{715FA82A-8D06-4B16-8334-2F9276EF1D44}"/>
                </a:ext>
              </a:extLst>
            </p:cNvPr>
            <p:cNvSpPr txBox="1"/>
            <p:nvPr/>
          </p:nvSpPr>
          <p:spPr>
            <a:xfrm>
              <a:off x="2934424" y="6960904"/>
              <a:ext cx="800654" cy="403187"/>
            </a:xfrm>
            <a:prstGeom prst="rect">
              <a:avLst/>
            </a:prstGeom>
            <a:grpFill/>
          </p:spPr>
          <p:txBody>
            <a:bodyPr wrap="square" rtlCol="0">
              <a:spAutoFit/>
            </a:bodyPr>
            <a:lstStyle/>
            <a:p>
              <a:pPr algn="ctr"/>
              <a:r>
                <a:rPr lang="id-ID" sz="1010" b="1" dirty="0">
                  <a:solidFill>
                    <a:schemeClr val="bg1"/>
                  </a:solidFill>
                  <a:latin typeface="Bahnschrift SemiBold Condensed" panose="020B0502040204020203" pitchFamily="34" charset="0"/>
                </a:rPr>
                <a:t>Hasil Penjurian</a:t>
              </a:r>
            </a:p>
          </p:txBody>
        </p:sp>
      </p:grpSp>
      <p:sp>
        <p:nvSpPr>
          <p:cNvPr id="54" name="TextBox 53">
            <a:extLst>
              <a:ext uri="{FF2B5EF4-FFF2-40B4-BE49-F238E27FC236}">
                <a16:creationId xmlns:a16="http://schemas.microsoft.com/office/drawing/2014/main" id="{3D6CE131-11C7-4D5A-BEDD-E4EE37356448}"/>
              </a:ext>
            </a:extLst>
          </p:cNvPr>
          <p:cNvSpPr txBox="1"/>
          <p:nvPr/>
        </p:nvSpPr>
        <p:spPr>
          <a:xfrm>
            <a:off x="9351476" y="5134700"/>
            <a:ext cx="1198946" cy="247760"/>
          </a:xfrm>
          <a:prstGeom prst="rect">
            <a:avLst/>
          </a:prstGeom>
          <a:noFill/>
        </p:spPr>
        <p:txBody>
          <a:bodyPr wrap="square" rtlCol="0">
            <a:spAutoFit/>
          </a:bodyPr>
          <a:lstStyle/>
          <a:p>
            <a:r>
              <a:rPr lang="id-ID" sz="1010" dirty="0">
                <a:latin typeface="Bahnschrift SemiBold Condensed" panose="020B0502040204020203" pitchFamily="34" charset="0"/>
              </a:rPr>
              <a:t>Tidak masuk final</a:t>
            </a:r>
          </a:p>
        </p:txBody>
      </p:sp>
      <p:sp>
        <p:nvSpPr>
          <p:cNvPr id="55" name="TextBox 54">
            <a:extLst>
              <a:ext uri="{FF2B5EF4-FFF2-40B4-BE49-F238E27FC236}">
                <a16:creationId xmlns:a16="http://schemas.microsoft.com/office/drawing/2014/main" id="{BF2ED15E-86D3-4E34-A427-F468BC16B68E}"/>
              </a:ext>
            </a:extLst>
          </p:cNvPr>
          <p:cNvSpPr txBox="1"/>
          <p:nvPr/>
        </p:nvSpPr>
        <p:spPr>
          <a:xfrm>
            <a:off x="8399832" y="4397728"/>
            <a:ext cx="704647" cy="247760"/>
          </a:xfrm>
          <a:prstGeom prst="rect">
            <a:avLst/>
          </a:prstGeom>
          <a:noFill/>
        </p:spPr>
        <p:txBody>
          <a:bodyPr wrap="square" rtlCol="0">
            <a:spAutoFit/>
          </a:bodyPr>
          <a:lstStyle/>
          <a:p>
            <a:r>
              <a:rPr lang="id-ID" sz="1010" dirty="0">
                <a:latin typeface="Bahnschrift SemiBold Condensed" panose="020B0502040204020203" pitchFamily="34" charset="0"/>
              </a:rPr>
              <a:t>Masuk Final</a:t>
            </a:r>
          </a:p>
        </p:txBody>
      </p:sp>
      <p:sp>
        <p:nvSpPr>
          <p:cNvPr id="56" name="TextBox 55">
            <a:extLst>
              <a:ext uri="{FF2B5EF4-FFF2-40B4-BE49-F238E27FC236}">
                <a16:creationId xmlns:a16="http://schemas.microsoft.com/office/drawing/2014/main" id="{BA86DB26-681F-489A-90C8-47E9DA209733}"/>
              </a:ext>
            </a:extLst>
          </p:cNvPr>
          <p:cNvSpPr txBox="1"/>
          <p:nvPr/>
        </p:nvSpPr>
        <p:spPr>
          <a:xfrm>
            <a:off x="8143285" y="916955"/>
            <a:ext cx="886716" cy="403187"/>
          </a:xfrm>
          <a:prstGeom prst="rect">
            <a:avLst/>
          </a:prstGeom>
          <a:noFill/>
        </p:spPr>
        <p:txBody>
          <a:bodyPr wrap="square" rtlCol="0">
            <a:spAutoFit/>
          </a:bodyPr>
          <a:lstStyle/>
          <a:p>
            <a:r>
              <a:rPr lang="id-ID" sz="1010" b="1" dirty="0">
                <a:latin typeface="Bahnschrift SemiBold Condensed" panose="020B0502040204020203" pitchFamily="34" charset="0"/>
              </a:rPr>
              <a:t>Akun tidak terverivikasi</a:t>
            </a:r>
          </a:p>
        </p:txBody>
      </p:sp>
      <p:sp>
        <p:nvSpPr>
          <p:cNvPr id="57" name="TextBox 56">
            <a:extLst>
              <a:ext uri="{FF2B5EF4-FFF2-40B4-BE49-F238E27FC236}">
                <a16:creationId xmlns:a16="http://schemas.microsoft.com/office/drawing/2014/main" id="{9B4CED1A-EA21-40BA-BDBC-0C191C55EF4F}"/>
              </a:ext>
            </a:extLst>
          </p:cNvPr>
          <p:cNvSpPr txBox="1"/>
          <p:nvPr/>
        </p:nvSpPr>
        <p:spPr>
          <a:xfrm>
            <a:off x="9421727" y="2235547"/>
            <a:ext cx="1284668" cy="247760"/>
          </a:xfrm>
          <a:prstGeom prst="rect">
            <a:avLst/>
          </a:prstGeom>
          <a:noFill/>
        </p:spPr>
        <p:txBody>
          <a:bodyPr wrap="square" rtlCol="0">
            <a:spAutoFit/>
          </a:bodyPr>
          <a:lstStyle/>
          <a:p>
            <a:r>
              <a:rPr lang="id-ID" sz="1010" dirty="0">
                <a:latin typeface="Bahnschrift SemiBold Condensed" panose="020B0502040204020203" pitchFamily="34" charset="0"/>
              </a:rPr>
              <a:t>Akun terverifikasi</a:t>
            </a:r>
          </a:p>
        </p:txBody>
      </p:sp>
      <p:cxnSp>
        <p:nvCxnSpPr>
          <p:cNvPr id="58" name="Straight Arrow Connector 57">
            <a:extLst>
              <a:ext uri="{FF2B5EF4-FFF2-40B4-BE49-F238E27FC236}">
                <a16:creationId xmlns:a16="http://schemas.microsoft.com/office/drawing/2014/main" id="{890CBF14-2AD8-4D18-A04A-25A95C739013}"/>
              </a:ext>
            </a:extLst>
          </p:cNvPr>
          <p:cNvCxnSpPr>
            <a:cxnSpLocks/>
          </p:cNvCxnSpPr>
          <p:nvPr/>
        </p:nvCxnSpPr>
        <p:spPr>
          <a:xfrm>
            <a:off x="8440560" y="1902821"/>
            <a:ext cx="242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AF117E8-CDED-449A-B077-78C30B53D60D}"/>
              </a:ext>
            </a:extLst>
          </p:cNvPr>
          <p:cNvCxnSpPr>
            <a:cxnSpLocks/>
          </p:cNvCxnSpPr>
          <p:nvPr/>
        </p:nvCxnSpPr>
        <p:spPr>
          <a:xfrm>
            <a:off x="6889135" y="1902821"/>
            <a:ext cx="242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EF88495-5412-4F6B-B027-791C8DC93F86}"/>
              </a:ext>
            </a:extLst>
          </p:cNvPr>
          <p:cNvCxnSpPr>
            <a:stCxn id="75" idx="0"/>
          </p:cNvCxnSpPr>
          <p:nvPr/>
        </p:nvCxnSpPr>
        <p:spPr>
          <a:xfrm flipH="1" flipV="1">
            <a:off x="9351476" y="1320504"/>
            <a:ext cx="9" cy="178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CD07E01-BA91-4CCD-8035-2EC3C5288D39}"/>
              </a:ext>
            </a:extLst>
          </p:cNvPr>
          <p:cNvCxnSpPr/>
          <p:nvPr/>
        </p:nvCxnSpPr>
        <p:spPr>
          <a:xfrm flipH="1">
            <a:off x="7821809" y="1320143"/>
            <a:ext cx="15296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57B86E8-CF2E-4C18-AF7E-C0A492AD50F4}"/>
              </a:ext>
            </a:extLst>
          </p:cNvPr>
          <p:cNvCxnSpPr>
            <a:endCxn id="82" idx="0"/>
          </p:cNvCxnSpPr>
          <p:nvPr/>
        </p:nvCxnSpPr>
        <p:spPr>
          <a:xfrm>
            <a:off x="7821809" y="1320504"/>
            <a:ext cx="1" cy="387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E82AC9A7-D59E-4203-A0D7-AC99DE611783}"/>
              </a:ext>
            </a:extLst>
          </p:cNvPr>
          <p:cNvCxnSpPr>
            <a:cxnSpLocks/>
            <a:stCxn id="22" idx="1"/>
            <a:endCxn id="74" idx="3"/>
          </p:cNvCxnSpPr>
          <p:nvPr/>
        </p:nvCxnSpPr>
        <p:spPr>
          <a:xfrm flipH="1">
            <a:off x="8450480" y="4262731"/>
            <a:ext cx="263664" cy="53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3BB9FA5-6826-4767-B681-674C553CD4A9}"/>
              </a:ext>
            </a:extLst>
          </p:cNvPr>
          <p:cNvCxnSpPr>
            <a:cxnSpLocks/>
          </p:cNvCxnSpPr>
          <p:nvPr/>
        </p:nvCxnSpPr>
        <p:spPr>
          <a:xfrm flipH="1">
            <a:off x="6905852" y="4270681"/>
            <a:ext cx="2237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FD80350-BB73-45D8-AA63-4F557DA8939A}"/>
              </a:ext>
            </a:extLst>
          </p:cNvPr>
          <p:cNvCxnSpPr>
            <a:cxnSpLocks/>
            <a:stCxn id="22" idx="2"/>
          </p:cNvCxnSpPr>
          <p:nvPr/>
        </p:nvCxnSpPr>
        <p:spPr>
          <a:xfrm>
            <a:off x="9359331" y="4668488"/>
            <a:ext cx="0" cy="1143534"/>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DD21E55-1E63-47A0-8B7D-EF95369F5DA6}"/>
              </a:ext>
            </a:extLst>
          </p:cNvPr>
          <p:cNvCxnSpPr>
            <a:cxnSpLocks/>
            <a:endCxn id="69" idx="3"/>
          </p:cNvCxnSpPr>
          <p:nvPr/>
        </p:nvCxnSpPr>
        <p:spPr>
          <a:xfrm flipH="1">
            <a:off x="6624159" y="5812022"/>
            <a:ext cx="27351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4D0E68E-86B4-46F7-A178-E4DE50239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8946" y="1391714"/>
            <a:ext cx="4599744" cy="4634144"/>
          </a:xfrm>
          <a:prstGeom prst="rect">
            <a:avLst/>
          </a:prstGeom>
        </p:spPr>
      </p:pic>
    </p:spTree>
    <p:extLst>
      <p:ext uri="{BB962C8B-B14F-4D97-AF65-F5344CB8AC3E}">
        <p14:creationId xmlns:p14="http://schemas.microsoft.com/office/powerpoint/2010/main" val="40605422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8B11D66A-2011-40ED-903B-F8282EF70480}"/>
              </a:ext>
            </a:extLst>
          </p:cNvPr>
          <p:cNvSpPr/>
          <p:nvPr/>
        </p:nvSpPr>
        <p:spPr>
          <a:xfrm>
            <a:off x="576469" y="357808"/>
            <a:ext cx="11247069" cy="6309209"/>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111304" y="6438807"/>
            <a:ext cx="1957137" cy="307777"/>
          </a:xfrm>
          <a:prstGeom prst="rect">
            <a:avLst/>
          </a:prstGeom>
          <a:noFill/>
        </p:spPr>
        <p:txBody>
          <a:bodyPr wrap="square" rtlCol="0">
            <a:spAutoFit/>
          </a:bodyPr>
          <a:lstStyle/>
          <a:p>
            <a:pPr algn="r"/>
            <a:r>
              <a:rPr lang="en-ID" sz="1400" dirty="0">
                <a:solidFill>
                  <a:schemeClr val="bg1"/>
                </a:solidFill>
              </a:rPr>
              <a:t>by </a:t>
            </a:r>
            <a:r>
              <a:rPr lang="en-ID" sz="1400" dirty="0" err="1">
                <a:solidFill>
                  <a:schemeClr val="bg1"/>
                </a:solidFill>
              </a:rPr>
              <a:t>habibmailulafif</a:t>
            </a:r>
            <a:endParaRPr lang="en-US" sz="1400" dirty="0">
              <a:solidFill>
                <a:schemeClr val="bg1"/>
              </a:solidFill>
            </a:endParaRPr>
          </a:p>
        </p:txBody>
      </p:sp>
      <p:sp>
        <p:nvSpPr>
          <p:cNvPr id="5" name="Rectangle 4">
            <a:extLst>
              <a:ext uri="{FF2B5EF4-FFF2-40B4-BE49-F238E27FC236}">
                <a16:creationId xmlns:a16="http://schemas.microsoft.com/office/drawing/2014/main" id="{95559491-EE1E-4B86-A980-0C4EF08C9CC6}"/>
              </a:ext>
            </a:extLst>
          </p:cNvPr>
          <p:cNvSpPr/>
          <p:nvPr/>
        </p:nvSpPr>
        <p:spPr>
          <a:xfrm>
            <a:off x="576470" y="357809"/>
            <a:ext cx="11111948" cy="608099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455972" y="370903"/>
            <a:ext cx="3280065" cy="461665"/>
          </a:xfrm>
          <a:prstGeom prst="rect">
            <a:avLst/>
          </a:prstGeom>
        </p:spPr>
        <p:txBody>
          <a:bodyPr wrap="none">
            <a:spAutoFit/>
          </a:bodyPr>
          <a:lstStyle/>
          <a:p>
            <a:pPr algn="ctr"/>
            <a:r>
              <a:rPr lang="id-ID" sz="2400" dirty="0">
                <a:solidFill>
                  <a:srgbClr val="002060"/>
                </a:solidFill>
                <a:latin typeface="Bahnschrift SemiBold" panose="020B0502040204020203" pitchFamily="34" charset="0"/>
              </a:rPr>
              <a:t>MEKANISME OPSI 2019</a:t>
            </a:r>
            <a:endParaRPr lang="en-US" sz="2400" dirty="0">
              <a:solidFill>
                <a:srgbClr val="002060"/>
              </a:solidFill>
              <a:latin typeface="Bahnschrift SemiBold" panose="020B0502040204020203" pitchFamily="34" charset="0"/>
            </a:endParaRPr>
          </a:p>
        </p:txBody>
      </p:sp>
      <p:pic>
        <p:nvPicPr>
          <p:cNvPr id="4" name="Picture 3">
            <a:extLst>
              <a:ext uri="{FF2B5EF4-FFF2-40B4-BE49-F238E27FC236}">
                <a16:creationId xmlns:a16="http://schemas.microsoft.com/office/drawing/2014/main" id="{E8EB8F6A-21B3-4D44-B75C-EA1A148AE6B9}"/>
              </a:ext>
            </a:extLst>
          </p:cNvPr>
          <p:cNvPicPr>
            <a:picLocks noChangeAspect="1"/>
          </p:cNvPicPr>
          <p:nvPr/>
        </p:nvPicPr>
        <p:blipFill rotWithShape="1">
          <a:blip r:embed="rId2"/>
          <a:srcRect t="15944"/>
          <a:stretch/>
        </p:blipFill>
        <p:spPr>
          <a:xfrm>
            <a:off x="1024359" y="905651"/>
            <a:ext cx="10307255" cy="5460072"/>
          </a:xfrm>
          <a:prstGeom prst="rect">
            <a:avLst/>
          </a:prstGeom>
        </p:spPr>
      </p:pic>
    </p:spTree>
    <p:extLst>
      <p:ext uri="{BB962C8B-B14F-4D97-AF65-F5344CB8AC3E}">
        <p14:creationId xmlns:p14="http://schemas.microsoft.com/office/powerpoint/2010/main" val="15616231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43C6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defTabSz="914446"/>
            <a:r>
              <a:rPr lang="id-ID" dirty="0">
                <a:solidFill>
                  <a:srgbClr val="EAEAEA">
                    <a:lumMod val="75000"/>
                  </a:srgbClr>
                </a:solidFill>
                <a:latin typeface="Roboto"/>
              </a:rPr>
              <a:t>Subdit Peserta Didik</a:t>
            </a:r>
            <a:r>
              <a:rPr lang="en-US" dirty="0">
                <a:solidFill>
                  <a:srgbClr val="EAEAEA">
                    <a:lumMod val="75000"/>
                  </a:srgbClr>
                </a:solidFill>
                <a:latin typeface="Roboto"/>
              </a:rPr>
              <a:t>| </a:t>
            </a:r>
            <a:r>
              <a:rPr lang="id-ID" dirty="0">
                <a:solidFill>
                  <a:srgbClr val="EAEAEA">
                    <a:lumMod val="75000"/>
                  </a:srgbClr>
                </a:solidFill>
                <a:latin typeface="Roboto"/>
              </a:rPr>
              <a:t>Direktorat Pembinaan SMA</a:t>
            </a:r>
            <a:endParaRPr lang="en-US" dirty="0">
              <a:solidFill>
                <a:srgbClr val="EAEAEA">
                  <a:lumMod val="75000"/>
                </a:srgbClr>
              </a:solidFill>
              <a:latin typeface="Roboto"/>
            </a:endParaRPr>
          </a:p>
        </p:txBody>
      </p:sp>
      <p:sp>
        <p:nvSpPr>
          <p:cNvPr id="5" name="Slide Number Placeholder 4"/>
          <p:cNvSpPr>
            <a:spLocks noGrp="1"/>
          </p:cNvSpPr>
          <p:nvPr>
            <p:ph type="sldNum" sz="quarter" idx="11"/>
          </p:nvPr>
        </p:nvSpPr>
        <p:spPr/>
        <p:txBody>
          <a:bodyPr/>
          <a:lstStyle/>
          <a:p>
            <a:pPr defTabSz="914446"/>
            <a:fld id="{03EB59E2-90B9-4CD3-AC74-D672227E13C3}" type="slidenum">
              <a:rPr lang="en-US">
                <a:solidFill>
                  <a:srgbClr val="043C61"/>
                </a:solidFill>
                <a:latin typeface="Roboto"/>
              </a:rPr>
              <a:pPr defTabSz="914446"/>
              <a:t>42</a:t>
            </a:fld>
            <a:endParaRPr lang="en-US" dirty="0">
              <a:solidFill>
                <a:srgbClr val="043C61"/>
              </a:solidFill>
              <a:latin typeface="Roboto"/>
            </a:endParaRPr>
          </a:p>
        </p:txBody>
      </p:sp>
      <p:sp>
        <p:nvSpPr>
          <p:cNvPr id="11" name="Title 10"/>
          <p:cNvSpPr>
            <a:spLocks noGrp="1"/>
          </p:cNvSpPr>
          <p:nvPr>
            <p:ph type="title"/>
          </p:nvPr>
        </p:nvSpPr>
        <p:spPr>
          <a:xfrm>
            <a:off x="6333106" y="3463754"/>
            <a:ext cx="5828146" cy="1466168"/>
          </a:xfrm>
        </p:spPr>
        <p:txBody>
          <a:bodyPr>
            <a:noAutofit/>
          </a:bodyPr>
          <a:lstStyle/>
          <a:p>
            <a:r>
              <a:rPr kumimoji="1" lang="id-ID" altLang="ja-JP" sz="4800" dirty="0">
                <a:latin typeface="Bahnschrift SemiBold Condensed" panose="020B0502040204020203" pitchFamily="34" charset="0"/>
              </a:rPr>
              <a:t>PRESTASI INTERNASIONAL </a:t>
            </a:r>
            <a:br>
              <a:rPr kumimoji="1" lang="id-ID" altLang="ja-JP" sz="4800" dirty="0">
                <a:latin typeface="Bahnschrift SemiBold Condensed" panose="020B0502040204020203" pitchFamily="34" charset="0"/>
              </a:rPr>
            </a:br>
            <a:r>
              <a:rPr kumimoji="1" lang="id-ID" altLang="ja-JP" sz="4800" dirty="0">
                <a:latin typeface="Bahnschrift SemiBold Condensed" panose="020B0502040204020203" pitchFamily="34" charset="0"/>
              </a:rPr>
              <a:t>2015-2018</a:t>
            </a:r>
            <a:endParaRPr kumimoji="1" lang="ja-JP" altLang="en-US" sz="4800" dirty="0">
              <a:latin typeface="Bahnschrift SemiBold Condensed" panose="020B0502040204020203" pitchFamily="34" charset="0"/>
            </a:endParaRPr>
          </a:p>
        </p:txBody>
      </p:sp>
      <p:sp>
        <p:nvSpPr>
          <p:cNvPr id="19" name="Text Placeholder 18"/>
          <p:cNvSpPr>
            <a:spLocks noGrp="1"/>
          </p:cNvSpPr>
          <p:nvPr>
            <p:ph type="body" sz="quarter" idx="20"/>
          </p:nvPr>
        </p:nvSpPr>
        <p:spPr>
          <a:xfrm>
            <a:off x="6363854" y="5011103"/>
            <a:ext cx="5286279" cy="1250203"/>
          </a:xfrm>
        </p:spPr>
        <p:txBody>
          <a:bodyPr>
            <a:normAutofit lnSpcReduction="10000"/>
          </a:bodyPr>
          <a:lstStyle/>
          <a:p>
            <a:r>
              <a:rPr kumimoji="1" lang="id-ID" altLang="ja-JP" sz="2000" i="1" dirty="0">
                <a:latin typeface="Bahnschrift SemiBold Condensed" panose="020B0502040204020203" pitchFamily="34" charset="0"/>
              </a:rPr>
              <a:t>Berikut akan ditampilkan raihan prestasi internasional siswa-siswa Indonesia di dunia internasional dari berbagai bidang lomba sejak tahun 2015 sampai tahun 2018</a:t>
            </a:r>
            <a:endParaRPr kumimoji="1" lang="ja-JP" altLang="en-US" sz="2000" i="1" dirty="0">
              <a:latin typeface="Bahnschrift SemiBold Condensed" panose="020B0502040204020203" pitchFamily="34" charset="0"/>
            </a:endParaRPr>
          </a:p>
        </p:txBody>
      </p:sp>
      <p:pic>
        <p:nvPicPr>
          <p:cNvPr id="24" name="Picture Placeholder 23" descr="A group of people wearing costumes&#10;&#10;Description automatically generated">
            <a:extLst>
              <a:ext uri="{FF2B5EF4-FFF2-40B4-BE49-F238E27FC236}">
                <a16:creationId xmlns:a16="http://schemas.microsoft.com/office/drawing/2014/main" id="{E69D4675-FBFD-4548-8B41-624ACFC10323}"/>
              </a:ext>
            </a:extLst>
          </p:cNvPr>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3124" r="3124"/>
          <a:stretch>
            <a:fillRect/>
          </a:stretch>
        </p:blipFill>
        <p:spPr>
          <a:xfrm>
            <a:off x="717894" y="109059"/>
            <a:ext cx="2060575" cy="1465262"/>
          </a:xfrm>
        </p:spPr>
      </p:pic>
      <p:pic>
        <p:nvPicPr>
          <p:cNvPr id="26" name="Picture Placeholder 25" descr="A group of people posing for the camera&#10;&#10;Description automatically generated">
            <a:extLst>
              <a:ext uri="{FF2B5EF4-FFF2-40B4-BE49-F238E27FC236}">
                <a16:creationId xmlns:a16="http://schemas.microsoft.com/office/drawing/2014/main" id="{90264616-E2F9-446E-859D-5C710E7BECD7}"/>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3467" r="13467"/>
          <a:stretch>
            <a:fillRect/>
          </a:stretch>
        </p:blipFill>
        <p:spPr>
          <a:xfrm>
            <a:off x="98479" y="1621163"/>
            <a:ext cx="2747721" cy="2507071"/>
          </a:xfrm>
        </p:spPr>
      </p:pic>
      <p:pic>
        <p:nvPicPr>
          <p:cNvPr id="22" name="Picture Placeholder 21">
            <a:extLst>
              <a:ext uri="{FF2B5EF4-FFF2-40B4-BE49-F238E27FC236}">
                <a16:creationId xmlns:a16="http://schemas.microsoft.com/office/drawing/2014/main" id="{00FED1FF-2D02-453A-A237-E7BEB3D03D35}"/>
              </a:ext>
            </a:extLst>
          </p:cNvPr>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tretch>
            <a:fillRect/>
          </a:stretch>
        </p:blipFill>
        <p:spPr>
          <a:xfrm>
            <a:off x="2153597" y="4208246"/>
            <a:ext cx="1806309" cy="2616584"/>
          </a:xfrm>
        </p:spPr>
      </p:pic>
      <p:pic>
        <p:nvPicPr>
          <p:cNvPr id="15" name="Picture Placeholder 14" descr="A person wearing a costume posing for the camera&#10;&#10;Description automatically generated">
            <a:extLst>
              <a:ext uri="{FF2B5EF4-FFF2-40B4-BE49-F238E27FC236}">
                <a16:creationId xmlns:a16="http://schemas.microsoft.com/office/drawing/2014/main" id="{F44FB08D-1723-440B-9768-3B828A68F893}"/>
              </a:ext>
            </a:extLst>
          </p:cNvPr>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t="6471" b="6471"/>
          <a:stretch>
            <a:fillRect/>
          </a:stretch>
        </p:blipFill>
        <p:spPr>
          <a:xfrm>
            <a:off x="4025296" y="4208246"/>
            <a:ext cx="2002973" cy="2616584"/>
          </a:xfrm>
        </p:spPr>
      </p:pic>
      <p:pic>
        <p:nvPicPr>
          <p:cNvPr id="17" name="Picture Placeholder 16">
            <a:extLst>
              <a:ext uri="{FF2B5EF4-FFF2-40B4-BE49-F238E27FC236}">
                <a16:creationId xmlns:a16="http://schemas.microsoft.com/office/drawing/2014/main" id="{F402705A-EEDB-486C-9AA5-C3D08203316D}"/>
              </a:ext>
            </a:extLst>
          </p:cNvPr>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tretch>
            <a:fillRect/>
          </a:stretch>
        </p:blipFill>
        <p:spPr>
          <a:xfrm>
            <a:off x="2913932" y="0"/>
            <a:ext cx="3114337" cy="4161404"/>
          </a:xfrm>
        </p:spPr>
      </p:pic>
      <p:pic>
        <p:nvPicPr>
          <p:cNvPr id="20" name="Picture Placeholder 19">
            <a:extLst>
              <a:ext uri="{FF2B5EF4-FFF2-40B4-BE49-F238E27FC236}">
                <a16:creationId xmlns:a16="http://schemas.microsoft.com/office/drawing/2014/main" id="{5959ED19-5E95-4518-BAF2-54BCE417E49D}"/>
              </a:ext>
            </a:extLst>
          </p:cNvPr>
          <p:cNvPicPr>
            <a:picLocks noGrp="1" noChangeAspect="1"/>
          </p:cNvPicPr>
          <p:nvPr>
            <p:ph type="pic" sz="quarter" idx="15"/>
          </p:nvPr>
        </p:nvPicPr>
        <p:blipFill>
          <a:blip r:embed="rId7" cstate="print">
            <a:extLst>
              <a:ext uri="{28A0092B-C50C-407E-A947-70E740481C1C}">
                <a14:useLocalDpi xmlns:a14="http://schemas.microsoft.com/office/drawing/2010/main" val="0"/>
              </a:ext>
            </a:extLst>
          </a:blip>
          <a:stretch>
            <a:fillRect/>
          </a:stretch>
        </p:blipFill>
        <p:spPr>
          <a:xfrm>
            <a:off x="6096000" y="631193"/>
            <a:ext cx="3628571" cy="2419047"/>
          </a:xfrm>
        </p:spPr>
      </p:pic>
      <p:pic>
        <p:nvPicPr>
          <p:cNvPr id="28" name="Picture Placeholder 27" descr="A group of people posing for the camera&#10;&#10;Description automatically generated">
            <a:extLst>
              <a:ext uri="{FF2B5EF4-FFF2-40B4-BE49-F238E27FC236}">
                <a16:creationId xmlns:a16="http://schemas.microsoft.com/office/drawing/2014/main" id="{C8F6AABA-A21D-4727-B62C-B374AFA647B2}"/>
              </a:ext>
            </a:extLst>
          </p:cNvPr>
          <p:cNvPicPr>
            <a:picLocks noGrp="1" noChangeAspect="1"/>
          </p:cNvPicPr>
          <p:nvPr>
            <p:ph type="pic" sz="quarter" idx="18"/>
          </p:nvPr>
        </p:nvPicPr>
        <p:blipFill>
          <a:blip r:embed="rId8" cstate="print">
            <a:extLst>
              <a:ext uri="{28A0092B-C50C-407E-A947-70E740481C1C}">
                <a14:useLocalDpi xmlns:a14="http://schemas.microsoft.com/office/drawing/2010/main" val="0"/>
              </a:ext>
            </a:extLst>
          </a:blip>
          <a:srcRect l="4886" r="4886"/>
          <a:stretch>
            <a:fillRect/>
          </a:stretch>
        </p:blipFill>
        <p:spPr/>
      </p:pic>
      <p:pic>
        <p:nvPicPr>
          <p:cNvPr id="29" name="Picture Placeholder 21">
            <a:extLst>
              <a:ext uri="{FF2B5EF4-FFF2-40B4-BE49-F238E27FC236}">
                <a16:creationId xmlns:a16="http://schemas.microsoft.com/office/drawing/2014/main" id="{BCC0563B-EBCA-4760-A738-2D47B70FB5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2735" y="4208246"/>
            <a:ext cx="1713458" cy="2579813"/>
          </a:xfrm>
          <a:prstGeom prst="rect">
            <a:avLst/>
          </a:prstGeom>
          <a:solidFill>
            <a:schemeClr val="tx2">
              <a:lumMod val="50000"/>
            </a:schemeClr>
          </a:solidFill>
        </p:spPr>
      </p:pic>
    </p:spTree>
    <p:extLst>
      <p:ext uri="{BB962C8B-B14F-4D97-AF65-F5344CB8AC3E}">
        <p14:creationId xmlns:p14="http://schemas.microsoft.com/office/powerpoint/2010/main" val="33951874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8582579" y="253365"/>
            <a:ext cx="1228677" cy="1188529"/>
          </a:xfrm>
          <a:prstGeom prst="ellipse">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solidFill>
                <a:prstClr val="white"/>
              </a:solidFill>
            </a:endParaRPr>
          </a:p>
        </p:txBody>
      </p:sp>
      <p:sp>
        <p:nvSpPr>
          <p:cNvPr id="5" name="TextBox 4"/>
          <p:cNvSpPr txBox="1"/>
          <p:nvPr/>
        </p:nvSpPr>
        <p:spPr>
          <a:xfrm>
            <a:off x="551448" y="2644170"/>
            <a:ext cx="4900392" cy="1569660"/>
          </a:xfrm>
          <a:prstGeom prst="rect">
            <a:avLst/>
          </a:prstGeom>
          <a:noFill/>
        </p:spPr>
        <p:txBody>
          <a:bodyPr wrap="square" rtlCol="0">
            <a:spAutoFit/>
          </a:bodyPr>
          <a:lstStyle/>
          <a:p>
            <a:pPr algn="ctr"/>
            <a:r>
              <a:rPr lang="en-US" sz="1600" i="1" dirty="0" err="1">
                <a:solidFill>
                  <a:srgbClr val="002060"/>
                </a:solidFill>
              </a:rPr>
              <a:t>Insan</a:t>
            </a:r>
            <a:r>
              <a:rPr lang="en-US" sz="1600" i="1" dirty="0">
                <a:solidFill>
                  <a:srgbClr val="002060"/>
                </a:solidFill>
              </a:rPr>
              <a:t> yang </a:t>
            </a:r>
            <a:r>
              <a:rPr lang="en-US" sz="1600" i="1" dirty="0" err="1">
                <a:solidFill>
                  <a:srgbClr val="002060"/>
                </a:solidFill>
              </a:rPr>
              <a:t>cerdas</a:t>
            </a:r>
            <a:r>
              <a:rPr lang="en-US" sz="1600" i="1" dirty="0">
                <a:solidFill>
                  <a:srgbClr val="002060"/>
                </a:solidFill>
              </a:rPr>
              <a:t> </a:t>
            </a:r>
            <a:r>
              <a:rPr lang="en-US" sz="1600" i="1" dirty="0" err="1">
                <a:solidFill>
                  <a:srgbClr val="002060"/>
                </a:solidFill>
              </a:rPr>
              <a:t>dan</a:t>
            </a:r>
            <a:r>
              <a:rPr lang="en-US" sz="1600" i="1" dirty="0">
                <a:solidFill>
                  <a:srgbClr val="002060"/>
                </a:solidFill>
              </a:rPr>
              <a:t> </a:t>
            </a:r>
            <a:r>
              <a:rPr lang="en-US" sz="1600" i="1" dirty="0" err="1">
                <a:solidFill>
                  <a:srgbClr val="002060"/>
                </a:solidFill>
              </a:rPr>
              <a:t>kompetitif</a:t>
            </a:r>
            <a:r>
              <a:rPr lang="en-US" sz="1600" i="1" dirty="0">
                <a:solidFill>
                  <a:srgbClr val="002060"/>
                </a:solidFill>
              </a:rPr>
              <a:t> </a:t>
            </a:r>
            <a:r>
              <a:rPr lang="en-US" sz="1600" i="1" dirty="0" err="1">
                <a:solidFill>
                  <a:srgbClr val="002060"/>
                </a:solidFill>
              </a:rPr>
              <a:t>dilahirkan</a:t>
            </a:r>
            <a:r>
              <a:rPr lang="en-US" sz="1600" i="1" dirty="0">
                <a:solidFill>
                  <a:srgbClr val="002060"/>
                </a:solidFill>
              </a:rPr>
              <a:t> </a:t>
            </a:r>
            <a:r>
              <a:rPr lang="en-US" sz="1600" i="1" dirty="0" err="1">
                <a:solidFill>
                  <a:srgbClr val="002060"/>
                </a:solidFill>
              </a:rPr>
              <a:t>dari</a:t>
            </a:r>
            <a:r>
              <a:rPr lang="en-US" sz="1600" i="1" dirty="0">
                <a:solidFill>
                  <a:srgbClr val="002060"/>
                </a:solidFill>
              </a:rPr>
              <a:t> </a:t>
            </a:r>
            <a:r>
              <a:rPr lang="en-US" sz="1600" i="1" dirty="0" err="1">
                <a:solidFill>
                  <a:srgbClr val="002060"/>
                </a:solidFill>
              </a:rPr>
              <a:t>rahim</a:t>
            </a:r>
            <a:r>
              <a:rPr lang="en-US" sz="1600" i="1" dirty="0">
                <a:solidFill>
                  <a:srgbClr val="002060"/>
                </a:solidFill>
              </a:rPr>
              <a:t> </a:t>
            </a:r>
            <a:r>
              <a:rPr lang="en-US" sz="1600" i="1" dirty="0" err="1">
                <a:solidFill>
                  <a:srgbClr val="002060"/>
                </a:solidFill>
              </a:rPr>
              <a:t>pendidikan</a:t>
            </a:r>
            <a:r>
              <a:rPr lang="en-US" sz="1600" i="1" dirty="0">
                <a:solidFill>
                  <a:srgbClr val="002060"/>
                </a:solidFill>
              </a:rPr>
              <a:t> yang </a:t>
            </a:r>
            <a:r>
              <a:rPr lang="en-US" sz="1600" i="1" dirty="0" err="1">
                <a:solidFill>
                  <a:srgbClr val="002060"/>
                </a:solidFill>
              </a:rPr>
              <a:t>bermutu</a:t>
            </a:r>
            <a:r>
              <a:rPr lang="en-US" sz="1600" i="1" dirty="0">
                <a:solidFill>
                  <a:srgbClr val="002060"/>
                </a:solidFill>
              </a:rPr>
              <a:t> yang </a:t>
            </a:r>
            <a:r>
              <a:rPr lang="en-US" sz="1600" i="1" dirty="0" err="1">
                <a:solidFill>
                  <a:srgbClr val="002060"/>
                </a:solidFill>
              </a:rPr>
              <a:t>memberikan</a:t>
            </a:r>
            <a:r>
              <a:rPr lang="en-US" sz="1600" i="1" dirty="0">
                <a:solidFill>
                  <a:srgbClr val="002060"/>
                </a:solidFill>
              </a:rPr>
              <a:t> </a:t>
            </a:r>
            <a:r>
              <a:rPr lang="en-US" sz="1600" i="1" dirty="0" err="1">
                <a:solidFill>
                  <a:srgbClr val="002060"/>
                </a:solidFill>
              </a:rPr>
              <a:t>ruang</a:t>
            </a:r>
            <a:r>
              <a:rPr lang="en-US" sz="1600" i="1" dirty="0">
                <a:solidFill>
                  <a:srgbClr val="002060"/>
                </a:solidFill>
              </a:rPr>
              <a:t> </a:t>
            </a:r>
            <a:r>
              <a:rPr lang="en-US" sz="1600" i="1" dirty="0" err="1">
                <a:solidFill>
                  <a:srgbClr val="002060"/>
                </a:solidFill>
              </a:rPr>
              <a:t>belajar</a:t>
            </a:r>
            <a:r>
              <a:rPr lang="en-US" sz="1600" i="1" dirty="0">
                <a:solidFill>
                  <a:srgbClr val="002060"/>
                </a:solidFill>
              </a:rPr>
              <a:t> yang </a:t>
            </a:r>
            <a:r>
              <a:rPr lang="en-US" sz="1600" i="1" dirty="0" err="1">
                <a:solidFill>
                  <a:srgbClr val="002060"/>
                </a:solidFill>
              </a:rPr>
              <a:t>luas</a:t>
            </a:r>
            <a:r>
              <a:rPr lang="en-US" sz="1600" i="1" dirty="0">
                <a:solidFill>
                  <a:srgbClr val="002060"/>
                </a:solidFill>
              </a:rPr>
              <a:t> </a:t>
            </a:r>
            <a:r>
              <a:rPr lang="en-US" sz="1600" i="1" dirty="0" err="1">
                <a:solidFill>
                  <a:srgbClr val="002060"/>
                </a:solidFill>
              </a:rPr>
              <a:t>kepada</a:t>
            </a:r>
            <a:r>
              <a:rPr lang="en-US" sz="1600" i="1" dirty="0">
                <a:solidFill>
                  <a:srgbClr val="002060"/>
                </a:solidFill>
              </a:rPr>
              <a:t> </a:t>
            </a:r>
            <a:r>
              <a:rPr lang="en-US" sz="1600" i="1" dirty="0" err="1">
                <a:solidFill>
                  <a:srgbClr val="002060"/>
                </a:solidFill>
              </a:rPr>
              <a:t>peserta</a:t>
            </a:r>
            <a:r>
              <a:rPr lang="en-US" sz="1600" i="1" dirty="0">
                <a:solidFill>
                  <a:srgbClr val="002060"/>
                </a:solidFill>
              </a:rPr>
              <a:t> </a:t>
            </a:r>
            <a:r>
              <a:rPr lang="en-US" sz="1600" i="1" dirty="0" err="1">
                <a:solidFill>
                  <a:srgbClr val="002060"/>
                </a:solidFill>
              </a:rPr>
              <a:t>didik</a:t>
            </a:r>
            <a:r>
              <a:rPr lang="en-US" sz="1600" i="1" dirty="0">
                <a:solidFill>
                  <a:srgbClr val="002060"/>
                </a:solidFill>
              </a:rPr>
              <a:t> </a:t>
            </a:r>
            <a:r>
              <a:rPr lang="en-US" sz="1600" i="1" dirty="0" err="1">
                <a:solidFill>
                  <a:srgbClr val="002060"/>
                </a:solidFill>
              </a:rPr>
              <a:t>untuk</a:t>
            </a:r>
            <a:r>
              <a:rPr lang="en-US" sz="1600" i="1" dirty="0">
                <a:solidFill>
                  <a:srgbClr val="002060"/>
                </a:solidFill>
              </a:rPr>
              <a:t> </a:t>
            </a:r>
            <a:r>
              <a:rPr lang="en-US" sz="1600" i="1" dirty="0" err="1">
                <a:solidFill>
                  <a:srgbClr val="002060"/>
                </a:solidFill>
              </a:rPr>
              <a:t>tumbuh</a:t>
            </a:r>
            <a:r>
              <a:rPr lang="en-US" sz="1600" i="1" dirty="0">
                <a:solidFill>
                  <a:srgbClr val="002060"/>
                </a:solidFill>
              </a:rPr>
              <a:t> </a:t>
            </a:r>
            <a:r>
              <a:rPr lang="en-US" sz="1600" i="1" dirty="0" err="1">
                <a:solidFill>
                  <a:srgbClr val="002060"/>
                </a:solidFill>
              </a:rPr>
              <a:t>kembang</a:t>
            </a:r>
            <a:r>
              <a:rPr lang="en-US" sz="1600" i="1" dirty="0">
                <a:solidFill>
                  <a:srgbClr val="002060"/>
                </a:solidFill>
              </a:rPr>
              <a:t> </a:t>
            </a:r>
            <a:r>
              <a:rPr lang="en-US" sz="1600" i="1" dirty="0" err="1">
                <a:solidFill>
                  <a:srgbClr val="002060"/>
                </a:solidFill>
              </a:rPr>
              <a:t>sesuai</a:t>
            </a:r>
            <a:r>
              <a:rPr lang="en-US" sz="1600" i="1" dirty="0">
                <a:solidFill>
                  <a:srgbClr val="002060"/>
                </a:solidFill>
              </a:rPr>
              <a:t> </a:t>
            </a:r>
            <a:r>
              <a:rPr lang="en-US" sz="1600" i="1" dirty="0" err="1">
                <a:solidFill>
                  <a:srgbClr val="002060"/>
                </a:solidFill>
              </a:rPr>
              <a:t>dengan</a:t>
            </a:r>
            <a:r>
              <a:rPr lang="en-US" sz="1600" i="1" dirty="0">
                <a:solidFill>
                  <a:srgbClr val="002060"/>
                </a:solidFill>
              </a:rPr>
              <a:t> </a:t>
            </a:r>
            <a:r>
              <a:rPr lang="en-US" sz="1600" i="1" dirty="0" err="1">
                <a:solidFill>
                  <a:srgbClr val="002060"/>
                </a:solidFill>
              </a:rPr>
              <a:t>bakat</a:t>
            </a:r>
            <a:r>
              <a:rPr lang="en-US" sz="1600" i="1" dirty="0">
                <a:solidFill>
                  <a:srgbClr val="002060"/>
                </a:solidFill>
              </a:rPr>
              <a:t> </a:t>
            </a:r>
            <a:r>
              <a:rPr lang="en-US" sz="1600" i="1" dirty="0" err="1">
                <a:solidFill>
                  <a:srgbClr val="002060"/>
                </a:solidFill>
              </a:rPr>
              <a:t>dan</a:t>
            </a:r>
            <a:r>
              <a:rPr lang="en-US" sz="1600" i="1" dirty="0">
                <a:solidFill>
                  <a:srgbClr val="002060"/>
                </a:solidFill>
              </a:rPr>
              <a:t> </a:t>
            </a:r>
            <a:r>
              <a:rPr lang="en-US" sz="1600" i="1" dirty="0" err="1">
                <a:solidFill>
                  <a:srgbClr val="002060"/>
                </a:solidFill>
              </a:rPr>
              <a:t>minatnya</a:t>
            </a:r>
            <a:r>
              <a:rPr lang="en-US" sz="1600" i="1" dirty="0">
                <a:solidFill>
                  <a:srgbClr val="002060"/>
                </a:solidFill>
              </a:rPr>
              <a:t> yang </a:t>
            </a:r>
            <a:r>
              <a:rPr lang="en-US" sz="1600" i="1" dirty="0" err="1">
                <a:solidFill>
                  <a:srgbClr val="002060"/>
                </a:solidFill>
              </a:rPr>
              <a:t>unik</a:t>
            </a:r>
            <a:r>
              <a:rPr lang="en-US" sz="1600" i="1" dirty="0">
                <a:solidFill>
                  <a:srgbClr val="002060"/>
                </a:solidFill>
              </a:rPr>
              <a:t> </a:t>
            </a:r>
            <a:r>
              <a:rPr lang="en-US" sz="1600" i="1" dirty="0" err="1">
                <a:solidFill>
                  <a:srgbClr val="002060"/>
                </a:solidFill>
              </a:rPr>
              <a:t>melalui</a:t>
            </a:r>
            <a:r>
              <a:rPr lang="en-US" sz="1600" i="1" dirty="0">
                <a:solidFill>
                  <a:srgbClr val="002060"/>
                </a:solidFill>
              </a:rPr>
              <a:t> </a:t>
            </a:r>
            <a:r>
              <a:rPr lang="en-US" sz="1600" i="1" dirty="0" err="1">
                <a:solidFill>
                  <a:srgbClr val="002060"/>
                </a:solidFill>
              </a:rPr>
              <a:t>berbagai</a:t>
            </a:r>
            <a:r>
              <a:rPr lang="en-US" sz="1600" i="1" dirty="0">
                <a:solidFill>
                  <a:srgbClr val="002060"/>
                </a:solidFill>
              </a:rPr>
              <a:t> </a:t>
            </a:r>
            <a:r>
              <a:rPr lang="en-US" sz="1600" i="1" dirty="0" err="1">
                <a:solidFill>
                  <a:srgbClr val="002060"/>
                </a:solidFill>
              </a:rPr>
              <a:t>sarana</a:t>
            </a:r>
            <a:r>
              <a:rPr lang="en-US" sz="1600" i="1" dirty="0">
                <a:solidFill>
                  <a:srgbClr val="002060"/>
                </a:solidFill>
              </a:rPr>
              <a:t> </a:t>
            </a:r>
            <a:r>
              <a:rPr lang="en-US" sz="1600" i="1" dirty="0" err="1">
                <a:solidFill>
                  <a:srgbClr val="002060"/>
                </a:solidFill>
              </a:rPr>
              <a:t>berolah</a:t>
            </a:r>
            <a:r>
              <a:rPr lang="en-US" sz="1600" i="1" dirty="0">
                <a:solidFill>
                  <a:srgbClr val="002060"/>
                </a:solidFill>
              </a:rPr>
              <a:t> </a:t>
            </a:r>
            <a:r>
              <a:rPr lang="en-US" sz="1600" i="1" dirty="0" err="1">
                <a:solidFill>
                  <a:srgbClr val="002060"/>
                </a:solidFill>
              </a:rPr>
              <a:t>pikir</a:t>
            </a:r>
            <a:r>
              <a:rPr lang="en-US" sz="1600" i="1" dirty="0">
                <a:solidFill>
                  <a:srgbClr val="002060"/>
                </a:solidFill>
              </a:rPr>
              <a:t>, </a:t>
            </a:r>
            <a:r>
              <a:rPr lang="en-US" sz="1600" i="1" dirty="0" err="1">
                <a:solidFill>
                  <a:srgbClr val="002060"/>
                </a:solidFill>
              </a:rPr>
              <a:t>olah</a:t>
            </a:r>
            <a:r>
              <a:rPr lang="en-US" sz="1600" i="1" dirty="0">
                <a:solidFill>
                  <a:srgbClr val="002060"/>
                </a:solidFill>
              </a:rPr>
              <a:t> </a:t>
            </a:r>
            <a:r>
              <a:rPr lang="en-US" sz="1600" i="1" dirty="0" err="1">
                <a:solidFill>
                  <a:srgbClr val="002060"/>
                </a:solidFill>
              </a:rPr>
              <a:t>hati</a:t>
            </a:r>
            <a:r>
              <a:rPr lang="en-US" sz="1600" i="1" dirty="0">
                <a:solidFill>
                  <a:srgbClr val="002060"/>
                </a:solidFill>
              </a:rPr>
              <a:t>, </a:t>
            </a:r>
            <a:r>
              <a:rPr lang="en-US" sz="1600" i="1" dirty="0" err="1">
                <a:solidFill>
                  <a:srgbClr val="002060"/>
                </a:solidFill>
              </a:rPr>
              <a:t>olah</a:t>
            </a:r>
            <a:r>
              <a:rPr lang="en-US" sz="1600" i="1" dirty="0">
                <a:solidFill>
                  <a:srgbClr val="002060"/>
                </a:solidFill>
              </a:rPr>
              <a:t> rasa, </a:t>
            </a:r>
            <a:r>
              <a:rPr lang="en-US" sz="1600" i="1" dirty="0" err="1">
                <a:solidFill>
                  <a:srgbClr val="002060"/>
                </a:solidFill>
              </a:rPr>
              <a:t>dan</a:t>
            </a:r>
            <a:r>
              <a:rPr lang="en-US" sz="1600" i="1" dirty="0">
                <a:solidFill>
                  <a:srgbClr val="002060"/>
                </a:solidFill>
              </a:rPr>
              <a:t> </a:t>
            </a:r>
            <a:r>
              <a:rPr lang="en-US" sz="1600" i="1" dirty="0" err="1">
                <a:solidFill>
                  <a:srgbClr val="002060"/>
                </a:solidFill>
              </a:rPr>
              <a:t>olah</a:t>
            </a:r>
            <a:r>
              <a:rPr lang="en-US" sz="1600" i="1" dirty="0">
                <a:solidFill>
                  <a:srgbClr val="002060"/>
                </a:solidFill>
              </a:rPr>
              <a:t> raga. </a:t>
            </a:r>
          </a:p>
        </p:txBody>
      </p:sp>
      <p:grpSp>
        <p:nvGrpSpPr>
          <p:cNvPr id="4" name="Group 3"/>
          <p:cNvGrpSpPr/>
          <p:nvPr/>
        </p:nvGrpSpPr>
        <p:grpSpPr>
          <a:xfrm>
            <a:off x="12770358" y="1943886"/>
            <a:ext cx="2481943" cy="1533028"/>
            <a:chOff x="9601200" y="1714025"/>
            <a:chExt cx="2481943" cy="1533028"/>
          </a:xfrm>
        </p:grpSpPr>
        <p:grpSp>
          <p:nvGrpSpPr>
            <p:cNvPr id="3" name="Group 2"/>
            <p:cNvGrpSpPr/>
            <p:nvPr/>
          </p:nvGrpSpPr>
          <p:grpSpPr>
            <a:xfrm>
              <a:off x="9832281" y="1873315"/>
              <a:ext cx="2068494" cy="1262619"/>
              <a:chOff x="9832281" y="1873315"/>
              <a:chExt cx="2068494" cy="1262619"/>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b="8816"/>
              <a:stretch/>
            </p:blipFill>
            <p:spPr>
              <a:xfrm>
                <a:off x="9832281" y="1873315"/>
                <a:ext cx="995287" cy="1262618"/>
              </a:xfrm>
              <a:prstGeom prst="rect">
                <a:avLst/>
              </a:prstGeom>
              <a:ln>
                <a:solidFill>
                  <a:schemeClr val="bg2">
                    <a:lumMod val="90000"/>
                  </a:schemeClr>
                </a:solidFill>
              </a:ln>
              <a:scene3d>
                <a:camera prst="orthographicFront"/>
                <a:lightRig rig="threePt" dir="t"/>
              </a:scene3d>
              <a:sp3d>
                <a:bevelT w="114300" prst="artDeco"/>
              </a:sp3d>
            </p:spPr>
          </p:pic>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l="25664" t="13300" r="8544"/>
              <a:stretch/>
            </p:blipFill>
            <p:spPr>
              <a:xfrm rot="16200000">
                <a:off x="10732863" y="1968021"/>
                <a:ext cx="1262618" cy="1073207"/>
              </a:xfrm>
              <a:prstGeom prst="rect">
                <a:avLst/>
              </a:prstGeom>
              <a:scene3d>
                <a:camera prst="orthographicFront"/>
                <a:lightRig rig="threePt" dir="t"/>
              </a:scene3d>
              <a:sp3d>
                <a:bevelT w="165100" prst="coolSlant"/>
              </a:sp3d>
            </p:spPr>
          </p:pic>
        </p:grpSp>
        <p:sp>
          <p:nvSpPr>
            <p:cNvPr id="24" name="Rounded Rectangle 23"/>
            <p:cNvSpPr/>
            <p:nvPr/>
          </p:nvSpPr>
          <p:spPr>
            <a:xfrm>
              <a:off x="9601200" y="1714025"/>
              <a:ext cx="2481943" cy="1533028"/>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5" name="TextBox 24"/>
          <p:cNvSpPr txBox="1"/>
          <p:nvPr/>
        </p:nvSpPr>
        <p:spPr>
          <a:xfrm>
            <a:off x="576536" y="288461"/>
            <a:ext cx="6314258" cy="1319272"/>
          </a:xfrm>
          <a:prstGeom prst="rect">
            <a:avLst/>
          </a:prstGeom>
          <a:noFill/>
          <a:ln w="38100">
            <a:noFill/>
          </a:ln>
        </p:spPr>
        <p:txBody>
          <a:bodyPr wrap="square" rtlCol="0">
            <a:spAutoFit/>
          </a:bodyPr>
          <a:lstStyle/>
          <a:p>
            <a:pPr>
              <a:lnSpc>
                <a:spcPct val="150000"/>
              </a:lnSpc>
            </a:pPr>
            <a:r>
              <a:rPr lang="en-US" sz="2800" b="1" dirty="0">
                <a:solidFill>
                  <a:srgbClr val="043C61"/>
                </a:solidFill>
                <a:latin typeface="Bahnschrift SemiBold SemiConden" panose="020B0502040204020203" pitchFamily="34" charset="0"/>
              </a:rPr>
              <a:t>RAIHAN PRESTASI INTERNASIONAL </a:t>
            </a:r>
            <a:r>
              <a:rPr lang="id-ID" sz="2800" b="1" dirty="0">
                <a:solidFill>
                  <a:srgbClr val="043C61"/>
                </a:solidFill>
                <a:latin typeface="Bahnschrift SemiBold SemiConden" panose="020B0502040204020203" pitchFamily="34" charset="0"/>
              </a:rPr>
              <a:t>SAINS SISWA SMA 2015-2018</a:t>
            </a:r>
            <a:endParaRPr lang="en-US" sz="3600" b="1" dirty="0">
              <a:solidFill>
                <a:srgbClr val="043C61"/>
              </a:solidFill>
              <a:latin typeface="Bahnschrift SemiBold SemiConden" panose="020B0502040204020203" pitchFamily="34" charset="0"/>
            </a:endParaRPr>
          </a:p>
        </p:txBody>
      </p:sp>
      <p:pic>
        <p:nvPicPr>
          <p:cNvPr id="29" name="Picture 28" descr="A picture containing vector graphics&#10;&#10;Description automatically generated">
            <a:extLst>
              <a:ext uri="{FF2B5EF4-FFF2-40B4-BE49-F238E27FC236}">
                <a16:creationId xmlns:a16="http://schemas.microsoft.com/office/drawing/2014/main" id="{C7603320-E805-42EB-8C0E-6084CDFB88E3}"/>
              </a:ext>
            </a:extLst>
          </p:cNvPr>
          <p:cNvPicPr>
            <a:picLocks noChangeAspect="1"/>
          </p:cNvPicPr>
          <p:nvPr/>
        </p:nvPicPr>
        <p:blipFill rotWithShape="1">
          <a:blip r:embed="rId4">
            <a:extLst>
              <a:ext uri="{28A0092B-C50C-407E-A947-70E740481C1C}">
                <a14:useLocalDpi xmlns:a14="http://schemas.microsoft.com/office/drawing/2010/main" val="0"/>
              </a:ext>
            </a:extLst>
          </a:blip>
          <a:srcRect t="20931"/>
          <a:stretch/>
        </p:blipFill>
        <p:spPr>
          <a:xfrm>
            <a:off x="6893790" y="449925"/>
            <a:ext cx="4606257" cy="4684217"/>
          </a:xfrm>
          <a:prstGeom prst="rect">
            <a:avLst/>
          </a:prstGeom>
        </p:spPr>
      </p:pic>
      <p:pic>
        <p:nvPicPr>
          <p:cNvPr id="34" name="Picture 33" descr="A picture containing vector graphics&#10;&#10;Description automatically generated">
            <a:extLst>
              <a:ext uri="{FF2B5EF4-FFF2-40B4-BE49-F238E27FC236}">
                <a16:creationId xmlns:a16="http://schemas.microsoft.com/office/drawing/2014/main" id="{AFE3B689-9BA6-4E4E-98A2-07779000B7FA}"/>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t="6560" r="4703" b="80702"/>
          <a:stretch/>
        </p:blipFill>
        <p:spPr>
          <a:xfrm>
            <a:off x="7910688" y="3660543"/>
            <a:ext cx="2376633" cy="976710"/>
          </a:xfrm>
          <a:prstGeom prst="rect">
            <a:avLst/>
          </a:prstGeom>
        </p:spPr>
      </p:pic>
      <p:graphicFrame>
        <p:nvGraphicFramePr>
          <p:cNvPr id="12" name="Table 11">
            <a:extLst>
              <a:ext uri="{FF2B5EF4-FFF2-40B4-BE49-F238E27FC236}">
                <a16:creationId xmlns:a16="http://schemas.microsoft.com/office/drawing/2014/main" id="{4E105DEB-A1ED-4D22-844B-E22B18A6AFF4}"/>
              </a:ext>
            </a:extLst>
          </p:cNvPr>
          <p:cNvGraphicFramePr>
            <a:graphicFrameLocks noGrp="1"/>
          </p:cNvGraphicFramePr>
          <p:nvPr>
            <p:extLst>
              <p:ext uri="{D42A27DB-BD31-4B8C-83A1-F6EECF244321}">
                <p14:modId xmlns:p14="http://schemas.microsoft.com/office/powerpoint/2010/main" val="2598670099"/>
              </p:ext>
            </p:extLst>
          </p:nvPr>
        </p:nvGraphicFramePr>
        <p:xfrm>
          <a:off x="551448" y="4546062"/>
          <a:ext cx="11159290" cy="2023477"/>
        </p:xfrm>
        <a:graphic>
          <a:graphicData uri="http://schemas.openxmlformats.org/drawingml/2006/table">
            <a:tbl>
              <a:tblPr/>
              <a:tblGrid>
                <a:gridCol w="1550550">
                  <a:extLst>
                    <a:ext uri="{9D8B030D-6E8A-4147-A177-3AD203B41FA5}">
                      <a16:colId xmlns:a16="http://schemas.microsoft.com/office/drawing/2014/main" val="1186545284"/>
                    </a:ext>
                  </a:extLst>
                </a:gridCol>
                <a:gridCol w="771591">
                  <a:extLst>
                    <a:ext uri="{9D8B030D-6E8A-4147-A177-3AD203B41FA5}">
                      <a16:colId xmlns:a16="http://schemas.microsoft.com/office/drawing/2014/main" val="2003945387"/>
                    </a:ext>
                  </a:extLst>
                </a:gridCol>
                <a:gridCol w="685852">
                  <a:extLst>
                    <a:ext uri="{9D8B030D-6E8A-4147-A177-3AD203B41FA5}">
                      <a16:colId xmlns:a16="http://schemas.microsoft.com/office/drawing/2014/main" val="3875017861"/>
                    </a:ext>
                  </a:extLst>
                </a:gridCol>
                <a:gridCol w="1002665">
                  <a:extLst>
                    <a:ext uri="{9D8B030D-6E8A-4147-A177-3AD203B41FA5}">
                      <a16:colId xmlns:a16="http://schemas.microsoft.com/office/drawing/2014/main" val="491117968"/>
                    </a:ext>
                  </a:extLst>
                </a:gridCol>
                <a:gridCol w="1002665">
                  <a:extLst>
                    <a:ext uri="{9D8B030D-6E8A-4147-A177-3AD203B41FA5}">
                      <a16:colId xmlns:a16="http://schemas.microsoft.com/office/drawing/2014/main" val="694744790"/>
                    </a:ext>
                  </a:extLst>
                </a:gridCol>
                <a:gridCol w="1132642">
                  <a:extLst>
                    <a:ext uri="{9D8B030D-6E8A-4147-A177-3AD203B41FA5}">
                      <a16:colId xmlns:a16="http://schemas.microsoft.com/office/drawing/2014/main" val="316625164"/>
                    </a:ext>
                  </a:extLst>
                </a:gridCol>
                <a:gridCol w="1002665">
                  <a:extLst>
                    <a:ext uri="{9D8B030D-6E8A-4147-A177-3AD203B41FA5}">
                      <a16:colId xmlns:a16="http://schemas.microsoft.com/office/drawing/2014/main" val="3656113754"/>
                    </a:ext>
                  </a:extLst>
                </a:gridCol>
                <a:gridCol w="1002665">
                  <a:extLst>
                    <a:ext uri="{9D8B030D-6E8A-4147-A177-3AD203B41FA5}">
                      <a16:colId xmlns:a16="http://schemas.microsoft.com/office/drawing/2014/main" val="3122576249"/>
                    </a:ext>
                  </a:extLst>
                </a:gridCol>
                <a:gridCol w="1002665">
                  <a:extLst>
                    <a:ext uri="{9D8B030D-6E8A-4147-A177-3AD203B41FA5}">
                      <a16:colId xmlns:a16="http://schemas.microsoft.com/office/drawing/2014/main" val="3530146317"/>
                    </a:ext>
                  </a:extLst>
                </a:gridCol>
                <a:gridCol w="1002665">
                  <a:extLst>
                    <a:ext uri="{9D8B030D-6E8A-4147-A177-3AD203B41FA5}">
                      <a16:colId xmlns:a16="http://schemas.microsoft.com/office/drawing/2014/main" val="2725824836"/>
                    </a:ext>
                  </a:extLst>
                </a:gridCol>
                <a:gridCol w="1002665">
                  <a:extLst>
                    <a:ext uri="{9D8B030D-6E8A-4147-A177-3AD203B41FA5}">
                      <a16:colId xmlns:a16="http://schemas.microsoft.com/office/drawing/2014/main" val="3886070119"/>
                    </a:ext>
                  </a:extLst>
                </a:gridCol>
              </a:tblGrid>
              <a:tr h="533265">
                <a:tc>
                  <a:txBody>
                    <a:bodyPr/>
                    <a:lstStyle/>
                    <a:p>
                      <a:pPr algn="ctr" rtl="0" fontAlgn="b"/>
                      <a:r>
                        <a:rPr lang="id-ID" sz="1600" b="1" i="0" u="none" strike="noStrike" dirty="0">
                          <a:solidFill>
                            <a:schemeClr val="bg1"/>
                          </a:solidFill>
                          <a:effectLst/>
                          <a:latin typeface="Bahnschrift SemiBold SemiConden" panose="020B0502040204020203" pitchFamily="34" charset="0"/>
                        </a:rPr>
                        <a:t>OSI</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43C61"/>
                    </a:solidFill>
                  </a:tcPr>
                </a:tc>
                <a:tc>
                  <a:txBody>
                    <a:bodyPr/>
                    <a:lstStyle/>
                    <a:p>
                      <a:pPr algn="ctr" rtl="0" fontAlgn="b"/>
                      <a:r>
                        <a:rPr lang="id-ID" sz="1200" b="1" i="0" u="none" strike="noStrike" dirty="0">
                          <a:solidFill>
                            <a:schemeClr val="bg1"/>
                          </a:solidFill>
                          <a:effectLst/>
                          <a:latin typeface="Bahnschrift SemiBold SemiConden" panose="020B0502040204020203" pitchFamily="34" charset="0"/>
                        </a:rPr>
                        <a:t>Math</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1C9DF4"/>
                    </a:solidFill>
                  </a:tcPr>
                </a:tc>
                <a:tc>
                  <a:txBody>
                    <a:bodyPr/>
                    <a:lstStyle/>
                    <a:p>
                      <a:pPr algn="ctr" rtl="0" fontAlgn="b"/>
                      <a:r>
                        <a:rPr lang="id-ID" sz="1200" b="1" i="0" u="none" strike="noStrike" dirty="0">
                          <a:solidFill>
                            <a:schemeClr val="bg1"/>
                          </a:solidFill>
                          <a:effectLst/>
                          <a:latin typeface="Bahnschrift SemiBold SemiConden" panose="020B0502040204020203" pitchFamily="34" charset="0"/>
                        </a:rPr>
                        <a:t>Fisika</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BAA5"/>
                    </a:solidFill>
                  </a:tcPr>
                </a:tc>
                <a:tc>
                  <a:txBody>
                    <a:bodyPr/>
                    <a:lstStyle/>
                    <a:p>
                      <a:pPr algn="ctr" rtl="0" fontAlgn="b"/>
                      <a:r>
                        <a:rPr lang="id-ID" sz="1200" b="1" i="0" u="none" strike="noStrike" dirty="0">
                          <a:solidFill>
                            <a:schemeClr val="bg1"/>
                          </a:solidFill>
                          <a:effectLst/>
                          <a:latin typeface="Bahnschrift SemiBold SemiConden" panose="020B0502040204020203" pitchFamily="34" charset="0"/>
                        </a:rPr>
                        <a:t>Kimia</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6B000"/>
                    </a:solidFill>
                  </a:tcPr>
                </a:tc>
                <a:tc>
                  <a:txBody>
                    <a:bodyPr/>
                    <a:lstStyle/>
                    <a:p>
                      <a:pPr algn="ctr" rtl="0" fontAlgn="b"/>
                      <a:r>
                        <a:rPr lang="id-ID" sz="1200" b="1" i="0" u="none" strike="noStrike" dirty="0">
                          <a:solidFill>
                            <a:schemeClr val="bg1"/>
                          </a:solidFill>
                          <a:effectLst/>
                          <a:latin typeface="Bahnschrift SemiBold SemiConden" panose="020B0502040204020203" pitchFamily="34" charset="0"/>
                        </a:rPr>
                        <a:t>Biologi</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A100"/>
                    </a:solidFill>
                  </a:tcPr>
                </a:tc>
                <a:tc>
                  <a:txBody>
                    <a:bodyPr/>
                    <a:lstStyle/>
                    <a:p>
                      <a:pPr algn="ctr" rtl="0" fontAlgn="b"/>
                      <a:r>
                        <a:rPr lang="id-ID" sz="1200" b="1" i="0" u="none" strike="noStrike" dirty="0">
                          <a:solidFill>
                            <a:schemeClr val="bg1"/>
                          </a:solidFill>
                          <a:effectLst/>
                          <a:latin typeface="Bahnschrift SemiBold SemiConden" panose="020B0502040204020203" pitchFamily="34" charset="0"/>
                        </a:rPr>
                        <a:t>Informatika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800"/>
                    </a:solidFill>
                  </a:tcPr>
                </a:tc>
                <a:tc>
                  <a:txBody>
                    <a:bodyPr/>
                    <a:lstStyle/>
                    <a:p>
                      <a:pPr algn="ctr" rtl="0" fontAlgn="b"/>
                      <a:r>
                        <a:rPr lang="id-ID" sz="1200" b="1" i="0" u="none" strike="noStrike" dirty="0">
                          <a:solidFill>
                            <a:schemeClr val="bg1"/>
                          </a:solidFill>
                          <a:effectLst/>
                          <a:latin typeface="Bahnschrift SemiBold SemiConden" panose="020B0502040204020203" pitchFamily="34" charset="0"/>
                        </a:rPr>
                        <a:t>Astronomi</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355B3"/>
                    </a:solidFill>
                  </a:tcPr>
                </a:tc>
                <a:tc>
                  <a:txBody>
                    <a:bodyPr/>
                    <a:lstStyle/>
                    <a:p>
                      <a:pPr algn="ctr" rtl="0" fontAlgn="b"/>
                      <a:r>
                        <a:rPr lang="id-ID" sz="1200" b="1" i="0" u="none" strike="noStrike" dirty="0">
                          <a:solidFill>
                            <a:schemeClr val="bg1"/>
                          </a:solidFill>
                          <a:effectLst/>
                          <a:latin typeface="Bahnschrift SemiBold SemiConden" panose="020B0502040204020203" pitchFamily="34" charset="0"/>
                        </a:rPr>
                        <a:t>Kebumian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3399"/>
                    </a:solidFill>
                  </a:tcPr>
                </a:tc>
                <a:tc>
                  <a:txBody>
                    <a:bodyPr/>
                    <a:lstStyle/>
                    <a:p>
                      <a:pPr algn="ctr" rtl="0" fontAlgn="b"/>
                      <a:r>
                        <a:rPr lang="id-ID" sz="1200" b="1" i="0" u="none" strike="noStrike" dirty="0">
                          <a:solidFill>
                            <a:schemeClr val="bg1"/>
                          </a:solidFill>
                          <a:effectLst/>
                          <a:latin typeface="Bahnschrift SemiBold SemiConden" panose="020B0502040204020203" pitchFamily="34" charset="0"/>
                        </a:rPr>
                        <a:t>Geografi</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0" fontAlgn="b"/>
                      <a:r>
                        <a:rPr lang="id-ID" sz="1200" b="1" i="0" u="none" strike="noStrike" dirty="0">
                          <a:solidFill>
                            <a:schemeClr val="bg1"/>
                          </a:solidFill>
                          <a:effectLst/>
                          <a:latin typeface="Bahnschrift SemiBold SemiConden" panose="020B0502040204020203" pitchFamily="34" charset="0"/>
                        </a:rPr>
                        <a:t>Ekonomi</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rtl="0" fontAlgn="b"/>
                      <a:r>
                        <a:rPr lang="id-ID" sz="1400" b="1" i="0" u="none" strike="noStrike" dirty="0">
                          <a:solidFill>
                            <a:schemeClr val="bg1"/>
                          </a:solidFill>
                          <a:effectLst/>
                          <a:latin typeface="Bahnschrift SemiBold SemiConden" panose="020B0502040204020203" pitchFamily="34" charset="0"/>
                        </a:rPr>
                        <a:t>Total</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43C61"/>
                    </a:solidFill>
                  </a:tcPr>
                </a:tc>
                <a:extLst>
                  <a:ext uri="{0D108BD9-81ED-4DB2-BD59-A6C34878D82A}">
                    <a16:rowId xmlns:a16="http://schemas.microsoft.com/office/drawing/2014/main" val="395018687"/>
                  </a:ext>
                </a:extLst>
              </a:tr>
              <a:tr h="279415">
                <a:tc>
                  <a:txBody>
                    <a:bodyPr/>
                    <a:lstStyle/>
                    <a:p>
                      <a:pPr algn="ctr" rtl="0" fontAlgn="b"/>
                      <a:r>
                        <a:rPr lang="id-ID" sz="1400" b="1" i="0" u="none" strike="noStrike" dirty="0">
                          <a:solidFill>
                            <a:srgbClr val="FFFFFF"/>
                          </a:solidFill>
                          <a:effectLst/>
                          <a:latin typeface="Bahnschrift SemiBold SemiConden" panose="020B0502040204020203" pitchFamily="34" charset="0"/>
                        </a:rPr>
                        <a:t>2015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65081"/>
                    </a:solidFill>
                  </a:tcPr>
                </a:tc>
                <a:tc>
                  <a:txBody>
                    <a:bodyPr/>
                    <a:lstStyle/>
                    <a:p>
                      <a:pPr algn="ctr" rtl="0" fontAlgn="b"/>
                      <a:r>
                        <a:rPr lang="id-ID" sz="1200" b="0" i="0" u="none" strike="noStrike" dirty="0">
                          <a:solidFill>
                            <a:srgbClr val="000000"/>
                          </a:solidFill>
                          <a:effectLst/>
                          <a:latin typeface="Bahnschrift SemiBold SemiConden" panose="020B0502040204020203" pitchFamily="34" charset="0"/>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rtl="0" fontAlgn="b"/>
                      <a:r>
                        <a:rPr lang="id-ID" sz="1200" b="0" i="0" u="none" strike="noStrike" dirty="0">
                          <a:solidFill>
                            <a:srgbClr val="000000"/>
                          </a:solidFill>
                          <a:effectLst/>
                          <a:latin typeface="Bahnschrift SemiBold SemiConden" panose="020B0502040204020203" pitchFamily="34" charset="0"/>
                        </a:rPr>
                        <a:t>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rtl="0" fontAlgn="b"/>
                      <a:r>
                        <a:rPr lang="id-ID" sz="1200" b="0" i="0" u="none" strike="noStrike" dirty="0">
                          <a:solidFill>
                            <a:srgbClr val="000000"/>
                          </a:solidFill>
                          <a:effectLst/>
                          <a:latin typeface="Bahnschrift SemiBold SemiConden" panose="020B0502040204020203" pitchFamily="34" charset="0"/>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rtl="0" fontAlgn="b"/>
                      <a:r>
                        <a:rPr lang="id-ID" sz="1200" b="0" i="0" u="none" strike="noStrike" dirty="0">
                          <a:solidFill>
                            <a:srgbClr val="000000"/>
                          </a:solidFill>
                          <a:effectLst/>
                          <a:latin typeface="Bahnschrift SemiBold SemiConden" panose="020B0502040204020203" pitchFamily="34" charset="0"/>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rtl="0" fontAlgn="b"/>
                      <a:r>
                        <a:rPr lang="id-ID" sz="1200" b="0" i="0" u="none" strike="noStrike" dirty="0">
                          <a:solidFill>
                            <a:srgbClr val="000000"/>
                          </a:solidFill>
                          <a:effectLst/>
                          <a:latin typeface="Bahnschrift SemiBold SemiConden" panose="020B0502040204020203" pitchFamily="34" charset="0"/>
                        </a:rPr>
                        <a:t>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rtl="0" fontAlgn="b"/>
                      <a:r>
                        <a:rPr lang="id-ID" sz="1200" b="0" i="0" u="none" strike="noStrike" dirty="0">
                          <a:solidFill>
                            <a:srgbClr val="000000"/>
                          </a:solidFill>
                          <a:effectLst/>
                          <a:latin typeface="Bahnschrift SemiBold SemiConden" panose="020B0502040204020203" pitchFamily="34" charset="0"/>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rtl="0" fontAlgn="b"/>
                      <a:r>
                        <a:rPr lang="id-ID" sz="1200" b="0" i="0" u="none" strike="noStrike" dirty="0">
                          <a:solidFill>
                            <a:srgbClr val="000000"/>
                          </a:solidFill>
                          <a:effectLst/>
                          <a:latin typeface="Bahnschrift SemiBold SemiConden" panose="020B0502040204020203" pitchFamily="34" charset="0"/>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rtl="0" fontAlgn="b"/>
                      <a:r>
                        <a:rPr lang="id-ID" sz="1200" b="0" i="0" u="none" strike="noStrike" dirty="0">
                          <a:solidFill>
                            <a:srgbClr val="000000"/>
                          </a:solidFill>
                          <a:effectLst/>
                          <a:latin typeface="Bahnschrift SemiBold SemiConden" panose="020B0502040204020203" pitchFamily="34" charset="0"/>
                        </a:rPr>
                        <a:t>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rtl="0" fontAlgn="b"/>
                      <a:r>
                        <a:rPr lang="id-ID" sz="1200" b="0" i="0" u="none" strike="noStrike" dirty="0">
                          <a:solidFill>
                            <a:srgbClr val="000000"/>
                          </a:solidFill>
                          <a:effectLst/>
                          <a:latin typeface="Bahnschrift SemiBold SemiConden" panose="020B0502040204020203" pitchFamily="34" charset="0"/>
                        </a:rPr>
                        <a:t>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rtl="0" fontAlgn="b"/>
                      <a:r>
                        <a:rPr lang="id-ID" sz="1400" b="1" i="0" u="none" strike="noStrike" dirty="0">
                          <a:solidFill>
                            <a:schemeClr val="bg1"/>
                          </a:solidFill>
                          <a:effectLst/>
                          <a:latin typeface="Bahnschrift SemiBold SemiConden" panose="020B0502040204020203" pitchFamily="34" charset="0"/>
                        </a:rPr>
                        <a:t>38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65081"/>
                    </a:solidFill>
                  </a:tcPr>
                </a:tc>
                <a:extLst>
                  <a:ext uri="{0D108BD9-81ED-4DB2-BD59-A6C34878D82A}">
                    <a16:rowId xmlns:a16="http://schemas.microsoft.com/office/drawing/2014/main" val="2909417019"/>
                  </a:ext>
                </a:extLst>
              </a:tr>
              <a:tr h="279415">
                <a:tc>
                  <a:txBody>
                    <a:bodyPr/>
                    <a:lstStyle/>
                    <a:p>
                      <a:pPr algn="ctr" rtl="0" fontAlgn="b"/>
                      <a:r>
                        <a:rPr lang="id-ID" sz="1400" b="1" i="0" u="none" strike="noStrike">
                          <a:solidFill>
                            <a:srgbClr val="FFFFFF"/>
                          </a:solidFill>
                          <a:effectLst/>
                          <a:latin typeface="Bahnschrift SemiBold SemiConden" panose="020B0502040204020203" pitchFamily="34" charset="0"/>
                        </a:rPr>
                        <a:t>2016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43C61"/>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id-ID" sz="1200" b="0" i="0" u="none" strike="noStrike" dirty="0">
                          <a:solidFill>
                            <a:srgbClr val="000000"/>
                          </a:solidFill>
                          <a:effectLst/>
                          <a:latin typeface="Bahnschrift SemiBold SemiConden" panose="020B0502040204020203" pitchFamily="34" charset="0"/>
                        </a:rPr>
                        <a:t>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id-ID" sz="1400" b="1" i="0" u="none" strike="noStrike" dirty="0">
                          <a:solidFill>
                            <a:schemeClr val="bg1"/>
                          </a:solidFill>
                          <a:effectLst/>
                          <a:latin typeface="Bahnschrift SemiBold SemiConden" panose="020B0502040204020203" pitchFamily="34" charset="0"/>
                        </a:rPr>
                        <a:t>36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43C61"/>
                    </a:solidFill>
                  </a:tcPr>
                </a:tc>
                <a:extLst>
                  <a:ext uri="{0D108BD9-81ED-4DB2-BD59-A6C34878D82A}">
                    <a16:rowId xmlns:a16="http://schemas.microsoft.com/office/drawing/2014/main" val="1798652467"/>
                  </a:ext>
                </a:extLst>
              </a:tr>
              <a:tr h="279415">
                <a:tc>
                  <a:txBody>
                    <a:bodyPr/>
                    <a:lstStyle/>
                    <a:p>
                      <a:pPr algn="ctr" rtl="0" fontAlgn="b"/>
                      <a:r>
                        <a:rPr lang="id-ID" sz="1400" b="1" i="0" u="none" strike="noStrike" dirty="0">
                          <a:solidFill>
                            <a:srgbClr val="FFFFFF"/>
                          </a:solidFill>
                          <a:effectLst/>
                          <a:latin typeface="Bahnschrift SemiBold SemiConden" panose="020B0502040204020203" pitchFamily="34" charset="0"/>
                        </a:rPr>
                        <a:t>2017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65081"/>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rtl="0" fontAlgn="b"/>
                      <a:r>
                        <a:rPr lang="id-ID" sz="1400" b="1" i="0" u="none" strike="noStrike" dirty="0">
                          <a:solidFill>
                            <a:schemeClr val="bg1"/>
                          </a:solidFill>
                          <a:effectLst/>
                          <a:latin typeface="Bahnschrift SemiBold SemiConden" panose="020B0502040204020203" pitchFamily="34" charset="0"/>
                        </a:rPr>
                        <a:t>38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65081"/>
                    </a:solidFill>
                  </a:tcPr>
                </a:tc>
                <a:extLst>
                  <a:ext uri="{0D108BD9-81ED-4DB2-BD59-A6C34878D82A}">
                    <a16:rowId xmlns:a16="http://schemas.microsoft.com/office/drawing/2014/main" val="3034924089"/>
                  </a:ext>
                </a:extLst>
              </a:tr>
              <a:tr h="279415">
                <a:tc>
                  <a:txBody>
                    <a:bodyPr/>
                    <a:lstStyle/>
                    <a:p>
                      <a:pPr algn="ctr" rtl="0" fontAlgn="b"/>
                      <a:r>
                        <a:rPr lang="id-ID" sz="1400" b="1" i="0" u="none" strike="noStrike">
                          <a:solidFill>
                            <a:srgbClr val="FFFFFF"/>
                          </a:solidFill>
                          <a:effectLst/>
                          <a:latin typeface="Bahnschrift SemiBold SemiConden" panose="020B0502040204020203" pitchFamily="34" charset="0"/>
                        </a:rPr>
                        <a:t>2018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43C61"/>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id-ID" sz="1200" b="0" i="0" u="none" strike="noStrike">
                          <a:solidFill>
                            <a:srgbClr val="000000"/>
                          </a:solidFill>
                          <a:effectLst/>
                          <a:latin typeface="Bahnschrift SemiBold SemiConden" panose="020B0502040204020203" pitchFamily="34" charset="0"/>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id-ID" sz="1200" b="0" i="0" u="none" strike="noStrike" dirty="0">
                          <a:solidFill>
                            <a:srgbClr val="000000"/>
                          </a:solidFill>
                          <a:effectLst/>
                          <a:latin typeface="Bahnschrift SemiBold SemiConden" panose="020B0502040204020203" pitchFamily="34" charset="0"/>
                          <a:cs typeface="Calibri" panose="020F0502020204030204" pitchFamily="34" charset="0"/>
                        </a:rPr>
                        <a:t>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id-ID" sz="1400" b="1" i="0" u="none" strike="noStrike" dirty="0">
                          <a:solidFill>
                            <a:schemeClr val="bg1"/>
                          </a:solidFill>
                          <a:effectLst/>
                          <a:latin typeface="Bahnschrift SemiBold SemiConden" panose="020B0502040204020203" pitchFamily="34" charset="0"/>
                        </a:rPr>
                        <a:t>41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43C61"/>
                    </a:solidFill>
                  </a:tcPr>
                </a:tc>
                <a:extLst>
                  <a:ext uri="{0D108BD9-81ED-4DB2-BD59-A6C34878D82A}">
                    <a16:rowId xmlns:a16="http://schemas.microsoft.com/office/drawing/2014/main" val="1324357896"/>
                  </a:ext>
                </a:extLst>
              </a:tr>
              <a:tr h="372552">
                <a:tc>
                  <a:txBody>
                    <a:bodyPr/>
                    <a:lstStyle/>
                    <a:p>
                      <a:pPr algn="ctr" rtl="0" fontAlgn="b"/>
                      <a:r>
                        <a:rPr lang="id-ID" sz="1200" b="1" i="0" u="none" strike="noStrike" dirty="0">
                          <a:solidFill>
                            <a:schemeClr val="bg1"/>
                          </a:solidFill>
                          <a:effectLst/>
                          <a:latin typeface="Bahnschrift SemiBold SemiConden" panose="020B0502040204020203" pitchFamily="34" charset="0"/>
                        </a:rPr>
                        <a:t>TOTAL</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65081"/>
                    </a:solidFill>
                  </a:tcPr>
                </a:tc>
                <a:tc>
                  <a:txBody>
                    <a:bodyPr/>
                    <a:lstStyle/>
                    <a:p>
                      <a:pPr algn="ctr" rtl="0" fontAlgn="b"/>
                      <a:r>
                        <a:rPr lang="id-ID" sz="1200" b="1" i="0" u="none" strike="noStrike" dirty="0">
                          <a:solidFill>
                            <a:schemeClr val="bg1"/>
                          </a:solidFill>
                          <a:effectLst/>
                          <a:latin typeface="Bahnschrift SemiBold SemiConden" panose="020B0502040204020203" pitchFamily="34" charset="0"/>
                        </a:rPr>
                        <a:t>22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1C9DF4"/>
                    </a:solidFill>
                  </a:tcPr>
                </a:tc>
                <a:tc>
                  <a:txBody>
                    <a:bodyPr/>
                    <a:lstStyle/>
                    <a:p>
                      <a:pPr algn="ctr" rtl="0" fontAlgn="b"/>
                      <a:r>
                        <a:rPr lang="id-ID" sz="1200" b="1" i="0" u="none" strike="noStrike" dirty="0">
                          <a:solidFill>
                            <a:schemeClr val="bg1"/>
                          </a:solidFill>
                          <a:effectLst/>
                          <a:latin typeface="Bahnschrift SemiBold SemiConden" panose="020B0502040204020203" pitchFamily="34" charset="0"/>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BAA5"/>
                    </a:solidFill>
                  </a:tcPr>
                </a:tc>
                <a:tc>
                  <a:txBody>
                    <a:bodyPr/>
                    <a:lstStyle/>
                    <a:p>
                      <a:pPr algn="ctr" rtl="0" fontAlgn="b"/>
                      <a:r>
                        <a:rPr lang="id-ID" sz="1200" b="1" i="0" u="none" strike="noStrike" dirty="0">
                          <a:solidFill>
                            <a:schemeClr val="bg1"/>
                          </a:solidFill>
                          <a:effectLst/>
                          <a:latin typeface="Bahnschrift SemiBold SemiConden" panose="020B0502040204020203" pitchFamily="34" charset="0"/>
                        </a:rPr>
                        <a:t>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6B000"/>
                    </a:solidFill>
                  </a:tcPr>
                </a:tc>
                <a:tc>
                  <a:txBody>
                    <a:bodyPr/>
                    <a:lstStyle/>
                    <a:p>
                      <a:pPr algn="ctr" rtl="0" fontAlgn="b"/>
                      <a:r>
                        <a:rPr lang="id-ID" sz="1200" b="1" i="0" u="none" strike="noStrike" dirty="0">
                          <a:solidFill>
                            <a:schemeClr val="bg1"/>
                          </a:solidFill>
                          <a:effectLst/>
                          <a:latin typeface="Bahnschrift SemiBold SemiConden" panose="020B0502040204020203" pitchFamily="34" charset="0"/>
                        </a:rPr>
                        <a:t>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A100"/>
                    </a:solidFill>
                  </a:tcPr>
                </a:tc>
                <a:tc>
                  <a:txBody>
                    <a:bodyPr/>
                    <a:lstStyle/>
                    <a:p>
                      <a:pPr algn="ctr" rtl="0" fontAlgn="b"/>
                      <a:r>
                        <a:rPr lang="id-ID" sz="1200" b="1" i="0" u="none" strike="noStrike" dirty="0">
                          <a:solidFill>
                            <a:schemeClr val="bg1"/>
                          </a:solidFill>
                          <a:effectLst/>
                          <a:latin typeface="Bahnschrift SemiBold SemiConden" panose="020B0502040204020203" pitchFamily="34" charset="0"/>
                        </a:rPr>
                        <a:t>15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5800"/>
                    </a:solidFill>
                  </a:tcPr>
                </a:tc>
                <a:tc>
                  <a:txBody>
                    <a:bodyPr/>
                    <a:lstStyle/>
                    <a:p>
                      <a:pPr algn="ctr" rtl="0" fontAlgn="b"/>
                      <a:r>
                        <a:rPr lang="id-ID" sz="1200" b="1" i="0" u="none" strike="noStrike" dirty="0">
                          <a:solidFill>
                            <a:schemeClr val="bg1"/>
                          </a:solidFill>
                          <a:effectLst/>
                          <a:latin typeface="Bahnschrift SemiBold SemiConden" panose="020B0502040204020203" pitchFamily="34" charset="0"/>
                        </a:rPr>
                        <a:t>25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355B3"/>
                    </a:solidFill>
                  </a:tcPr>
                </a:tc>
                <a:tc>
                  <a:txBody>
                    <a:bodyPr/>
                    <a:lstStyle/>
                    <a:p>
                      <a:pPr algn="ctr" rtl="0" fontAlgn="b"/>
                      <a:r>
                        <a:rPr lang="id-ID" sz="1200" b="1" i="0" u="none" strike="noStrike" dirty="0">
                          <a:solidFill>
                            <a:schemeClr val="bg1"/>
                          </a:solidFill>
                          <a:effectLst/>
                          <a:latin typeface="Bahnschrift SemiBold SemiConden" panose="020B0502040204020203" pitchFamily="34" charset="0"/>
                        </a:rPr>
                        <a:t>19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3399"/>
                    </a:solidFill>
                  </a:tcPr>
                </a:tc>
                <a:tc>
                  <a:txBody>
                    <a:bodyPr/>
                    <a:lstStyle/>
                    <a:p>
                      <a:pPr algn="ctr" rtl="0" fontAlgn="b"/>
                      <a:r>
                        <a:rPr lang="id-ID" sz="1200" b="1" i="0" u="none" strike="noStrike" dirty="0">
                          <a:solidFill>
                            <a:schemeClr val="bg1"/>
                          </a:solidFill>
                          <a:effectLst/>
                          <a:latin typeface="Bahnschrift SemiBold SemiConden" panose="020B0502040204020203" pitchFamily="34" charset="0"/>
                        </a:rPr>
                        <a:t>14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0" fontAlgn="b"/>
                      <a:r>
                        <a:rPr lang="id-ID" sz="1200" b="1" i="0" u="none" strike="noStrike" dirty="0">
                          <a:solidFill>
                            <a:schemeClr val="bg1"/>
                          </a:solidFill>
                          <a:effectLst/>
                          <a:latin typeface="Bahnschrift SemiBold SemiConden" panose="020B0502040204020203" pitchFamily="34" charset="0"/>
                        </a:rPr>
                        <a:t>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48235"/>
                    </a:solidFill>
                  </a:tcPr>
                </a:tc>
                <a:tc>
                  <a:txBody>
                    <a:bodyPr/>
                    <a:lstStyle/>
                    <a:p>
                      <a:pPr algn="ctr" rtl="0" fontAlgn="b"/>
                      <a:r>
                        <a:rPr lang="id-ID" sz="1800" b="1" i="0" u="none" strike="noStrike" dirty="0">
                          <a:solidFill>
                            <a:schemeClr val="bg1"/>
                          </a:solidFill>
                          <a:effectLst/>
                          <a:latin typeface="Bahnschrift SemiBold SemiConden" panose="020B0502040204020203" pitchFamily="34" charset="0"/>
                        </a:rPr>
                        <a:t>153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65081"/>
                    </a:solidFill>
                  </a:tcPr>
                </a:tc>
                <a:extLst>
                  <a:ext uri="{0D108BD9-81ED-4DB2-BD59-A6C34878D82A}">
                    <a16:rowId xmlns:a16="http://schemas.microsoft.com/office/drawing/2014/main" val="41894511"/>
                  </a:ext>
                </a:extLst>
              </a:tr>
            </a:tbl>
          </a:graphicData>
        </a:graphic>
      </p:graphicFrame>
      <p:sp>
        <p:nvSpPr>
          <p:cNvPr id="35" name="Rectangle 34">
            <a:extLst>
              <a:ext uri="{FF2B5EF4-FFF2-40B4-BE49-F238E27FC236}">
                <a16:creationId xmlns:a16="http://schemas.microsoft.com/office/drawing/2014/main" id="{E2F2B64B-A67A-47E0-A84B-BDF4346C0072}"/>
              </a:ext>
            </a:extLst>
          </p:cNvPr>
          <p:cNvSpPr/>
          <p:nvPr/>
        </p:nvSpPr>
        <p:spPr>
          <a:xfrm>
            <a:off x="7789338" y="4007973"/>
            <a:ext cx="2619331" cy="523220"/>
          </a:xfrm>
          <a:prstGeom prst="rect">
            <a:avLst/>
          </a:prstGeom>
        </p:spPr>
        <p:txBody>
          <a:bodyPr wrap="square">
            <a:spAutoFit/>
          </a:bodyPr>
          <a:lstStyle/>
          <a:p>
            <a:pPr algn="ctr"/>
            <a:r>
              <a:rPr lang="en-US" sz="1600" dirty="0">
                <a:solidFill>
                  <a:prstClr val="white"/>
                </a:solidFill>
                <a:latin typeface="Hobo Std" panose="020B0803040709020204" pitchFamily="34" charset="0"/>
              </a:rPr>
              <a:t>84</a:t>
            </a:r>
          </a:p>
          <a:p>
            <a:pPr algn="ctr"/>
            <a:r>
              <a:rPr lang="en-US" sz="1100" b="1" dirty="0" err="1">
                <a:solidFill>
                  <a:prstClr val="white"/>
                </a:solidFill>
                <a:latin typeface="Hobo Std" panose="020B0803040709020204" pitchFamily="34" charset="0"/>
              </a:rPr>
              <a:t>Medali</a:t>
            </a:r>
            <a:r>
              <a:rPr lang="en-US" sz="1100" b="1" dirty="0">
                <a:solidFill>
                  <a:prstClr val="white"/>
                </a:solidFill>
                <a:latin typeface="Hobo Std" panose="020B0803040709020204" pitchFamily="34" charset="0"/>
              </a:rPr>
              <a:t> </a:t>
            </a:r>
            <a:r>
              <a:rPr lang="en-US" sz="1100" b="1" dirty="0" err="1">
                <a:solidFill>
                  <a:prstClr val="white"/>
                </a:solidFill>
                <a:latin typeface="Hobo Std" panose="020B0803040709020204" pitchFamily="34" charset="0"/>
              </a:rPr>
              <a:t>Internasional</a:t>
            </a:r>
            <a:endParaRPr lang="en-US" sz="1100" b="1" dirty="0">
              <a:solidFill>
                <a:prstClr val="white"/>
              </a:solidFill>
              <a:latin typeface="Hobo Std" panose="020B0803040709020204" pitchFamily="34" charset="0"/>
            </a:endParaRPr>
          </a:p>
        </p:txBody>
      </p:sp>
      <p:sp>
        <p:nvSpPr>
          <p:cNvPr id="36" name="Speech Bubble: Oval 35">
            <a:extLst>
              <a:ext uri="{FF2B5EF4-FFF2-40B4-BE49-F238E27FC236}">
                <a16:creationId xmlns:a16="http://schemas.microsoft.com/office/drawing/2014/main" id="{B3BEE427-08ED-4D30-B5E3-43892C521D88}"/>
              </a:ext>
            </a:extLst>
          </p:cNvPr>
          <p:cNvSpPr/>
          <p:nvPr/>
        </p:nvSpPr>
        <p:spPr>
          <a:xfrm>
            <a:off x="5623479" y="2850027"/>
            <a:ext cx="2287210" cy="1231523"/>
          </a:xfrm>
          <a:prstGeom prst="wedgeEllipseCallout">
            <a:avLst>
              <a:gd name="adj1" fmla="val 52773"/>
              <a:gd name="adj2" fmla="val 40474"/>
            </a:avLst>
          </a:prstGeom>
          <a:solidFill>
            <a:srgbClr val="E7E7E7"/>
          </a:solidFill>
          <a:ln w="57150">
            <a:solidFill>
              <a:srgbClr val="4EA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5573188" y="3048978"/>
            <a:ext cx="2387791" cy="958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C3300"/>
                </a:solidFill>
                <a:latin typeface="Bahnschrift SemiBold SemiConden" panose="020B0502040204020203" pitchFamily="34" charset="0"/>
              </a:rPr>
              <a:t>SASARAN RENSTRA</a:t>
            </a:r>
          </a:p>
          <a:p>
            <a:pPr algn="ctr"/>
            <a:r>
              <a:rPr lang="en-US" sz="1400" dirty="0">
                <a:solidFill>
                  <a:srgbClr val="CC3300"/>
                </a:solidFill>
                <a:latin typeface="Bahnschrift SemiBold SemiConden" panose="020B0502040204020203" pitchFamily="34" charset="0"/>
              </a:rPr>
              <a:t>KEMDIKBUD </a:t>
            </a:r>
          </a:p>
          <a:p>
            <a:pPr algn="ctr"/>
            <a:r>
              <a:rPr lang="en-US" sz="1400" dirty="0">
                <a:solidFill>
                  <a:srgbClr val="CC3300"/>
                </a:solidFill>
                <a:latin typeface="Bahnschrift SemiBold SemiConden" panose="020B0502040204020203" pitchFamily="34" charset="0"/>
              </a:rPr>
              <a:t> 2014-2019</a:t>
            </a:r>
          </a:p>
        </p:txBody>
      </p:sp>
      <p:sp>
        <p:nvSpPr>
          <p:cNvPr id="37" name="Speech Bubble: Oval 36">
            <a:extLst>
              <a:ext uri="{FF2B5EF4-FFF2-40B4-BE49-F238E27FC236}">
                <a16:creationId xmlns:a16="http://schemas.microsoft.com/office/drawing/2014/main" id="{AB1C4697-FE15-4326-A05C-6845C43C4B5B}"/>
              </a:ext>
            </a:extLst>
          </p:cNvPr>
          <p:cNvSpPr/>
          <p:nvPr/>
        </p:nvSpPr>
        <p:spPr>
          <a:xfrm>
            <a:off x="10104955" y="220922"/>
            <a:ext cx="1395092" cy="921429"/>
          </a:xfrm>
          <a:prstGeom prst="wedgeEllipseCallout">
            <a:avLst>
              <a:gd name="adj1" fmla="val -57931"/>
              <a:gd name="adj2" fmla="val -1100"/>
            </a:avLst>
          </a:prstGeom>
          <a:solidFill>
            <a:srgbClr val="E7E7E7"/>
          </a:solidFill>
          <a:ln w="57150">
            <a:solidFill>
              <a:srgbClr val="4EA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Rectangle 38">
            <a:extLst>
              <a:ext uri="{FF2B5EF4-FFF2-40B4-BE49-F238E27FC236}">
                <a16:creationId xmlns:a16="http://schemas.microsoft.com/office/drawing/2014/main" id="{E3E44E71-7C6E-4BD8-B614-6F929A99516D}"/>
              </a:ext>
            </a:extLst>
          </p:cNvPr>
          <p:cNvSpPr/>
          <p:nvPr/>
        </p:nvSpPr>
        <p:spPr>
          <a:xfrm>
            <a:off x="10243520" y="227730"/>
            <a:ext cx="1117962" cy="958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a:solidFill>
                  <a:srgbClr val="CC3300"/>
                </a:solidFill>
                <a:latin typeface="Bahnschrift SemiBold SemiConden" panose="020B0502040204020203" pitchFamily="34" charset="0"/>
              </a:rPr>
              <a:t>CAPAIAN 2018</a:t>
            </a:r>
            <a:endParaRPr lang="en-US" sz="1400" dirty="0">
              <a:solidFill>
                <a:srgbClr val="CC3300"/>
              </a:solidFill>
              <a:latin typeface="Bahnschrift SemiBold SemiConden" panose="020B0502040204020203" pitchFamily="34" charset="0"/>
            </a:endParaRPr>
          </a:p>
        </p:txBody>
      </p:sp>
      <p:sp>
        <p:nvSpPr>
          <p:cNvPr id="8" name="Oval 7"/>
          <p:cNvSpPr/>
          <p:nvPr/>
        </p:nvSpPr>
        <p:spPr>
          <a:xfrm>
            <a:off x="10726568" y="6112042"/>
            <a:ext cx="914400" cy="592574"/>
          </a:xfrm>
          <a:prstGeom prst="ellipse">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E8F28304-D227-41D8-B29C-D20048328185}"/>
              </a:ext>
            </a:extLst>
          </p:cNvPr>
          <p:cNvCxnSpPr>
            <a:cxnSpLocks/>
          </p:cNvCxnSpPr>
          <p:nvPr/>
        </p:nvCxnSpPr>
        <p:spPr>
          <a:xfrm>
            <a:off x="701122" y="2027869"/>
            <a:ext cx="6314257" cy="0"/>
          </a:xfrm>
          <a:prstGeom prst="line">
            <a:avLst/>
          </a:prstGeom>
          <a:ln w="149225">
            <a:solidFill>
              <a:srgbClr val="4EADA7"/>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0DB3169-BC67-4479-9331-DC3D2AF29C31}"/>
              </a:ext>
            </a:extLst>
          </p:cNvPr>
          <p:cNvSpPr txBox="1"/>
          <p:nvPr/>
        </p:nvSpPr>
        <p:spPr>
          <a:xfrm>
            <a:off x="8765642" y="491475"/>
            <a:ext cx="794976" cy="400110"/>
          </a:xfrm>
          <a:prstGeom prst="rect">
            <a:avLst/>
          </a:prstGeom>
          <a:noFill/>
        </p:spPr>
        <p:txBody>
          <a:bodyPr wrap="square" rtlCol="0">
            <a:spAutoFit/>
          </a:bodyPr>
          <a:lstStyle/>
          <a:p>
            <a:pPr algn="ctr"/>
            <a:r>
              <a:rPr lang="id-ID" sz="2000" b="1" dirty="0">
                <a:solidFill>
                  <a:schemeClr val="bg1"/>
                </a:solidFill>
                <a:latin typeface="Hobo Std" panose="020B0803040709020204" pitchFamily="34" charset="0"/>
              </a:rPr>
              <a:t>153</a:t>
            </a:r>
          </a:p>
        </p:txBody>
      </p:sp>
    </p:spTree>
    <p:extLst>
      <p:ext uri="{BB962C8B-B14F-4D97-AF65-F5344CB8AC3E}">
        <p14:creationId xmlns:p14="http://schemas.microsoft.com/office/powerpoint/2010/main" val="15996582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520861" y="136990"/>
            <a:ext cx="11285316" cy="1754326"/>
          </a:xfrm>
          <a:prstGeom prst="rect">
            <a:avLst/>
          </a:prstGeom>
          <a:noFill/>
          <a:ln w="38100">
            <a:noFill/>
          </a:ln>
        </p:spPr>
        <p:txBody>
          <a:bodyPr wrap="square" rtlCol="0">
            <a:spAutoFit/>
          </a:bodyPr>
          <a:lstStyle/>
          <a:p>
            <a:pPr algn="ctr">
              <a:lnSpc>
                <a:spcPct val="150000"/>
              </a:lnSpc>
            </a:pPr>
            <a:r>
              <a:rPr lang="en-US" sz="3600" b="1" dirty="0">
                <a:solidFill>
                  <a:srgbClr val="043C61"/>
                </a:solidFill>
                <a:latin typeface="Bahnschrift SemiBold SemiConden" panose="020B0502040204020203" pitchFamily="34" charset="0"/>
              </a:rPr>
              <a:t>RAIHAN PRESTASI INTERNASIONAL </a:t>
            </a:r>
            <a:r>
              <a:rPr lang="id-ID" sz="3600" b="1" dirty="0">
                <a:solidFill>
                  <a:srgbClr val="043C61"/>
                </a:solidFill>
                <a:latin typeface="Bahnschrift SemiBold SemiConden" panose="020B0502040204020203" pitchFamily="34" charset="0"/>
              </a:rPr>
              <a:t>SAINS SISWA SMA </a:t>
            </a:r>
          </a:p>
          <a:p>
            <a:pPr algn="ctr">
              <a:lnSpc>
                <a:spcPct val="150000"/>
              </a:lnSpc>
            </a:pPr>
            <a:r>
              <a:rPr lang="id-ID" sz="3600" b="1" dirty="0">
                <a:solidFill>
                  <a:srgbClr val="043C61"/>
                </a:solidFill>
                <a:latin typeface="Bahnschrift SemiBold SemiConden" panose="020B0502040204020203" pitchFamily="34" charset="0"/>
              </a:rPr>
              <a:t>2015-2018</a:t>
            </a:r>
            <a:endParaRPr lang="en-US" sz="4400" b="1" dirty="0">
              <a:solidFill>
                <a:srgbClr val="043C61"/>
              </a:solidFill>
              <a:latin typeface="Bahnschrift SemiBold SemiConden" panose="020B0502040204020203" pitchFamily="34" charset="0"/>
            </a:endParaRPr>
          </a:p>
        </p:txBody>
      </p:sp>
      <p:cxnSp>
        <p:nvCxnSpPr>
          <p:cNvPr id="40" name="Straight Connector 39">
            <a:extLst>
              <a:ext uri="{FF2B5EF4-FFF2-40B4-BE49-F238E27FC236}">
                <a16:creationId xmlns:a16="http://schemas.microsoft.com/office/drawing/2014/main" id="{E8F28304-D227-41D8-B29C-D20048328185}"/>
              </a:ext>
            </a:extLst>
          </p:cNvPr>
          <p:cNvCxnSpPr>
            <a:cxnSpLocks/>
          </p:cNvCxnSpPr>
          <p:nvPr/>
        </p:nvCxnSpPr>
        <p:spPr>
          <a:xfrm>
            <a:off x="701122" y="2027869"/>
            <a:ext cx="10996028" cy="75307"/>
          </a:xfrm>
          <a:prstGeom prst="line">
            <a:avLst/>
          </a:prstGeom>
          <a:ln w="149225">
            <a:solidFill>
              <a:srgbClr val="4EADA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6" name="Chart 25">
            <a:extLst>
              <a:ext uri="{FF2B5EF4-FFF2-40B4-BE49-F238E27FC236}">
                <a16:creationId xmlns:a16="http://schemas.microsoft.com/office/drawing/2014/main" id="{B61590A3-C2FF-426A-A7E8-33EF132A2279}"/>
              </a:ext>
            </a:extLst>
          </p:cNvPr>
          <p:cNvGraphicFramePr>
            <a:graphicFrameLocks/>
          </p:cNvGraphicFramePr>
          <p:nvPr>
            <p:extLst>
              <p:ext uri="{D42A27DB-BD31-4B8C-83A1-F6EECF244321}">
                <p14:modId xmlns:p14="http://schemas.microsoft.com/office/powerpoint/2010/main" val="1150127404"/>
              </p:ext>
            </p:extLst>
          </p:nvPr>
        </p:nvGraphicFramePr>
        <p:xfrm>
          <a:off x="6378886" y="2601472"/>
          <a:ext cx="5318264" cy="39607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Chart 26">
            <a:extLst>
              <a:ext uri="{FF2B5EF4-FFF2-40B4-BE49-F238E27FC236}">
                <a16:creationId xmlns:a16="http://schemas.microsoft.com/office/drawing/2014/main" id="{787687EB-C423-4EBE-B6CA-4043DF10FB7B}"/>
              </a:ext>
            </a:extLst>
          </p:cNvPr>
          <p:cNvGraphicFramePr>
            <a:graphicFrameLocks/>
          </p:cNvGraphicFramePr>
          <p:nvPr>
            <p:extLst>
              <p:ext uri="{D42A27DB-BD31-4B8C-83A1-F6EECF244321}">
                <p14:modId xmlns:p14="http://schemas.microsoft.com/office/powerpoint/2010/main" val="1093492079"/>
              </p:ext>
            </p:extLst>
          </p:nvPr>
        </p:nvGraphicFramePr>
        <p:xfrm>
          <a:off x="701122" y="2601472"/>
          <a:ext cx="5318263" cy="3960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70610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17326" y="236981"/>
            <a:ext cx="11381188" cy="1477223"/>
          </a:xfrm>
        </p:spPr>
        <p:txBody>
          <a:bodyPr>
            <a:noAutofit/>
          </a:bodyPr>
          <a:lstStyle/>
          <a:p>
            <a:pPr algn="l"/>
            <a:r>
              <a:rPr kumimoji="1" lang="en-US" altLang="ja-JP" sz="3400" dirty="0">
                <a:solidFill>
                  <a:srgbClr val="043C61"/>
                </a:solidFill>
                <a:latin typeface="Bahnschrift SemiBold SemiConden" panose="020B0502040204020203" pitchFamily="34" charset="0"/>
                <a:cs typeface="Calibri" panose="020F0502020204030204" pitchFamily="34" charset="0"/>
              </a:rPr>
              <a:t>PEROLEHAN MEDALI </a:t>
            </a:r>
            <a:br>
              <a:rPr kumimoji="1" lang="en-US" altLang="ja-JP" sz="3400" dirty="0">
                <a:solidFill>
                  <a:srgbClr val="043C61"/>
                </a:solidFill>
                <a:latin typeface="Bahnschrift SemiBold SemiConden" panose="020B0502040204020203" pitchFamily="34" charset="0"/>
                <a:cs typeface="Calibri" panose="020F0502020204030204" pitchFamily="34" charset="0"/>
              </a:rPr>
            </a:br>
            <a:r>
              <a:rPr kumimoji="1" lang="en-US" altLang="ja-JP" sz="3400" dirty="0">
                <a:solidFill>
                  <a:srgbClr val="043C61"/>
                </a:solidFill>
                <a:latin typeface="Bahnschrift SemiBold SemiConden" panose="020B0502040204020203" pitchFamily="34" charset="0"/>
                <a:cs typeface="Calibri" panose="020F0502020204030204" pitchFamily="34" charset="0"/>
              </a:rPr>
              <a:t>PADA OLIMPIADE SAINS SMA TINGKAT INTERNASIONAL</a:t>
            </a:r>
            <a:br>
              <a:rPr kumimoji="1" lang="en-US" altLang="ja-JP" sz="3400" dirty="0">
                <a:solidFill>
                  <a:srgbClr val="043C61"/>
                </a:solidFill>
                <a:latin typeface="Bahnschrift SemiBold SemiConden" panose="020B0502040204020203" pitchFamily="34" charset="0"/>
                <a:cs typeface="Calibri" panose="020F0502020204030204" pitchFamily="34" charset="0"/>
              </a:rPr>
            </a:br>
            <a:r>
              <a:rPr kumimoji="1" lang="en-US" altLang="ja-JP" sz="3400" dirty="0" err="1">
                <a:solidFill>
                  <a:srgbClr val="043C61"/>
                </a:solidFill>
                <a:latin typeface="Bahnschrift SemiBold SemiConden" panose="020B0502040204020203" pitchFamily="34" charset="0"/>
                <a:cs typeface="Calibri" panose="020F0502020204030204" pitchFamily="34" charset="0"/>
              </a:rPr>
              <a:t>Tahun</a:t>
            </a:r>
            <a:r>
              <a:rPr kumimoji="1" lang="en-US" altLang="ja-JP" sz="3400" dirty="0">
                <a:solidFill>
                  <a:srgbClr val="043C61"/>
                </a:solidFill>
                <a:latin typeface="Bahnschrift SemiBold SemiConden" panose="020B0502040204020203" pitchFamily="34" charset="0"/>
                <a:cs typeface="Calibri" panose="020F0502020204030204" pitchFamily="34" charset="0"/>
              </a:rPr>
              <a:t> 2015 - 2018</a:t>
            </a:r>
          </a:p>
        </p:txBody>
      </p:sp>
      <p:graphicFrame>
        <p:nvGraphicFramePr>
          <p:cNvPr id="11" name="Table 10">
            <a:extLst>
              <a:ext uri="{FF2B5EF4-FFF2-40B4-BE49-F238E27FC236}">
                <a16:creationId xmlns:a16="http://schemas.microsoft.com/office/drawing/2014/main" id="{6398EF1F-177E-4C98-B4E4-F1BCA58B00C3}"/>
              </a:ext>
            </a:extLst>
          </p:cNvPr>
          <p:cNvGraphicFramePr>
            <a:graphicFrameLocks noGrp="1"/>
          </p:cNvGraphicFramePr>
          <p:nvPr>
            <p:extLst>
              <p:ext uri="{D42A27DB-BD31-4B8C-83A1-F6EECF244321}">
                <p14:modId xmlns:p14="http://schemas.microsoft.com/office/powerpoint/2010/main" val="1993784203"/>
              </p:ext>
            </p:extLst>
          </p:nvPr>
        </p:nvGraphicFramePr>
        <p:xfrm>
          <a:off x="317326" y="2419361"/>
          <a:ext cx="8942523" cy="4201657"/>
        </p:xfrm>
        <a:graphic>
          <a:graphicData uri="http://schemas.openxmlformats.org/drawingml/2006/table">
            <a:tbl>
              <a:tblPr/>
              <a:tblGrid>
                <a:gridCol w="5340234">
                  <a:extLst>
                    <a:ext uri="{9D8B030D-6E8A-4147-A177-3AD203B41FA5}">
                      <a16:colId xmlns:a16="http://schemas.microsoft.com/office/drawing/2014/main" val="2323176478"/>
                    </a:ext>
                  </a:extLst>
                </a:gridCol>
                <a:gridCol w="853174">
                  <a:extLst>
                    <a:ext uri="{9D8B030D-6E8A-4147-A177-3AD203B41FA5}">
                      <a16:colId xmlns:a16="http://schemas.microsoft.com/office/drawing/2014/main" val="1968671347"/>
                    </a:ext>
                  </a:extLst>
                </a:gridCol>
                <a:gridCol w="853174">
                  <a:extLst>
                    <a:ext uri="{9D8B030D-6E8A-4147-A177-3AD203B41FA5}">
                      <a16:colId xmlns:a16="http://schemas.microsoft.com/office/drawing/2014/main" val="2917717201"/>
                    </a:ext>
                  </a:extLst>
                </a:gridCol>
                <a:gridCol w="853174">
                  <a:extLst>
                    <a:ext uri="{9D8B030D-6E8A-4147-A177-3AD203B41FA5}">
                      <a16:colId xmlns:a16="http://schemas.microsoft.com/office/drawing/2014/main" val="3507886633"/>
                    </a:ext>
                  </a:extLst>
                </a:gridCol>
                <a:gridCol w="1042767">
                  <a:extLst>
                    <a:ext uri="{9D8B030D-6E8A-4147-A177-3AD203B41FA5}">
                      <a16:colId xmlns:a16="http://schemas.microsoft.com/office/drawing/2014/main" val="1953055221"/>
                    </a:ext>
                  </a:extLst>
                </a:gridCol>
              </a:tblGrid>
              <a:tr h="556921">
                <a:tc>
                  <a:txBody>
                    <a:bodyPr/>
                    <a:lstStyle/>
                    <a:p>
                      <a:pPr algn="l" fontAlgn="b"/>
                      <a:r>
                        <a:rPr lang="id-ID" sz="1800" b="1" i="0" u="none" strike="noStrike" dirty="0">
                          <a:solidFill>
                            <a:schemeClr val="bg1"/>
                          </a:solidFill>
                          <a:effectLst/>
                          <a:latin typeface="Bahnschrift SemiBold SemiConden" panose="020B0502040204020203" pitchFamily="34" charset="0"/>
                        </a:rPr>
                        <a:t>Olimpiade Internasional</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043C61"/>
                    </a:solidFill>
                  </a:tcPr>
                </a:tc>
                <a:tc>
                  <a:txBody>
                    <a:bodyPr/>
                    <a:lstStyle/>
                    <a:p>
                      <a:pPr algn="ctr" fontAlgn="b"/>
                      <a:r>
                        <a:rPr lang="id-ID" sz="1600" b="1" i="0" u="none" strike="noStrike" dirty="0">
                          <a:solidFill>
                            <a:schemeClr val="bg1"/>
                          </a:solidFill>
                          <a:effectLst/>
                          <a:latin typeface="Bahnschrift SemiBold SemiConden" panose="020B0502040204020203" pitchFamily="34" charset="0"/>
                        </a:rPr>
                        <a:t>Emas</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E65800"/>
                    </a:solidFill>
                  </a:tcPr>
                </a:tc>
                <a:tc>
                  <a:txBody>
                    <a:bodyPr/>
                    <a:lstStyle/>
                    <a:p>
                      <a:pPr algn="ctr" fontAlgn="b"/>
                      <a:r>
                        <a:rPr lang="id-ID" sz="1600" b="1" i="0" u="none" strike="noStrike" dirty="0">
                          <a:solidFill>
                            <a:schemeClr val="bg1"/>
                          </a:solidFill>
                          <a:effectLst/>
                          <a:latin typeface="Bahnschrift SemiBold SemiConden" panose="020B0502040204020203" pitchFamily="34" charset="0"/>
                        </a:rPr>
                        <a:t>Perak</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b"/>
                      <a:r>
                        <a:rPr lang="id-ID" sz="1600" b="1" i="0" u="none" strike="noStrike" dirty="0">
                          <a:solidFill>
                            <a:schemeClr val="bg1"/>
                          </a:solidFill>
                          <a:effectLst/>
                          <a:latin typeface="Bahnschrift SemiBold SemiConden" panose="020B0502040204020203" pitchFamily="34" charset="0"/>
                        </a:rPr>
                        <a:t>Perunggu</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id-ID" sz="1600" b="1" i="0" u="none" strike="noStrike" dirty="0">
                          <a:solidFill>
                            <a:schemeClr val="bg1"/>
                          </a:solidFill>
                          <a:effectLst/>
                          <a:latin typeface="Bahnschrift SemiBold SemiConden" panose="020B0502040204020203" pitchFamily="34" charset="0"/>
                        </a:rPr>
                        <a:t>Grand Total</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043C61"/>
                    </a:solidFill>
                  </a:tcPr>
                </a:tc>
                <a:extLst>
                  <a:ext uri="{0D108BD9-81ED-4DB2-BD59-A6C34878D82A}">
                    <a16:rowId xmlns:a16="http://schemas.microsoft.com/office/drawing/2014/main" val="2691248595"/>
                  </a:ext>
                </a:extLst>
              </a:tr>
              <a:tr h="359571">
                <a:tc>
                  <a:txBody>
                    <a:bodyPr/>
                    <a:lstStyle/>
                    <a:p>
                      <a:pPr algn="l" fontAlgn="b"/>
                      <a:r>
                        <a:rPr lang="id-ID" sz="1600" b="0" i="0" u="none" strike="noStrike" dirty="0">
                          <a:solidFill>
                            <a:schemeClr val="bg1"/>
                          </a:solidFill>
                          <a:effectLst/>
                          <a:latin typeface="Bahnschrift SemiBold SemiConden" panose="020B0502040204020203" pitchFamily="34" charset="0"/>
                        </a:rPr>
                        <a:t>International Biology Olympiad (IBO)</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065081"/>
                    </a:solidFill>
                  </a:tcPr>
                </a:tc>
                <a:tc>
                  <a:txBody>
                    <a:bodyPr/>
                    <a:lstStyle/>
                    <a:p>
                      <a:pPr algn="ctr" fontAlgn="b"/>
                      <a:r>
                        <a:rPr lang="id-ID" sz="1600" b="0" i="0" u="none" strike="noStrike">
                          <a:solidFill>
                            <a:srgbClr val="000000"/>
                          </a:solidFill>
                          <a:effectLst/>
                          <a:latin typeface="Bahnschrift SemiBold SemiConden" panose="020B0502040204020203" pitchFamily="34" charset="0"/>
                        </a:rPr>
                        <a:t>3</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ctr" fontAlgn="b"/>
                      <a:r>
                        <a:rPr lang="id-ID" sz="1600" b="0" i="0" u="none" strike="noStrike">
                          <a:solidFill>
                            <a:srgbClr val="000000"/>
                          </a:solidFill>
                          <a:effectLst/>
                          <a:latin typeface="Bahnschrift SemiBold SemiConden" panose="020B0502040204020203" pitchFamily="34" charset="0"/>
                        </a:rPr>
                        <a:t>10</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ctr" fontAlgn="b"/>
                      <a:r>
                        <a:rPr lang="id-ID" sz="1600" b="0" i="0" u="none" strike="noStrike">
                          <a:solidFill>
                            <a:srgbClr val="000000"/>
                          </a:solidFill>
                          <a:effectLst/>
                          <a:latin typeface="Bahnschrift SemiBold SemiConden" panose="020B0502040204020203" pitchFamily="34" charset="0"/>
                        </a:rPr>
                        <a:t>3</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ctr" fontAlgn="b"/>
                      <a:r>
                        <a:rPr lang="id-ID" sz="1600" b="0" i="0" u="none" strike="noStrike" dirty="0">
                          <a:solidFill>
                            <a:schemeClr val="bg1"/>
                          </a:solidFill>
                          <a:effectLst/>
                          <a:latin typeface="Bahnschrift SemiBold SemiConden" panose="020B0502040204020203" pitchFamily="34" charset="0"/>
                        </a:rPr>
                        <a:t>16</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065081"/>
                    </a:solidFill>
                  </a:tcPr>
                </a:tc>
                <a:extLst>
                  <a:ext uri="{0D108BD9-81ED-4DB2-BD59-A6C34878D82A}">
                    <a16:rowId xmlns:a16="http://schemas.microsoft.com/office/drawing/2014/main" val="4277673505"/>
                  </a:ext>
                </a:extLst>
              </a:tr>
              <a:tr h="343226">
                <a:tc>
                  <a:txBody>
                    <a:bodyPr/>
                    <a:lstStyle/>
                    <a:p>
                      <a:pPr algn="l" fontAlgn="b"/>
                      <a:r>
                        <a:rPr lang="id-ID" sz="1600" b="0" i="0" u="none" strike="noStrike" dirty="0">
                          <a:solidFill>
                            <a:schemeClr val="bg1"/>
                          </a:solidFill>
                          <a:effectLst/>
                          <a:latin typeface="Bahnschrift SemiBold SemiConden" panose="020B0502040204020203" pitchFamily="34" charset="0"/>
                        </a:rPr>
                        <a:t>International Chemistry Olympiad (IChO)</a:t>
                      </a:r>
                    </a:p>
                  </a:txBody>
                  <a:tcPr marL="9525" marR="9525" marT="9525" marB="0" anchor="ctr">
                    <a:lnL>
                      <a:noFill/>
                    </a:lnL>
                    <a:lnR>
                      <a:noFill/>
                    </a:lnR>
                    <a:lnT>
                      <a:noFill/>
                    </a:lnT>
                    <a:lnB>
                      <a:noFill/>
                    </a:lnB>
                    <a:solidFill>
                      <a:srgbClr val="043C61"/>
                    </a:solidFill>
                  </a:tcPr>
                </a:tc>
                <a:tc>
                  <a:txBody>
                    <a:bodyPr/>
                    <a:lstStyle/>
                    <a:p>
                      <a:pPr algn="ctr" fontAlgn="b"/>
                      <a:r>
                        <a:rPr lang="id-ID" sz="1600" b="0" i="0" u="none" strike="noStrike">
                          <a:solidFill>
                            <a:srgbClr val="000000"/>
                          </a:solidFill>
                          <a:effectLst/>
                          <a:latin typeface="Bahnschrift SemiBold SemiConden" panose="020B0502040204020203" pitchFamily="34" charset="0"/>
                        </a:rPr>
                        <a:t>2</a:t>
                      </a:r>
                    </a:p>
                  </a:txBody>
                  <a:tcPr marL="9525" marR="9525" marT="9525" marB="0" anchor="ctr">
                    <a:lnL>
                      <a:noFill/>
                    </a:lnL>
                    <a:lnR>
                      <a:noFill/>
                    </a:lnR>
                    <a:lnT>
                      <a:noFill/>
                    </a:lnT>
                    <a:lnB>
                      <a:noFill/>
                    </a:lnB>
                  </a:tcPr>
                </a:tc>
                <a:tc>
                  <a:txBody>
                    <a:bodyPr/>
                    <a:lstStyle/>
                    <a:p>
                      <a:pPr algn="ctr" fontAlgn="b"/>
                      <a:r>
                        <a:rPr lang="id-ID" sz="1600" b="0" i="0" u="none" strike="noStrike">
                          <a:solidFill>
                            <a:srgbClr val="000000"/>
                          </a:solidFill>
                          <a:effectLst/>
                          <a:latin typeface="Bahnschrift SemiBold SemiConden" panose="020B0502040204020203" pitchFamily="34" charset="0"/>
                        </a:rPr>
                        <a:t>8</a:t>
                      </a:r>
                    </a:p>
                  </a:txBody>
                  <a:tcPr marL="9525" marR="9525" marT="9525" marB="0" anchor="ctr">
                    <a:lnL>
                      <a:noFill/>
                    </a:lnL>
                    <a:lnR>
                      <a:noFill/>
                    </a:lnR>
                    <a:lnT>
                      <a:noFill/>
                    </a:lnT>
                    <a:lnB>
                      <a:noFill/>
                    </a:lnB>
                  </a:tcPr>
                </a:tc>
                <a:tc>
                  <a:txBody>
                    <a:bodyPr/>
                    <a:lstStyle/>
                    <a:p>
                      <a:pPr algn="ctr" fontAlgn="b"/>
                      <a:r>
                        <a:rPr lang="id-ID" sz="1600" b="0" i="0" u="none" strike="noStrike">
                          <a:solidFill>
                            <a:srgbClr val="000000"/>
                          </a:solidFill>
                          <a:effectLst/>
                          <a:latin typeface="Bahnschrift SemiBold SemiConden" panose="020B0502040204020203" pitchFamily="34" charset="0"/>
                        </a:rPr>
                        <a:t>6</a:t>
                      </a:r>
                    </a:p>
                  </a:txBody>
                  <a:tcPr marL="9525" marR="9525" marT="9525" marB="0" anchor="ctr">
                    <a:lnL>
                      <a:noFill/>
                    </a:lnL>
                    <a:lnR>
                      <a:noFill/>
                    </a:lnR>
                    <a:lnT>
                      <a:noFill/>
                    </a:lnT>
                    <a:lnB>
                      <a:noFill/>
                    </a:lnB>
                  </a:tcPr>
                </a:tc>
                <a:tc>
                  <a:txBody>
                    <a:bodyPr/>
                    <a:lstStyle/>
                    <a:p>
                      <a:pPr algn="ctr" fontAlgn="b"/>
                      <a:r>
                        <a:rPr lang="id-ID" sz="1600" b="0" i="0" u="none" strike="noStrike" dirty="0">
                          <a:solidFill>
                            <a:schemeClr val="bg1"/>
                          </a:solidFill>
                          <a:effectLst/>
                          <a:latin typeface="Bahnschrift SemiBold SemiConden" panose="020B0502040204020203" pitchFamily="34" charset="0"/>
                        </a:rPr>
                        <a:t>16</a:t>
                      </a:r>
                    </a:p>
                  </a:txBody>
                  <a:tcPr marL="9525" marR="9525" marT="9525" marB="0" anchor="ctr">
                    <a:lnL>
                      <a:noFill/>
                    </a:lnL>
                    <a:lnR>
                      <a:noFill/>
                    </a:lnR>
                    <a:lnT>
                      <a:noFill/>
                    </a:lnT>
                    <a:lnB>
                      <a:noFill/>
                    </a:lnB>
                    <a:solidFill>
                      <a:srgbClr val="043C61"/>
                    </a:solidFill>
                  </a:tcPr>
                </a:tc>
                <a:extLst>
                  <a:ext uri="{0D108BD9-81ED-4DB2-BD59-A6C34878D82A}">
                    <a16:rowId xmlns:a16="http://schemas.microsoft.com/office/drawing/2014/main" val="3295487760"/>
                  </a:ext>
                </a:extLst>
              </a:tr>
              <a:tr h="343226">
                <a:tc>
                  <a:txBody>
                    <a:bodyPr/>
                    <a:lstStyle/>
                    <a:p>
                      <a:pPr algn="l" fontAlgn="b"/>
                      <a:r>
                        <a:rPr lang="en-US" sz="1600" b="0" i="0" u="none" strike="noStrike" dirty="0">
                          <a:solidFill>
                            <a:schemeClr val="bg1"/>
                          </a:solidFill>
                          <a:effectLst/>
                          <a:latin typeface="Bahnschrift SemiBold SemiConden" panose="020B0502040204020203" pitchFamily="34" charset="0"/>
                        </a:rPr>
                        <a:t>International Earth Science Olympiad (IESO)</a:t>
                      </a:r>
                    </a:p>
                  </a:txBody>
                  <a:tcPr marL="9525" marR="9525" marT="9525" marB="0" anchor="ctr">
                    <a:lnL>
                      <a:noFill/>
                    </a:lnL>
                    <a:lnR>
                      <a:noFill/>
                    </a:lnR>
                    <a:lnT>
                      <a:noFill/>
                    </a:lnT>
                    <a:lnB>
                      <a:noFill/>
                    </a:lnB>
                    <a:solidFill>
                      <a:srgbClr val="065081"/>
                    </a:solidFill>
                  </a:tcPr>
                </a:tc>
                <a:tc>
                  <a:txBody>
                    <a:bodyPr/>
                    <a:lstStyle/>
                    <a:p>
                      <a:pPr algn="ctr" fontAlgn="b"/>
                      <a:r>
                        <a:rPr lang="id-ID" sz="1600" b="0" i="0" u="none" strike="noStrike">
                          <a:solidFill>
                            <a:srgbClr val="000000"/>
                          </a:solidFill>
                          <a:effectLst/>
                          <a:latin typeface="Bahnschrift SemiBold SemiConden" panose="020B0502040204020203" pitchFamily="34" charset="0"/>
                        </a:rPr>
                        <a:t>5</a:t>
                      </a:r>
                    </a:p>
                  </a:txBody>
                  <a:tcPr marL="9525" marR="9525" marT="9525" marB="0" anchor="ctr">
                    <a:lnL>
                      <a:noFill/>
                    </a:lnL>
                    <a:lnR>
                      <a:noFill/>
                    </a:lnR>
                    <a:lnT>
                      <a:noFill/>
                    </a:lnT>
                    <a:lnB>
                      <a:noFill/>
                    </a:lnB>
                    <a:solidFill>
                      <a:srgbClr val="E7E7E7"/>
                    </a:solidFill>
                  </a:tcPr>
                </a:tc>
                <a:tc>
                  <a:txBody>
                    <a:bodyPr/>
                    <a:lstStyle/>
                    <a:p>
                      <a:pPr algn="ctr" fontAlgn="b"/>
                      <a:r>
                        <a:rPr lang="id-ID" sz="1600" b="0" i="0" u="none" strike="noStrike">
                          <a:solidFill>
                            <a:srgbClr val="000000"/>
                          </a:solidFill>
                          <a:effectLst/>
                          <a:latin typeface="Bahnschrift SemiBold SemiConden" panose="020B0502040204020203" pitchFamily="34" charset="0"/>
                        </a:rPr>
                        <a:t>9</a:t>
                      </a:r>
                    </a:p>
                  </a:txBody>
                  <a:tcPr marL="9525" marR="9525" marT="9525" marB="0" anchor="ctr">
                    <a:lnL>
                      <a:noFill/>
                    </a:lnL>
                    <a:lnR>
                      <a:noFill/>
                    </a:lnR>
                    <a:lnT>
                      <a:noFill/>
                    </a:lnT>
                    <a:lnB>
                      <a:noFill/>
                    </a:lnB>
                    <a:solidFill>
                      <a:srgbClr val="E7E7E7"/>
                    </a:solidFill>
                  </a:tcPr>
                </a:tc>
                <a:tc>
                  <a:txBody>
                    <a:bodyPr/>
                    <a:lstStyle/>
                    <a:p>
                      <a:pPr algn="ctr" fontAlgn="b"/>
                      <a:r>
                        <a:rPr lang="id-ID" sz="1600" b="0" i="0" u="none" strike="noStrike" dirty="0">
                          <a:solidFill>
                            <a:srgbClr val="000000"/>
                          </a:solidFill>
                          <a:effectLst/>
                          <a:latin typeface="Bahnschrift SemiBold SemiConden" panose="020B0502040204020203" pitchFamily="34" charset="0"/>
                        </a:rPr>
                        <a:t>9</a:t>
                      </a:r>
                    </a:p>
                  </a:txBody>
                  <a:tcPr marL="9525" marR="9525" marT="9525" marB="0" anchor="ctr">
                    <a:lnL>
                      <a:noFill/>
                    </a:lnL>
                    <a:lnR>
                      <a:noFill/>
                    </a:lnR>
                    <a:lnT>
                      <a:noFill/>
                    </a:lnT>
                    <a:lnB>
                      <a:noFill/>
                    </a:lnB>
                    <a:solidFill>
                      <a:srgbClr val="E7E7E7"/>
                    </a:solidFill>
                  </a:tcPr>
                </a:tc>
                <a:tc>
                  <a:txBody>
                    <a:bodyPr/>
                    <a:lstStyle/>
                    <a:p>
                      <a:pPr algn="ctr" fontAlgn="b"/>
                      <a:r>
                        <a:rPr lang="id-ID" sz="1600" b="0" i="0" u="none" strike="noStrike" dirty="0">
                          <a:solidFill>
                            <a:schemeClr val="bg1"/>
                          </a:solidFill>
                          <a:effectLst/>
                          <a:latin typeface="Bahnschrift SemiBold SemiConden" panose="020B0502040204020203" pitchFamily="34" charset="0"/>
                        </a:rPr>
                        <a:t>23</a:t>
                      </a:r>
                    </a:p>
                  </a:txBody>
                  <a:tcPr marL="9525" marR="9525" marT="9525" marB="0" anchor="ctr">
                    <a:lnL>
                      <a:noFill/>
                    </a:lnL>
                    <a:lnR>
                      <a:noFill/>
                    </a:lnR>
                    <a:lnT>
                      <a:noFill/>
                    </a:lnT>
                    <a:lnB>
                      <a:noFill/>
                    </a:lnB>
                    <a:solidFill>
                      <a:srgbClr val="065081"/>
                    </a:solidFill>
                  </a:tcPr>
                </a:tc>
                <a:extLst>
                  <a:ext uri="{0D108BD9-81ED-4DB2-BD59-A6C34878D82A}">
                    <a16:rowId xmlns:a16="http://schemas.microsoft.com/office/drawing/2014/main" val="2417099036"/>
                  </a:ext>
                </a:extLst>
              </a:tr>
              <a:tr h="343226">
                <a:tc>
                  <a:txBody>
                    <a:bodyPr/>
                    <a:lstStyle/>
                    <a:p>
                      <a:pPr algn="l" fontAlgn="b"/>
                      <a:r>
                        <a:rPr lang="id-ID" sz="1600" b="0" i="0" u="none" strike="noStrike" dirty="0">
                          <a:solidFill>
                            <a:schemeClr val="bg1"/>
                          </a:solidFill>
                          <a:effectLst/>
                          <a:latin typeface="Bahnschrift SemiBold SemiConden" panose="020B0502040204020203" pitchFamily="34" charset="0"/>
                        </a:rPr>
                        <a:t>International Geography Olympiad (IGEO)</a:t>
                      </a:r>
                    </a:p>
                  </a:txBody>
                  <a:tcPr marL="9525" marR="9525" marT="9525" marB="0" anchor="ctr">
                    <a:lnL>
                      <a:noFill/>
                    </a:lnL>
                    <a:lnR>
                      <a:noFill/>
                    </a:lnR>
                    <a:lnT>
                      <a:noFill/>
                    </a:lnT>
                    <a:lnB>
                      <a:noFill/>
                    </a:lnB>
                    <a:solidFill>
                      <a:srgbClr val="043C61"/>
                    </a:solidFill>
                  </a:tcPr>
                </a:tc>
                <a:tc>
                  <a:txBody>
                    <a:bodyPr/>
                    <a:lstStyle/>
                    <a:p>
                      <a:pPr algn="ctr" fontAlgn="b"/>
                      <a:r>
                        <a:rPr lang="id-ID" sz="1600" b="0" i="0" u="none" strike="noStrike">
                          <a:solidFill>
                            <a:srgbClr val="000000"/>
                          </a:solidFill>
                          <a:effectLst/>
                          <a:latin typeface="Bahnschrift SemiBold SemiConden" panose="020B0502040204020203" pitchFamily="34" charset="0"/>
                        </a:rPr>
                        <a:t>2</a:t>
                      </a:r>
                    </a:p>
                  </a:txBody>
                  <a:tcPr marL="9525" marR="9525" marT="9525" marB="0" anchor="ctr">
                    <a:lnL>
                      <a:noFill/>
                    </a:lnL>
                    <a:lnR>
                      <a:noFill/>
                    </a:lnR>
                    <a:lnT>
                      <a:noFill/>
                    </a:lnT>
                    <a:lnB>
                      <a:noFill/>
                    </a:lnB>
                  </a:tcPr>
                </a:tc>
                <a:tc>
                  <a:txBody>
                    <a:bodyPr/>
                    <a:lstStyle/>
                    <a:p>
                      <a:pPr algn="ctr" fontAlgn="b"/>
                      <a:r>
                        <a:rPr lang="id-ID" sz="1600" b="0" i="0" u="none" strike="noStrike">
                          <a:solidFill>
                            <a:srgbClr val="000000"/>
                          </a:solidFill>
                          <a:effectLst/>
                          <a:latin typeface="Bahnschrift SemiBold SemiConden" panose="020B0502040204020203" pitchFamily="34" charset="0"/>
                        </a:rPr>
                        <a:t>2</a:t>
                      </a:r>
                    </a:p>
                  </a:txBody>
                  <a:tcPr marL="9525" marR="9525" marT="9525" marB="0" anchor="ctr">
                    <a:lnL>
                      <a:noFill/>
                    </a:lnL>
                    <a:lnR>
                      <a:noFill/>
                    </a:lnR>
                    <a:lnT>
                      <a:noFill/>
                    </a:lnT>
                    <a:lnB>
                      <a:noFill/>
                    </a:lnB>
                  </a:tcPr>
                </a:tc>
                <a:tc>
                  <a:txBody>
                    <a:bodyPr/>
                    <a:lstStyle/>
                    <a:p>
                      <a:pPr algn="ctr" fontAlgn="b"/>
                      <a:r>
                        <a:rPr lang="id-ID" sz="1600" b="0" i="0" u="none" strike="noStrike">
                          <a:solidFill>
                            <a:srgbClr val="000000"/>
                          </a:solidFill>
                          <a:effectLst/>
                          <a:latin typeface="Bahnschrift SemiBold SemiConden" panose="020B0502040204020203" pitchFamily="34" charset="0"/>
                        </a:rPr>
                        <a:t>11</a:t>
                      </a:r>
                    </a:p>
                  </a:txBody>
                  <a:tcPr marL="9525" marR="9525" marT="9525" marB="0" anchor="ctr">
                    <a:lnL>
                      <a:noFill/>
                    </a:lnL>
                    <a:lnR>
                      <a:noFill/>
                    </a:lnR>
                    <a:lnT>
                      <a:noFill/>
                    </a:lnT>
                    <a:lnB>
                      <a:noFill/>
                    </a:lnB>
                  </a:tcPr>
                </a:tc>
                <a:tc>
                  <a:txBody>
                    <a:bodyPr/>
                    <a:lstStyle/>
                    <a:p>
                      <a:pPr algn="ctr" fontAlgn="b"/>
                      <a:r>
                        <a:rPr lang="id-ID" sz="1600" b="0" i="0" u="none" strike="noStrike" dirty="0">
                          <a:solidFill>
                            <a:schemeClr val="bg1"/>
                          </a:solidFill>
                          <a:effectLst/>
                          <a:latin typeface="Bahnschrift SemiBold SemiConden" panose="020B0502040204020203" pitchFamily="34" charset="0"/>
                        </a:rPr>
                        <a:t>15</a:t>
                      </a:r>
                    </a:p>
                  </a:txBody>
                  <a:tcPr marL="9525" marR="9525" marT="9525" marB="0" anchor="ctr">
                    <a:lnL>
                      <a:noFill/>
                    </a:lnL>
                    <a:lnR>
                      <a:noFill/>
                    </a:lnR>
                    <a:lnT>
                      <a:noFill/>
                    </a:lnT>
                    <a:lnB>
                      <a:noFill/>
                    </a:lnB>
                    <a:solidFill>
                      <a:srgbClr val="043C61"/>
                    </a:solidFill>
                  </a:tcPr>
                </a:tc>
                <a:extLst>
                  <a:ext uri="{0D108BD9-81ED-4DB2-BD59-A6C34878D82A}">
                    <a16:rowId xmlns:a16="http://schemas.microsoft.com/office/drawing/2014/main" val="4163175064"/>
                  </a:ext>
                </a:extLst>
              </a:tr>
              <a:tr h="343226">
                <a:tc>
                  <a:txBody>
                    <a:bodyPr/>
                    <a:lstStyle/>
                    <a:p>
                      <a:pPr algn="l" fontAlgn="b"/>
                      <a:r>
                        <a:rPr lang="id-ID" sz="1600" b="0" i="0" u="none" strike="noStrike" dirty="0">
                          <a:solidFill>
                            <a:schemeClr val="bg1"/>
                          </a:solidFill>
                          <a:effectLst/>
                          <a:latin typeface="Bahnschrift SemiBold SemiConden" panose="020B0502040204020203" pitchFamily="34" charset="0"/>
                        </a:rPr>
                        <a:t>International Mathematical Olympiad (IMO)</a:t>
                      </a:r>
                    </a:p>
                  </a:txBody>
                  <a:tcPr marL="9525" marR="9525" marT="9525" marB="0" anchor="ctr">
                    <a:lnL>
                      <a:noFill/>
                    </a:lnL>
                    <a:lnR>
                      <a:noFill/>
                    </a:lnR>
                    <a:lnT>
                      <a:noFill/>
                    </a:lnT>
                    <a:lnB>
                      <a:noFill/>
                    </a:lnB>
                    <a:solidFill>
                      <a:srgbClr val="065081"/>
                    </a:solidFill>
                  </a:tcPr>
                </a:tc>
                <a:tc>
                  <a:txBody>
                    <a:bodyPr/>
                    <a:lstStyle/>
                    <a:p>
                      <a:pPr algn="ctr" fontAlgn="b"/>
                      <a:r>
                        <a:rPr lang="id-ID" sz="1600" b="0" i="0" u="none" strike="noStrike">
                          <a:solidFill>
                            <a:srgbClr val="000000"/>
                          </a:solidFill>
                          <a:effectLst/>
                          <a:latin typeface="Bahnschrift SemiBold SemiConden" panose="020B0502040204020203" pitchFamily="34" charset="0"/>
                        </a:rPr>
                        <a:t>1</a:t>
                      </a:r>
                    </a:p>
                  </a:txBody>
                  <a:tcPr marL="9525" marR="9525" marT="9525" marB="0" anchor="ctr">
                    <a:lnL>
                      <a:noFill/>
                    </a:lnL>
                    <a:lnR>
                      <a:noFill/>
                    </a:lnR>
                    <a:lnT>
                      <a:noFill/>
                    </a:lnT>
                    <a:lnB>
                      <a:noFill/>
                    </a:lnB>
                    <a:solidFill>
                      <a:srgbClr val="E7E7E7"/>
                    </a:solidFill>
                  </a:tcPr>
                </a:tc>
                <a:tc>
                  <a:txBody>
                    <a:bodyPr/>
                    <a:lstStyle/>
                    <a:p>
                      <a:pPr algn="ctr" fontAlgn="b"/>
                      <a:r>
                        <a:rPr lang="id-ID" sz="1600" b="0" i="0" u="none" strike="noStrike">
                          <a:solidFill>
                            <a:srgbClr val="000000"/>
                          </a:solidFill>
                          <a:effectLst/>
                          <a:latin typeface="Bahnschrift SemiBold SemiConden" panose="020B0502040204020203" pitchFamily="34" charset="0"/>
                        </a:rPr>
                        <a:t>12</a:t>
                      </a:r>
                    </a:p>
                  </a:txBody>
                  <a:tcPr marL="9525" marR="9525" marT="9525" marB="0" anchor="ctr">
                    <a:lnL>
                      <a:noFill/>
                    </a:lnL>
                    <a:lnR>
                      <a:noFill/>
                    </a:lnR>
                    <a:lnT>
                      <a:noFill/>
                    </a:lnT>
                    <a:lnB>
                      <a:noFill/>
                    </a:lnB>
                    <a:solidFill>
                      <a:srgbClr val="E7E7E7"/>
                    </a:solidFill>
                  </a:tcPr>
                </a:tc>
                <a:tc>
                  <a:txBody>
                    <a:bodyPr/>
                    <a:lstStyle/>
                    <a:p>
                      <a:pPr algn="ctr" fontAlgn="b"/>
                      <a:r>
                        <a:rPr lang="id-ID" sz="1600" b="0" i="0" u="none" strike="noStrike">
                          <a:solidFill>
                            <a:srgbClr val="000000"/>
                          </a:solidFill>
                          <a:effectLst/>
                          <a:latin typeface="Bahnschrift SemiBold SemiConden" panose="020B0502040204020203" pitchFamily="34" charset="0"/>
                        </a:rPr>
                        <a:t>10</a:t>
                      </a:r>
                    </a:p>
                  </a:txBody>
                  <a:tcPr marL="9525" marR="9525" marT="9525" marB="0" anchor="ctr">
                    <a:lnL>
                      <a:noFill/>
                    </a:lnL>
                    <a:lnR>
                      <a:noFill/>
                    </a:lnR>
                    <a:lnT>
                      <a:noFill/>
                    </a:lnT>
                    <a:lnB>
                      <a:noFill/>
                    </a:lnB>
                    <a:solidFill>
                      <a:srgbClr val="E7E7E7"/>
                    </a:solidFill>
                  </a:tcPr>
                </a:tc>
                <a:tc>
                  <a:txBody>
                    <a:bodyPr/>
                    <a:lstStyle/>
                    <a:p>
                      <a:pPr algn="ctr" fontAlgn="b"/>
                      <a:r>
                        <a:rPr lang="id-ID" sz="1600" b="0" i="0" u="none" strike="noStrike" dirty="0">
                          <a:solidFill>
                            <a:schemeClr val="bg1"/>
                          </a:solidFill>
                          <a:effectLst/>
                          <a:latin typeface="Bahnschrift SemiBold SemiConden" panose="020B0502040204020203" pitchFamily="34" charset="0"/>
                        </a:rPr>
                        <a:t>23</a:t>
                      </a:r>
                    </a:p>
                  </a:txBody>
                  <a:tcPr marL="9525" marR="9525" marT="9525" marB="0" anchor="ctr">
                    <a:lnL>
                      <a:noFill/>
                    </a:lnL>
                    <a:lnR>
                      <a:noFill/>
                    </a:lnR>
                    <a:lnT>
                      <a:noFill/>
                    </a:lnT>
                    <a:lnB>
                      <a:noFill/>
                    </a:lnB>
                    <a:solidFill>
                      <a:srgbClr val="065081"/>
                    </a:solidFill>
                  </a:tcPr>
                </a:tc>
                <a:extLst>
                  <a:ext uri="{0D108BD9-81ED-4DB2-BD59-A6C34878D82A}">
                    <a16:rowId xmlns:a16="http://schemas.microsoft.com/office/drawing/2014/main" val="1924919570"/>
                  </a:ext>
                </a:extLst>
              </a:tr>
              <a:tr h="343226">
                <a:tc>
                  <a:txBody>
                    <a:bodyPr/>
                    <a:lstStyle/>
                    <a:p>
                      <a:pPr algn="l" fontAlgn="b"/>
                      <a:r>
                        <a:rPr lang="id-ID" sz="1600" b="0" i="0" u="none" strike="noStrike" dirty="0">
                          <a:solidFill>
                            <a:schemeClr val="bg1"/>
                          </a:solidFill>
                          <a:effectLst/>
                          <a:latin typeface="Bahnschrift SemiBold SemiConden" panose="020B0502040204020203" pitchFamily="34" charset="0"/>
                        </a:rPr>
                        <a:t>International Olympiad in Informatics (IOI)</a:t>
                      </a:r>
                    </a:p>
                  </a:txBody>
                  <a:tcPr marL="9525" marR="9525" marT="9525" marB="0" anchor="ctr">
                    <a:lnL>
                      <a:noFill/>
                    </a:lnL>
                    <a:lnR>
                      <a:noFill/>
                    </a:lnR>
                    <a:lnT>
                      <a:noFill/>
                    </a:lnT>
                    <a:lnB>
                      <a:noFill/>
                    </a:lnB>
                    <a:solidFill>
                      <a:srgbClr val="043C61"/>
                    </a:solidFill>
                  </a:tcPr>
                </a:tc>
                <a:tc>
                  <a:txBody>
                    <a:bodyPr/>
                    <a:lstStyle/>
                    <a:p>
                      <a:pPr algn="ctr" fontAlgn="b"/>
                      <a:r>
                        <a:rPr lang="id-ID" sz="1600" b="0" i="0" u="none" strike="noStrike">
                          <a:solidFill>
                            <a:srgbClr val="000000"/>
                          </a:solidFill>
                          <a:effectLst/>
                          <a:latin typeface="Bahnschrift SemiBold SemiConden" panose="020B0502040204020203" pitchFamily="34" charset="0"/>
                        </a:rPr>
                        <a:t>0</a:t>
                      </a:r>
                    </a:p>
                  </a:txBody>
                  <a:tcPr marL="9525" marR="9525" marT="9525" marB="0" anchor="ctr">
                    <a:lnL>
                      <a:noFill/>
                    </a:lnL>
                    <a:lnR>
                      <a:noFill/>
                    </a:lnR>
                    <a:lnT>
                      <a:noFill/>
                    </a:lnT>
                    <a:lnB>
                      <a:noFill/>
                    </a:lnB>
                  </a:tcPr>
                </a:tc>
                <a:tc>
                  <a:txBody>
                    <a:bodyPr/>
                    <a:lstStyle/>
                    <a:p>
                      <a:pPr algn="ctr" fontAlgn="b"/>
                      <a:r>
                        <a:rPr lang="id-ID" sz="1600" b="0" i="0" u="none" strike="noStrike">
                          <a:solidFill>
                            <a:srgbClr val="000000"/>
                          </a:solidFill>
                          <a:effectLst/>
                          <a:latin typeface="Bahnschrift SemiBold SemiConden" panose="020B0502040204020203" pitchFamily="34" charset="0"/>
                        </a:rPr>
                        <a:t>6</a:t>
                      </a:r>
                    </a:p>
                  </a:txBody>
                  <a:tcPr marL="9525" marR="9525" marT="9525" marB="0" anchor="ctr">
                    <a:lnL>
                      <a:noFill/>
                    </a:lnL>
                    <a:lnR>
                      <a:noFill/>
                    </a:lnR>
                    <a:lnT>
                      <a:noFill/>
                    </a:lnT>
                    <a:lnB>
                      <a:noFill/>
                    </a:lnB>
                  </a:tcPr>
                </a:tc>
                <a:tc>
                  <a:txBody>
                    <a:bodyPr/>
                    <a:lstStyle/>
                    <a:p>
                      <a:pPr algn="ctr" fontAlgn="b"/>
                      <a:r>
                        <a:rPr lang="id-ID" sz="1600" b="0" i="0" u="none" strike="noStrike">
                          <a:solidFill>
                            <a:srgbClr val="000000"/>
                          </a:solidFill>
                          <a:effectLst/>
                          <a:latin typeface="Bahnschrift SemiBold SemiConden" panose="020B0502040204020203" pitchFamily="34" charset="0"/>
                        </a:rPr>
                        <a:t>9</a:t>
                      </a:r>
                    </a:p>
                  </a:txBody>
                  <a:tcPr marL="9525" marR="9525" marT="9525" marB="0" anchor="ctr">
                    <a:lnL>
                      <a:noFill/>
                    </a:lnL>
                    <a:lnR>
                      <a:noFill/>
                    </a:lnR>
                    <a:lnT>
                      <a:noFill/>
                    </a:lnT>
                    <a:lnB>
                      <a:noFill/>
                    </a:lnB>
                  </a:tcPr>
                </a:tc>
                <a:tc>
                  <a:txBody>
                    <a:bodyPr/>
                    <a:lstStyle/>
                    <a:p>
                      <a:pPr algn="ctr" fontAlgn="b"/>
                      <a:r>
                        <a:rPr lang="id-ID" sz="1600" b="0" i="0" u="none" strike="noStrike" dirty="0">
                          <a:solidFill>
                            <a:schemeClr val="bg1"/>
                          </a:solidFill>
                          <a:effectLst/>
                          <a:latin typeface="Bahnschrift SemiBold SemiConden" panose="020B0502040204020203" pitchFamily="34" charset="0"/>
                        </a:rPr>
                        <a:t>15</a:t>
                      </a:r>
                    </a:p>
                  </a:txBody>
                  <a:tcPr marL="9525" marR="9525" marT="9525" marB="0" anchor="ctr">
                    <a:lnL>
                      <a:noFill/>
                    </a:lnL>
                    <a:lnR>
                      <a:noFill/>
                    </a:lnR>
                    <a:lnT>
                      <a:noFill/>
                    </a:lnT>
                    <a:lnB>
                      <a:noFill/>
                    </a:lnB>
                    <a:solidFill>
                      <a:srgbClr val="043C61"/>
                    </a:solidFill>
                  </a:tcPr>
                </a:tc>
                <a:extLst>
                  <a:ext uri="{0D108BD9-81ED-4DB2-BD59-A6C34878D82A}">
                    <a16:rowId xmlns:a16="http://schemas.microsoft.com/office/drawing/2014/main" val="1490825062"/>
                  </a:ext>
                </a:extLst>
              </a:tr>
              <a:tr h="343226">
                <a:tc>
                  <a:txBody>
                    <a:bodyPr/>
                    <a:lstStyle/>
                    <a:p>
                      <a:pPr algn="l" fontAlgn="b"/>
                      <a:r>
                        <a:rPr lang="en-US" sz="1600" b="0" i="0" u="none" strike="noStrike" dirty="0">
                          <a:solidFill>
                            <a:schemeClr val="bg1"/>
                          </a:solidFill>
                          <a:effectLst/>
                          <a:latin typeface="Bahnschrift SemiBold SemiConden" panose="020B0502040204020203" pitchFamily="34" charset="0"/>
                        </a:rPr>
                        <a:t>International Olympiad on Astronomy and Astrophysics (IOAA)</a:t>
                      </a:r>
                    </a:p>
                  </a:txBody>
                  <a:tcPr marL="9525" marR="9525" marT="9525" marB="0" anchor="ctr">
                    <a:lnL>
                      <a:noFill/>
                    </a:lnL>
                    <a:lnR>
                      <a:noFill/>
                    </a:lnR>
                    <a:lnT>
                      <a:noFill/>
                    </a:lnT>
                    <a:lnB>
                      <a:noFill/>
                    </a:lnB>
                    <a:solidFill>
                      <a:srgbClr val="065081"/>
                    </a:solidFill>
                  </a:tcPr>
                </a:tc>
                <a:tc>
                  <a:txBody>
                    <a:bodyPr/>
                    <a:lstStyle/>
                    <a:p>
                      <a:pPr algn="ctr" fontAlgn="b"/>
                      <a:r>
                        <a:rPr lang="id-ID" sz="1600" b="0" i="0" u="none" strike="noStrike">
                          <a:solidFill>
                            <a:srgbClr val="000000"/>
                          </a:solidFill>
                          <a:effectLst/>
                          <a:latin typeface="Bahnschrift SemiBold SemiConden" panose="020B0502040204020203" pitchFamily="34" charset="0"/>
                        </a:rPr>
                        <a:t>3</a:t>
                      </a:r>
                    </a:p>
                  </a:txBody>
                  <a:tcPr marL="9525" marR="9525" marT="9525" marB="0" anchor="ctr">
                    <a:lnL>
                      <a:noFill/>
                    </a:lnL>
                    <a:lnR>
                      <a:noFill/>
                    </a:lnR>
                    <a:lnT>
                      <a:noFill/>
                    </a:lnT>
                    <a:lnB>
                      <a:noFill/>
                    </a:lnB>
                    <a:solidFill>
                      <a:srgbClr val="E7E7E7"/>
                    </a:solidFill>
                  </a:tcPr>
                </a:tc>
                <a:tc>
                  <a:txBody>
                    <a:bodyPr/>
                    <a:lstStyle/>
                    <a:p>
                      <a:pPr algn="ctr" fontAlgn="b"/>
                      <a:r>
                        <a:rPr lang="id-ID" sz="1600" b="0" i="0" u="none" strike="noStrike">
                          <a:solidFill>
                            <a:srgbClr val="000000"/>
                          </a:solidFill>
                          <a:effectLst/>
                          <a:latin typeface="Bahnschrift SemiBold SemiConden" panose="020B0502040204020203" pitchFamily="34" charset="0"/>
                        </a:rPr>
                        <a:t>8</a:t>
                      </a:r>
                    </a:p>
                  </a:txBody>
                  <a:tcPr marL="9525" marR="9525" marT="9525" marB="0" anchor="ctr">
                    <a:lnL>
                      <a:noFill/>
                    </a:lnL>
                    <a:lnR>
                      <a:noFill/>
                    </a:lnR>
                    <a:lnT>
                      <a:noFill/>
                    </a:lnT>
                    <a:lnB>
                      <a:noFill/>
                    </a:lnB>
                    <a:solidFill>
                      <a:srgbClr val="E7E7E7"/>
                    </a:solidFill>
                  </a:tcPr>
                </a:tc>
                <a:tc>
                  <a:txBody>
                    <a:bodyPr/>
                    <a:lstStyle/>
                    <a:p>
                      <a:pPr algn="ctr" fontAlgn="b"/>
                      <a:r>
                        <a:rPr lang="id-ID" sz="1600" b="0" i="0" u="none" strike="noStrike">
                          <a:solidFill>
                            <a:srgbClr val="000000"/>
                          </a:solidFill>
                          <a:effectLst/>
                          <a:latin typeface="Bahnschrift SemiBold SemiConden" panose="020B0502040204020203" pitchFamily="34" charset="0"/>
                        </a:rPr>
                        <a:t>13</a:t>
                      </a:r>
                    </a:p>
                  </a:txBody>
                  <a:tcPr marL="9525" marR="9525" marT="9525" marB="0" anchor="ctr">
                    <a:lnL>
                      <a:noFill/>
                    </a:lnL>
                    <a:lnR>
                      <a:noFill/>
                    </a:lnR>
                    <a:lnT>
                      <a:noFill/>
                    </a:lnT>
                    <a:lnB>
                      <a:noFill/>
                    </a:lnB>
                    <a:solidFill>
                      <a:srgbClr val="E7E7E7"/>
                    </a:solidFill>
                  </a:tcPr>
                </a:tc>
                <a:tc>
                  <a:txBody>
                    <a:bodyPr/>
                    <a:lstStyle/>
                    <a:p>
                      <a:pPr algn="ctr" fontAlgn="b"/>
                      <a:r>
                        <a:rPr lang="id-ID" sz="1600" b="0" i="0" u="none" strike="noStrike" dirty="0">
                          <a:solidFill>
                            <a:schemeClr val="bg1"/>
                          </a:solidFill>
                          <a:effectLst/>
                          <a:latin typeface="Bahnschrift SemiBold SemiConden" panose="020B0502040204020203" pitchFamily="34" charset="0"/>
                        </a:rPr>
                        <a:t>24</a:t>
                      </a:r>
                    </a:p>
                  </a:txBody>
                  <a:tcPr marL="9525" marR="9525" marT="9525" marB="0" anchor="ctr">
                    <a:lnL>
                      <a:noFill/>
                    </a:lnL>
                    <a:lnR>
                      <a:noFill/>
                    </a:lnR>
                    <a:lnT>
                      <a:noFill/>
                    </a:lnT>
                    <a:lnB>
                      <a:noFill/>
                    </a:lnB>
                    <a:solidFill>
                      <a:srgbClr val="065081"/>
                    </a:solidFill>
                  </a:tcPr>
                </a:tc>
                <a:extLst>
                  <a:ext uri="{0D108BD9-81ED-4DB2-BD59-A6C34878D82A}">
                    <a16:rowId xmlns:a16="http://schemas.microsoft.com/office/drawing/2014/main" val="3289327205"/>
                  </a:ext>
                </a:extLst>
              </a:tr>
              <a:tr h="343226">
                <a:tc>
                  <a:txBody>
                    <a:bodyPr/>
                    <a:lstStyle/>
                    <a:p>
                      <a:pPr algn="l" fontAlgn="b"/>
                      <a:r>
                        <a:rPr lang="id-ID" sz="1600" b="0" i="0" u="none" strike="noStrike" dirty="0">
                          <a:solidFill>
                            <a:schemeClr val="bg1"/>
                          </a:solidFill>
                          <a:effectLst/>
                          <a:latin typeface="Bahnschrift SemiBold SemiConden" panose="020B0502040204020203" pitchFamily="34" charset="0"/>
                        </a:rPr>
                        <a:t>International Physics Olympiad (IPhO)</a:t>
                      </a:r>
                    </a:p>
                  </a:txBody>
                  <a:tcPr marL="9525" marR="9525" marT="9525" marB="0" anchor="ctr">
                    <a:lnL>
                      <a:noFill/>
                    </a:lnL>
                    <a:lnR>
                      <a:noFill/>
                    </a:lnR>
                    <a:lnT>
                      <a:noFill/>
                    </a:lnT>
                    <a:lnB>
                      <a:noFill/>
                    </a:lnB>
                    <a:solidFill>
                      <a:srgbClr val="043C61"/>
                    </a:solidFill>
                  </a:tcPr>
                </a:tc>
                <a:tc>
                  <a:txBody>
                    <a:bodyPr/>
                    <a:lstStyle/>
                    <a:p>
                      <a:pPr algn="ctr" fontAlgn="b"/>
                      <a:r>
                        <a:rPr lang="id-ID" sz="1600" b="0" i="0" u="none" strike="noStrike">
                          <a:solidFill>
                            <a:srgbClr val="000000"/>
                          </a:solidFill>
                          <a:effectLst/>
                          <a:latin typeface="Bahnschrift SemiBold SemiConden" panose="020B0502040204020203" pitchFamily="34" charset="0"/>
                        </a:rPr>
                        <a:t>4</a:t>
                      </a:r>
                    </a:p>
                  </a:txBody>
                  <a:tcPr marL="9525" marR="9525" marT="9525" marB="0" anchor="ctr">
                    <a:lnL>
                      <a:noFill/>
                    </a:lnL>
                    <a:lnR>
                      <a:noFill/>
                    </a:lnR>
                    <a:lnT>
                      <a:noFill/>
                    </a:lnT>
                    <a:lnB>
                      <a:noFill/>
                    </a:lnB>
                  </a:tcPr>
                </a:tc>
                <a:tc>
                  <a:txBody>
                    <a:bodyPr/>
                    <a:lstStyle/>
                    <a:p>
                      <a:pPr algn="ctr" fontAlgn="b"/>
                      <a:r>
                        <a:rPr lang="id-ID" sz="1600" b="0" i="0" u="none" strike="noStrike">
                          <a:solidFill>
                            <a:srgbClr val="000000"/>
                          </a:solidFill>
                          <a:effectLst/>
                          <a:latin typeface="Bahnschrift SemiBold SemiConden" panose="020B0502040204020203" pitchFamily="34" charset="0"/>
                        </a:rPr>
                        <a:t>11</a:t>
                      </a:r>
                    </a:p>
                  </a:txBody>
                  <a:tcPr marL="9525" marR="9525" marT="9525" marB="0" anchor="ctr">
                    <a:lnL>
                      <a:noFill/>
                    </a:lnL>
                    <a:lnR>
                      <a:noFill/>
                    </a:lnR>
                    <a:lnT>
                      <a:noFill/>
                    </a:lnT>
                    <a:lnB>
                      <a:noFill/>
                    </a:lnB>
                  </a:tcPr>
                </a:tc>
                <a:tc>
                  <a:txBody>
                    <a:bodyPr/>
                    <a:lstStyle/>
                    <a:p>
                      <a:pPr algn="ctr" fontAlgn="b"/>
                      <a:r>
                        <a:rPr lang="id-ID" sz="1600" b="0" i="0" u="none" strike="noStrike">
                          <a:solidFill>
                            <a:srgbClr val="000000"/>
                          </a:solidFill>
                          <a:effectLst/>
                          <a:latin typeface="Bahnschrift SemiBold SemiConden" panose="020B0502040204020203" pitchFamily="34" charset="0"/>
                        </a:rPr>
                        <a:t>5</a:t>
                      </a:r>
                    </a:p>
                  </a:txBody>
                  <a:tcPr marL="9525" marR="9525" marT="9525" marB="0" anchor="ctr">
                    <a:lnL>
                      <a:noFill/>
                    </a:lnL>
                    <a:lnR>
                      <a:noFill/>
                    </a:lnR>
                    <a:lnT>
                      <a:noFill/>
                    </a:lnT>
                    <a:lnB>
                      <a:noFill/>
                    </a:lnB>
                  </a:tcPr>
                </a:tc>
                <a:tc>
                  <a:txBody>
                    <a:bodyPr/>
                    <a:lstStyle/>
                    <a:p>
                      <a:pPr algn="ctr" fontAlgn="b"/>
                      <a:r>
                        <a:rPr lang="id-ID" sz="1600" b="0" i="0" u="none" strike="noStrike" dirty="0">
                          <a:solidFill>
                            <a:schemeClr val="bg1"/>
                          </a:solidFill>
                          <a:effectLst/>
                          <a:latin typeface="Bahnschrift SemiBold SemiConden" panose="020B0502040204020203" pitchFamily="34" charset="0"/>
                        </a:rPr>
                        <a:t>20</a:t>
                      </a:r>
                    </a:p>
                  </a:txBody>
                  <a:tcPr marL="9525" marR="9525" marT="9525" marB="0" anchor="ctr">
                    <a:lnL>
                      <a:noFill/>
                    </a:lnL>
                    <a:lnR>
                      <a:noFill/>
                    </a:lnR>
                    <a:lnT>
                      <a:noFill/>
                    </a:lnT>
                    <a:lnB>
                      <a:noFill/>
                    </a:lnB>
                    <a:solidFill>
                      <a:srgbClr val="043C61"/>
                    </a:solidFill>
                  </a:tcPr>
                </a:tc>
                <a:extLst>
                  <a:ext uri="{0D108BD9-81ED-4DB2-BD59-A6C34878D82A}">
                    <a16:rowId xmlns:a16="http://schemas.microsoft.com/office/drawing/2014/main" val="731877893"/>
                  </a:ext>
                </a:extLst>
              </a:tr>
              <a:tr h="359571">
                <a:tc>
                  <a:txBody>
                    <a:bodyPr/>
                    <a:lstStyle/>
                    <a:p>
                      <a:pPr algn="l" fontAlgn="b"/>
                      <a:r>
                        <a:rPr lang="id-ID" sz="1600" b="0" i="0" u="none" strike="noStrike" dirty="0">
                          <a:solidFill>
                            <a:schemeClr val="bg1"/>
                          </a:solidFill>
                          <a:effectLst/>
                          <a:latin typeface="Bahnschrift SemiBold SemiConden" panose="020B0502040204020203" pitchFamily="34" charset="0"/>
                        </a:rPr>
                        <a:t>International Economic Olympiad (IEO)</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065081"/>
                    </a:solidFill>
                  </a:tcPr>
                </a:tc>
                <a:tc>
                  <a:txBody>
                    <a:bodyPr/>
                    <a:lstStyle/>
                    <a:p>
                      <a:pPr algn="ctr" fontAlgn="b"/>
                      <a:r>
                        <a:rPr lang="id-ID" sz="1600" b="0" i="0" u="none" strike="noStrike">
                          <a:solidFill>
                            <a:srgbClr val="000000"/>
                          </a:solidFill>
                          <a:effectLst/>
                          <a:latin typeface="Bahnschrift SemiBold SemiConden" panose="020B0502040204020203" pitchFamily="34" charset="0"/>
                        </a:rPr>
                        <a:t>0</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E7E7E7"/>
                    </a:solidFill>
                  </a:tcPr>
                </a:tc>
                <a:tc>
                  <a:txBody>
                    <a:bodyPr/>
                    <a:lstStyle/>
                    <a:p>
                      <a:pPr algn="ctr" fontAlgn="b"/>
                      <a:r>
                        <a:rPr lang="id-ID" sz="1600" b="0" i="0" u="none" strike="noStrike">
                          <a:solidFill>
                            <a:srgbClr val="000000"/>
                          </a:solidFill>
                          <a:effectLst/>
                          <a:latin typeface="Bahnschrift SemiBold SemiConden" panose="020B0502040204020203" pitchFamily="34" charset="0"/>
                        </a:rPr>
                        <a:t>0</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E7E7E7"/>
                    </a:solidFill>
                  </a:tcPr>
                </a:tc>
                <a:tc>
                  <a:txBody>
                    <a:bodyPr/>
                    <a:lstStyle/>
                    <a:p>
                      <a:pPr algn="ctr" fontAlgn="b"/>
                      <a:r>
                        <a:rPr lang="id-ID" sz="1600" b="0" i="0" u="none" strike="noStrike">
                          <a:solidFill>
                            <a:srgbClr val="000000"/>
                          </a:solidFill>
                          <a:effectLst/>
                          <a:latin typeface="Bahnschrift SemiBold SemiConden" panose="020B0502040204020203" pitchFamily="34" charset="0"/>
                        </a:rPr>
                        <a:t>1</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E7E7E7"/>
                    </a:solidFill>
                  </a:tcPr>
                </a:tc>
                <a:tc>
                  <a:txBody>
                    <a:bodyPr/>
                    <a:lstStyle/>
                    <a:p>
                      <a:pPr algn="ctr" fontAlgn="b"/>
                      <a:r>
                        <a:rPr lang="id-ID" sz="1600" b="0" i="0" u="none" strike="noStrike" dirty="0">
                          <a:solidFill>
                            <a:schemeClr val="bg1"/>
                          </a:solidFill>
                          <a:effectLst/>
                          <a:latin typeface="Bahnschrift SemiBold SemiConden" panose="020B0502040204020203" pitchFamily="34" charset="0"/>
                        </a:rPr>
                        <a:t>1</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065081"/>
                    </a:solidFill>
                  </a:tcPr>
                </a:tc>
                <a:extLst>
                  <a:ext uri="{0D108BD9-81ED-4DB2-BD59-A6C34878D82A}">
                    <a16:rowId xmlns:a16="http://schemas.microsoft.com/office/drawing/2014/main" val="3622639027"/>
                  </a:ext>
                </a:extLst>
              </a:tr>
              <a:tr h="523012">
                <a:tc>
                  <a:txBody>
                    <a:bodyPr/>
                    <a:lstStyle/>
                    <a:p>
                      <a:pPr algn="l" fontAlgn="ctr"/>
                      <a:r>
                        <a:rPr lang="id-ID" sz="1600" b="1" i="0" u="none" strike="noStrike" dirty="0">
                          <a:solidFill>
                            <a:schemeClr val="bg1"/>
                          </a:solidFill>
                          <a:effectLst/>
                          <a:latin typeface="Bahnschrift SemiBold SemiConden" panose="020B0502040204020203" pitchFamily="34" charset="0"/>
                        </a:rPr>
                        <a:t>Grand Total</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043C61"/>
                    </a:solidFill>
                  </a:tcPr>
                </a:tc>
                <a:tc>
                  <a:txBody>
                    <a:bodyPr/>
                    <a:lstStyle/>
                    <a:p>
                      <a:pPr algn="ctr" fontAlgn="ctr"/>
                      <a:r>
                        <a:rPr lang="id-ID" sz="1600" b="1" i="0" u="none" strike="noStrike" dirty="0">
                          <a:solidFill>
                            <a:schemeClr val="bg1"/>
                          </a:solidFill>
                          <a:effectLst/>
                          <a:latin typeface="Bahnschrift SemiBold SemiConden" panose="020B0502040204020203" pitchFamily="34" charset="0"/>
                        </a:rPr>
                        <a:t>20</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E65800"/>
                    </a:solidFill>
                  </a:tcPr>
                </a:tc>
                <a:tc>
                  <a:txBody>
                    <a:bodyPr/>
                    <a:lstStyle/>
                    <a:p>
                      <a:pPr algn="ctr" fontAlgn="ctr"/>
                      <a:r>
                        <a:rPr lang="id-ID" sz="1600" b="1" i="0" u="none" strike="noStrike" dirty="0">
                          <a:solidFill>
                            <a:schemeClr val="bg1"/>
                          </a:solidFill>
                          <a:effectLst/>
                          <a:latin typeface="Bahnschrift SemiBold SemiConden" panose="020B0502040204020203" pitchFamily="34" charset="0"/>
                        </a:rPr>
                        <a:t>66</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ctr"/>
                      <a:r>
                        <a:rPr lang="id-ID" sz="1600" b="1" i="0" u="none" strike="noStrike" dirty="0">
                          <a:solidFill>
                            <a:schemeClr val="bg1"/>
                          </a:solidFill>
                          <a:effectLst/>
                          <a:latin typeface="Bahnschrift SemiBold SemiConden" panose="020B0502040204020203" pitchFamily="34" charset="0"/>
                        </a:rPr>
                        <a:t>67</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chemeClr val="tx2">
                        <a:lumMod val="75000"/>
                      </a:schemeClr>
                    </a:solidFill>
                  </a:tcPr>
                </a:tc>
                <a:tc>
                  <a:txBody>
                    <a:bodyPr/>
                    <a:lstStyle/>
                    <a:p>
                      <a:pPr algn="ctr" fontAlgn="b"/>
                      <a:r>
                        <a:rPr lang="id-ID" sz="2400" b="1" i="0" u="none" strike="noStrike" dirty="0">
                          <a:solidFill>
                            <a:schemeClr val="bg1"/>
                          </a:solidFill>
                          <a:effectLst/>
                          <a:latin typeface="Bahnschrift SemiBold SemiConden" panose="020B0502040204020203" pitchFamily="34" charset="0"/>
                        </a:rPr>
                        <a:t>153</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043C61"/>
                    </a:solidFill>
                  </a:tcPr>
                </a:tc>
                <a:extLst>
                  <a:ext uri="{0D108BD9-81ED-4DB2-BD59-A6C34878D82A}">
                    <a16:rowId xmlns:a16="http://schemas.microsoft.com/office/drawing/2014/main" val="914977814"/>
                  </a:ext>
                </a:extLst>
              </a:tr>
            </a:tbl>
          </a:graphicData>
        </a:graphic>
      </p:graphicFrame>
      <p:cxnSp>
        <p:nvCxnSpPr>
          <p:cNvPr id="12" name="Straight Connector 11">
            <a:extLst>
              <a:ext uri="{FF2B5EF4-FFF2-40B4-BE49-F238E27FC236}">
                <a16:creationId xmlns:a16="http://schemas.microsoft.com/office/drawing/2014/main" id="{CAC034B5-675C-46BE-9DEF-D7FF86781407}"/>
              </a:ext>
            </a:extLst>
          </p:cNvPr>
          <p:cNvCxnSpPr>
            <a:cxnSpLocks/>
          </p:cNvCxnSpPr>
          <p:nvPr/>
        </p:nvCxnSpPr>
        <p:spPr>
          <a:xfrm>
            <a:off x="317326" y="1974081"/>
            <a:ext cx="9203192" cy="0"/>
          </a:xfrm>
          <a:prstGeom prst="line">
            <a:avLst/>
          </a:prstGeom>
          <a:ln w="149225">
            <a:solidFill>
              <a:srgbClr val="4EADA7"/>
            </a:solidFill>
            <a:prstDash val="sysDot"/>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CC6A3A4-D8CB-4449-AE0B-6AF21B72DB6A}"/>
              </a:ext>
            </a:extLst>
          </p:cNvPr>
          <p:cNvGrpSpPr/>
          <p:nvPr/>
        </p:nvGrpSpPr>
        <p:grpSpPr>
          <a:xfrm>
            <a:off x="9293944" y="288990"/>
            <a:ext cx="2990724" cy="2850427"/>
            <a:chOff x="9471279" y="381002"/>
            <a:chExt cx="2524735" cy="2524642"/>
          </a:xfrm>
        </p:grpSpPr>
        <p:pic>
          <p:nvPicPr>
            <p:cNvPr id="1026" name="Picture 2" descr="Related image">
              <a:extLst>
                <a:ext uri="{FF2B5EF4-FFF2-40B4-BE49-F238E27FC236}">
                  <a16:creationId xmlns:a16="http://schemas.microsoft.com/office/drawing/2014/main" id="{46D4C5E7-84D7-400E-8848-B1D050AC5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1279" y="381002"/>
              <a:ext cx="2524735" cy="252464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F5B09963-6B68-42E2-8C23-2DED8B272E30}"/>
                </a:ext>
              </a:extLst>
            </p:cNvPr>
            <p:cNvSpPr/>
            <p:nvPr/>
          </p:nvSpPr>
          <p:spPr>
            <a:xfrm>
              <a:off x="10299705" y="698542"/>
              <a:ext cx="867881" cy="1015663"/>
            </a:xfrm>
            <a:prstGeom prst="rect">
              <a:avLst/>
            </a:prstGeom>
          </p:spPr>
          <p:txBody>
            <a:bodyPr wrap="square">
              <a:spAutoFit/>
            </a:bodyPr>
            <a:lstStyle/>
            <a:p>
              <a:pPr algn="ctr" fontAlgn="b"/>
              <a:r>
                <a:rPr lang="id-ID" sz="4000" b="1" dirty="0">
                  <a:solidFill>
                    <a:srgbClr val="A2252C"/>
                  </a:solidFill>
                  <a:latin typeface="Bahnschrift SemiBold SemiConden" panose="020B0502040204020203" pitchFamily="34" charset="0"/>
                </a:rPr>
                <a:t>153</a:t>
              </a:r>
            </a:p>
            <a:p>
              <a:pPr algn="ctr" fontAlgn="b"/>
              <a:r>
                <a:rPr lang="id-ID" b="1" dirty="0">
                  <a:solidFill>
                    <a:srgbClr val="A2252C"/>
                  </a:solidFill>
                  <a:latin typeface="Bahnschrift SemiBold SemiConden" panose="020B0502040204020203" pitchFamily="34" charset="0"/>
                </a:rPr>
                <a:t>medali</a:t>
              </a:r>
            </a:p>
          </p:txBody>
        </p:sp>
      </p:grpSp>
      <p:grpSp>
        <p:nvGrpSpPr>
          <p:cNvPr id="25" name="Group 24">
            <a:extLst>
              <a:ext uri="{FF2B5EF4-FFF2-40B4-BE49-F238E27FC236}">
                <a16:creationId xmlns:a16="http://schemas.microsoft.com/office/drawing/2014/main" id="{07DE64F5-96F0-4FED-BB7A-92C46A8AEF41}"/>
              </a:ext>
            </a:extLst>
          </p:cNvPr>
          <p:cNvGrpSpPr/>
          <p:nvPr/>
        </p:nvGrpSpPr>
        <p:grpSpPr>
          <a:xfrm>
            <a:off x="9471279" y="5328138"/>
            <a:ext cx="2524735" cy="1281103"/>
            <a:chOff x="9471279" y="5657850"/>
            <a:chExt cx="2524735" cy="951391"/>
          </a:xfrm>
          <a:solidFill>
            <a:srgbClr val="043C61"/>
          </a:solidFill>
        </p:grpSpPr>
        <p:sp>
          <p:nvSpPr>
            <p:cNvPr id="21" name="Rectangle 20">
              <a:extLst>
                <a:ext uri="{FF2B5EF4-FFF2-40B4-BE49-F238E27FC236}">
                  <a16:creationId xmlns:a16="http://schemas.microsoft.com/office/drawing/2014/main" id="{9C9FFCFA-B589-4DFC-BBCA-51B8B6D5C159}"/>
                </a:ext>
              </a:extLst>
            </p:cNvPr>
            <p:cNvSpPr/>
            <p:nvPr/>
          </p:nvSpPr>
          <p:spPr>
            <a:xfrm>
              <a:off x="9471280" y="5969923"/>
              <a:ext cx="2524734" cy="6393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id-ID"/>
            </a:p>
          </p:txBody>
        </p:sp>
        <p:sp>
          <p:nvSpPr>
            <p:cNvPr id="22" name="Rectangle: Rounded Corners 21">
              <a:extLst>
                <a:ext uri="{FF2B5EF4-FFF2-40B4-BE49-F238E27FC236}">
                  <a16:creationId xmlns:a16="http://schemas.microsoft.com/office/drawing/2014/main" id="{AC6F3D1D-ECE4-4E0C-B6C5-62AD99F1BDE6}"/>
                </a:ext>
              </a:extLst>
            </p:cNvPr>
            <p:cNvSpPr/>
            <p:nvPr/>
          </p:nvSpPr>
          <p:spPr>
            <a:xfrm>
              <a:off x="9471279" y="5657850"/>
              <a:ext cx="2524735" cy="79171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id-ID"/>
            </a:p>
          </p:txBody>
        </p:sp>
      </p:grpSp>
      <p:sp>
        <p:nvSpPr>
          <p:cNvPr id="26" name="TextBox 25">
            <a:extLst>
              <a:ext uri="{FF2B5EF4-FFF2-40B4-BE49-F238E27FC236}">
                <a16:creationId xmlns:a16="http://schemas.microsoft.com/office/drawing/2014/main" id="{3DC2CF39-B545-485A-9D99-34BAF349D678}"/>
              </a:ext>
            </a:extLst>
          </p:cNvPr>
          <p:cNvSpPr txBox="1"/>
          <p:nvPr/>
        </p:nvSpPr>
        <p:spPr>
          <a:xfrm>
            <a:off x="9520518" y="5457654"/>
            <a:ext cx="2377170" cy="1077218"/>
          </a:xfrm>
          <a:prstGeom prst="rect">
            <a:avLst/>
          </a:prstGeom>
          <a:noFill/>
        </p:spPr>
        <p:txBody>
          <a:bodyPr wrap="square" rtlCol="0">
            <a:spAutoFit/>
          </a:bodyPr>
          <a:lstStyle/>
          <a:p>
            <a:pPr algn="ctr"/>
            <a:r>
              <a:rPr lang="id-ID" sz="1600" i="1" dirty="0">
                <a:solidFill>
                  <a:schemeClr val="bg1"/>
                </a:solidFill>
                <a:latin typeface="Bahnschrift SemiBold SemiConden" panose="020B0502040204020203" pitchFamily="34" charset="0"/>
              </a:rPr>
              <a:t>Hal ini membuktikan bahwa siswa Indonesia mampu bersaing di dunia internasional</a:t>
            </a:r>
          </a:p>
        </p:txBody>
      </p:sp>
      <p:pic>
        <p:nvPicPr>
          <p:cNvPr id="3" name="Picture 2" descr="A person wearing a red hat&#10;&#10;Description automatically generated">
            <a:extLst>
              <a:ext uri="{FF2B5EF4-FFF2-40B4-BE49-F238E27FC236}">
                <a16:creationId xmlns:a16="http://schemas.microsoft.com/office/drawing/2014/main" id="{81DF8624-6C82-45CA-8BCB-5759F8AC6D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04" t="7498" r="4295"/>
          <a:stretch/>
        </p:blipFill>
        <p:spPr>
          <a:xfrm>
            <a:off x="9358068" y="3194770"/>
            <a:ext cx="2702070" cy="1959568"/>
          </a:xfrm>
          <a:prstGeom prst="rect">
            <a:avLst/>
          </a:prstGeom>
        </p:spPr>
      </p:pic>
    </p:spTree>
    <p:extLst>
      <p:ext uri="{BB962C8B-B14F-4D97-AF65-F5344CB8AC3E}">
        <p14:creationId xmlns:p14="http://schemas.microsoft.com/office/powerpoint/2010/main" val="7524825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16957" y="123840"/>
            <a:ext cx="9873205" cy="1200329"/>
          </a:xfrm>
          <a:prstGeom prst="rect">
            <a:avLst/>
          </a:prstGeom>
        </p:spPr>
        <p:txBody>
          <a:bodyPr wrap="square">
            <a:spAutoFit/>
          </a:bodyPr>
          <a:lstStyle/>
          <a:p>
            <a:pPr algn="ctr" defTabSz="914400">
              <a:defRPr sz="1800" b="1" i="0" u="none" strike="noStrike" kern="1200" baseline="0">
                <a:solidFill>
                  <a:prstClr val="black"/>
                </a:solidFill>
                <a:latin typeface="+mn-lt"/>
                <a:ea typeface="+mn-ea"/>
                <a:cs typeface="+mn-cs"/>
              </a:defRPr>
            </a:pPr>
            <a:r>
              <a:rPr lang="en-US" sz="2400" b="1" dirty="0">
                <a:solidFill>
                  <a:srgbClr val="002060"/>
                </a:solidFill>
                <a:latin typeface="Bahnschrift SemiBold SemiConden" panose="020B0502040204020203" pitchFamily="34" charset="0"/>
              </a:rPr>
              <a:t>PEROLEHAN MEDALI </a:t>
            </a:r>
          </a:p>
          <a:p>
            <a:pPr algn="ctr" defTabSz="914400">
              <a:defRPr sz="1800" b="1" i="0" u="none" strike="noStrike" kern="1200" baseline="0">
                <a:solidFill>
                  <a:prstClr val="black"/>
                </a:solidFill>
                <a:latin typeface="+mn-lt"/>
                <a:ea typeface="+mn-ea"/>
                <a:cs typeface="+mn-cs"/>
              </a:defRPr>
            </a:pPr>
            <a:r>
              <a:rPr lang="en-US" sz="2400" b="1" dirty="0">
                <a:solidFill>
                  <a:srgbClr val="002060"/>
                </a:solidFill>
                <a:latin typeface="Bahnschrift SemiBold SemiConden" panose="020B0502040204020203" pitchFamily="34" charset="0"/>
              </a:rPr>
              <a:t>PADA OLIMPIADE SAINS SMA TINGKAT INTERNASIONAL / PROVINSI</a:t>
            </a:r>
          </a:p>
          <a:p>
            <a:pPr algn="ctr" defTabSz="914400">
              <a:defRPr sz="1800" b="1" i="0" u="none" strike="noStrike" kern="1200" baseline="0">
                <a:solidFill>
                  <a:prstClr val="black"/>
                </a:solidFill>
                <a:latin typeface="+mn-lt"/>
                <a:ea typeface="+mn-ea"/>
                <a:cs typeface="+mn-cs"/>
              </a:defRPr>
            </a:pPr>
            <a:r>
              <a:rPr lang="en-US" sz="2400" b="1" dirty="0" err="1">
                <a:solidFill>
                  <a:srgbClr val="002060"/>
                </a:solidFill>
                <a:latin typeface="Bahnschrift SemiBold SemiConden" panose="020B0502040204020203" pitchFamily="34" charset="0"/>
              </a:rPr>
              <a:t>Tahun</a:t>
            </a:r>
            <a:r>
              <a:rPr lang="en-US" sz="2400" b="1" dirty="0">
                <a:solidFill>
                  <a:srgbClr val="002060"/>
                </a:solidFill>
                <a:latin typeface="Bahnschrift SemiBold SemiConden" panose="020B0502040204020203" pitchFamily="34" charset="0"/>
              </a:rPr>
              <a:t> 201</a:t>
            </a:r>
            <a:r>
              <a:rPr lang="id-ID" sz="2400" b="1" dirty="0">
                <a:solidFill>
                  <a:srgbClr val="002060"/>
                </a:solidFill>
                <a:latin typeface="Bahnschrift SemiBold SemiConden" panose="020B0502040204020203" pitchFamily="34" charset="0"/>
              </a:rPr>
              <a:t>5</a:t>
            </a:r>
            <a:r>
              <a:rPr lang="en-US" sz="2400" b="1" dirty="0">
                <a:solidFill>
                  <a:srgbClr val="002060"/>
                </a:solidFill>
                <a:latin typeface="Bahnschrift SemiBold SemiConden" panose="020B0502040204020203" pitchFamily="34" charset="0"/>
              </a:rPr>
              <a:t> - 2018</a:t>
            </a:r>
          </a:p>
        </p:txBody>
      </p:sp>
      <p:graphicFrame>
        <p:nvGraphicFramePr>
          <p:cNvPr id="9" name="Chart 8">
            <a:extLst>
              <a:ext uri="{FF2B5EF4-FFF2-40B4-BE49-F238E27FC236}">
                <a16:creationId xmlns:a16="http://schemas.microsoft.com/office/drawing/2014/main" id="{00000000-0008-0000-0500-000006000000}"/>
              </a:ext>
            </a:extLst>
          </p:cNvPr>
          <p:cNvGraphicFramePr>
            <a:graphicFrameLocks/>
          </p:cNvGraphicFramePr>
          <p:nvPr>
            <p:extLst>
              <p:ext uri="{D42A27DB-BD31-4B8C-83A1-F6EECF244321}">
                <p14:modId xmlns:p14="http://schemas.microsoft.com/office/powerpoint/2010/main" val="2528522213"/>
              </p:ext>
            </p:extLst>
          </p:nvPr>
        </p:nvGraphicFramePr>
        <p:xfrm>
          <a:off x="496958" y="1423560"/>
          <a:ext cx="11290852" cy="52165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99327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58AC762-D666-4B1C-8BC8-078C857900DC}" type="slidenum">
              <a:rPr lang="en-US" smtClean="0">
                <a:solidFill>
                  <a:prstClr val="black">
                    <a:tint val="75000"/>
                  </a:prstClr>
                </a:solidFill>
              </a:rPr>
              <a:pPr>
                <a:defRPr/>
              </a:pPr>
              <a:t>47</a:t>
            </a:fld>
            <a:endParaRPr lang="en-US">
              <a:solidFill>
                <a:prstClr val="black">
                  <a:tint val="75000"/>
                </a:prstClr>
              </a:solidFill>
            </a:endParaRPr>
          </a:p>
        </p:txBody>
      </p:sp>
      <p:pic>
        <p:nvPicPr>
          <p:cNvPr id="3074" name="Picture 2" descr="D:\2018\Diseminasi 2018\IMG-20180713-WA0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0305" y="1202556"/>
            <a:ext cx="6605587" cy="56423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2018\Diseminasi 2018\IMG-20180713-WA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97" y="2134355"/>
            <a:ext cx="4916453" cy="44236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1614" y="1276833"/>
            <a:ext cx="4916453" cy="707882"/>
          </a:xfrm>
          <a:prstGeom prst="rect">
            <a:avLst/>
          </a:prstGeom>
          <a:noFill/>
        </p:spPr>
        <p:txBody>
          <a:bodyPr wrap="square" lIns="91410" tIns="45718" rIns="91410" bIns="45718" rtlCol="0">
            <a:spAutoFit/>
          </a:bodyPr>
          <a:lstStyle/>
          <a:p>
            <a:r>
              <a:rPr lang="en-US" sz="2000" i="1" dirty="0">
                <a:solidFill>
                  <a:srgbClr val="C00000"/>
                </a:solidFill>
                <a:latin typeface="Bahnschrift SemiBold SemiConden" panose="020B0502040204020203" pitchFamily="34" charset="0"/>
              </a:rPr>
              <a:t>International Mathematic Olympiad (IMO)</a:t>
            </a:r>
          </a:p>
          <a:p>
            <a:r>
              <a:rPr lang="en-US" sz="2000" i="1" dirty="0">
                <a:solidFill>
                  <a:srgbClr val="C00000"/>
                </a:solidFill>
                <a:latin typeface="Bahnschrift SemiBold SemiConden" panose="020B0502040204020203" pitchFamily="34" charset="0"/>
              </a:rPr>
              <a:t>Rumania, 5-13 JULI 2018</a:t>
            </a:r>
          </a:p>
        </p:txBody>
      </p:sp>
      <p:sp>
        <p:nvSpPr>
          <p:cNvPr id="6" name="TextBox 5"/>
          <p:cNvSpPr txBox="1"/>
          <p:nvPr/>
        </p:nvSpPr>
        <p:spPr>
          <a:xfrm>
            <a:off x="10729732" y="261171"/>
            <a:ext cx="1438397" cy="830993"/>
          </a:xfrm>
          <a:prstGeom prst="rect">
            <a:avLst/>
          </a:prstGeom>
          <a:solidFill>
            <a:srgbClr val="043C61"/>
          </a:solidFill>
        </p:spPr>
        <p:txBody>
          <a:bodyPr wrap="square" lIns="91410" tIns="45718" rIns="91410" bIns="45718" rtlCol="0">
            <a:spAutoFit/>
          </a:bodyPr>
          <a:lstStyle/>
          <a:p>
            <a:r>
              <a:rPr lang="en-US" sz="2400" b="1" i="1" dirty="0">
                <a:solidFill>
                  <a:schemeClr val="bg1"/>
                </a:solidFill>
                <a:latin typeface="Bahnschrift SemiBold SemiConden" panose="020B0502040204020203" pitchFamily="34" charset="0"/>
              </a:rPr>
              <a:t>1 EMAS</a:t>
            </a:r>
          </a:p>
          <a:p>
            <a:r>
              <a:rPr lang="en-US" sz="2400" b="1" i="1" dirty="0">
                <a:solidFill>
                  <a:srgbClr val="FF0000"/>
                </a:solidFill>
                <a:latin typeface="Bahnschrift SemiBold SemiConden" panose="020B0502040204020203" pitchFamily="34" charset="0"/>
              </a:rPr>
              <a:t>5 PERAK</a:t>
            </a:r>
          </a:p>
        </p:txBody>
      </p:sp>
      <p:sp>
        <p:nvSpPr>
          <p:cNvPr id="7" name="Oval 6"/>
          <p:cNvSpPr/>
          <p:nvPr/>
        </p:nvSpPr>
        <p:spPr>
          <a:xfrm>
            <a:off x="5336050" y="5142811"/>
            <a:ext cx="2318657" cy="65314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10" tIns="45718" rIns="91410" bIns="45718" rtlCol="0" anchor="ctr"/>
          <a:lstStyle/>
          <a:p>
            <a:pPr algn="ctr"/>
            <a:endParaRPr lang="en-US">
              <a:solidFill>
                <a:srgbClr val="FF0000"/>
              </a:solidFill>
            </a:endParaRPr>
          </a:p>
        </p:txBody>
      </p:sp>
      <p:sp>
        <p:nvSpPr>
          <p:cNvPr id="8" name="TextBox 7"/>
          <p:cNvSpPr txBox="1"/>
          <p:nvPr/>
        </p:nvSpPr>
        <p:spPr>
          <a:xfrm>
            <a:off x="281614" y="76504"/>
            <a:ext cx="9070730" cy="1200329"/>
          </a:xfrm>
          <a:prstGeom prst="rect">
            <a:avLst/>
          </a:prstGeom>
          <a:noFill/>
        </p:spPr>
        <p:txBody>
          <a:bodyPr wrap="square" rtlCol="0">
            <a:spAutoFit/>
          </a:bodyPr>
          <a:lstStyle/>
          <a:p>
            <a:r>
              <a:rPr lang="en-US" sz="3200" b="1" dirty="0">
                <a:solidFill>
                  <a:srgbClr val="002060"/>
                </a:solidFill>
                <a:latin typeface="Bahnschrift SemiBold SemiConden" panose="020B0502040204020203" pitchFamily="34" charset="0"/>
              </a:rPr>
              <a:t>RANKING </a:t>
            </a:r>
            <a:r>
              <a:rPr lang="en-US" sz="4000" b="1" dirty="0">
                <a:solidFill>
                  <a:srgbClr val="C00000"/>
                </a:solidFill>
                <a:latin typeface="Bahnschrift SemiBold SemiConden" panose="020B0502040204020203" pitchFamily="34" charset="0"/>
              </a:rPr>
              <a:t>10</a:t>
            </a:r>
            <a:r>
              <a:rPr lang="en-US" sz="3200" b="1" dirty="0">
                <a:solidFill>
                  <a:srgbClr val="002060"/>
                </a:solidFill>
                <a:latin typeface="Bahnschrift SemiBold SemiConden" panose="020B0502040204020203" pitchFamily="34" charset="0"/>
              </a:rPr>
              <a:t> BESAR DUNIA </a:t>
            </a:r>
            <a:r>
              <a:rPr lang="en-US" sz="3200" b="1" dirty="0" err="1">
                <a:solidFill>
                  <a:srgbClr val="002060"/>
                </a:solidFill>
                <a:latin typeface="Bahnschrift SemiBold SemiConden" panose="020B0502040204020203" pitchFamily="34" charset="0"/>
              </a:rPr>
              <a:t>dari</a:t>
            </a:r>
            <a:r>
              <a:rPr lang="en-US" sz="3200" b="1" dirty="0">
                <a:solidFill>
                  <a:srgbClr val="002060"/>
                </a:solidFill>
                <a:latin typeface="Bahnschrift SemiBold SemiConden" panose="020B0502040204020203" pitchFamily="34" charset="0"/>
              </a:rPr>
              <a:t> </a:t>
            </a:r>
            <a:r>
              <a:rPr lang="en-US" sz="3600" b="1" dirty="0">
                <a:solidFill>
                  <a:srgbClr val="C00000"/>
                </a:solidFill>
                <a:latin typeface="Bahnschrift SemiBold SemiConden" panose="020B0502040204020203" pitchFamily="34" charset="0"/>
              </a:rPr>
              <a:t>120</a:t>
            </a:r>
            <a:r>
              <a:rPr lang="en-US" sz="3200" b="1" dirty="0">
                <a:solidFill>
                  <a:srgbClr val="002060"/>
                </a:solidFill>
                <a:latin typeface="Bahnschrift SemiBold SemiConden" panose="020B0502040204020203" pitchFamily="34" charset="0"/>
              </a:rPr>
              <a:t> Negara </a:t>
            </a:r>
          </a:p>
          <a:p>
            <a:r>
              <a:rPr lang="en-US" sz="3200" b="1" dirty="0">
                <a:solidFill>
                  <a:srgbClr val="002060"/>
                </a:solidFill>
                <a:latin typeface="Bahnschrift SemiBold SemiConden" panose="020B0502040204020203" pitchFamily="34" charset="0"/>
              </a:rPr>
              <a:t>DI BIDANG MATEMATIKA</a:t>
            </a:r>
          </a:p>
        </p:txBody>
      </p:sp>
      <p:sp>
        <p:nvSpPr>
          <p:cNvPr id="13" name="TextBox 12"/>
          <p:cNvSpPr txBox="1"/>
          <p:nvPr/>
        </p:nvSpPr>
        <p:spPr>
          <a:xfrm>
            <a:off x="9163481" y="676667"/>
            <a:ext cx="1444718"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b="1" i="1" dirty="0">
                <a:latin typeface="Bahnschrift SemiBold SemiConden" panose="020B0502040204020203" pitchFamily="34" charset="0"/>
              </a:rPr>
              <a:t>IMO 2018</a:t>
            </a:r>
          </a:p>
        </p:txBody>
      </p:sp>
    </p:spTree>
    <p:extLst>
      <p:ext uri="{BB962C8B-B14F-4D97-AF65-F5344CB8AC3E}">
        <p14:creationId xmlns:p14="http://schemas.microsoft.com/office/powerpoint/2010/main" val="37818185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3BB3CB6-710B-4C07-BB66-5B4D7F656985}"/>
              </a:ext>
            </a:extLst>
          </p:cNvPr>
          <p:cNvGraphicFramePr>
            <a:graphicFrameLocks noGrp="1"/>
          </p:cNvGraphicFramePr>
          <p:nvPr>
            <p:extLst>
              <p:ext uri="{D42A27DB-BD31-4B8C-83A1-F6EECF244321}">
                <p14:modId xmlns:p14="http://schemas.microsoft.com/office/powerpoint/2010/main" val="3981091409"/>
              </p:ext>
            </p:extLst>
          </p:nvPr>
        </p:nvGraphicFramePr>
        <p:xfrm>
          <a:off x="701122" y="2534408"/>
          <a:ext cx="10875182" cy="3878736"/>
        </p:xfrm>
        <a:graphic>
          <a:graphicData uri="http://schemas.openxmlformats.org/drawingml/2006/table">
            <a:tbl>
              <a:tblPr/>
              <a:tblGrid>
                <a:gridCol w="2085943">
                  <a:extLst>
                    <a:ext uri="{9D8B030D-6E8A-4147-A177-3AD203B41FA5}">
                      <a16:colId xmlns:a16="http://schemas.microsoft.com/office/drawing/2014/main" val="2070672958"/>
                    </a:ext>
                  </a:extLst>
                </a:gridCol>
                <a:gridCol w="1514699">
                  <a:extLst>
                    <a:ext uri="{9D8B030D-6E8A-4147-A177-3AD203B41FA5}">
                      <a16:colId xmlns:a16="http://schemas.microsoft.com/office/drawing/2014/main" val="1945851677"/>
                    </a:ext>
                  </a:extLst>
                </a:gridCol>
                <a:gridCol w="1716225">
                  <a:extLst>
                    <a:ext uri="{9D8B030D-6E8A-4147-A177-3AD203B41FA5}">
                      <a16:colId xmlns:a16="http://schemas.microsoft.com/office/drawing/2014/main" val="2709715298"/>
                    </a:ext>
                  </a:extLst>
                </a:gridCol>
                <a:gridCol w="1951696">
                  <a:extLst>
                    <a:ext uri="{9D8B030D-6E8A-4147-A177-3AD203B41FA5}">
                      <a16:colId xmlns:a16="http://schemas.microsoft.com/office/drawing/2014/main" val="3820808863"/>
                    </a:ext>
                  </a:extLst>
                </a:gridCol>
                <a:gridCol w="2520106">
                  <a:extLst>
                    <a:ext uri="{9D8B030D-6E8A-4147-A177-3AD203B41FA5}">
                      <a16:colId xmlns:a16="http://schemas.microsoft.com/office/drawing/2014/main" val="1360356868"/>
                    </a:ext>
                  </a:extLst>
                </a:gridCol>
                <a:gridCol w="1086513">
                  <a:extLst>
                    <a:ext uri="{9D8B030D-6E8A-4147-A177-3AD203B41FA5}">
                      <a16:colId xmlns:a16="http://schemas.microsoft.com/office/drawing/2014/main" val="2988146893"/>
                    </a:ext>
                  </a:extLst>
                </a:gridCol>
              </a:tblGrid>
              <a:tr h="1013464">
                <a:tc>
                  <a:txBody>
                    <a:bodyPr/>
                    <a:lstStyle/>
                    <a:p>
                      <a:pPr algn="ctr" rtl="0" fontAlgn="ctr"/>
                      <a:r>
                        <a:rPr lang="id-ID" sz="2800" b="1" i="0" u="none" strike="noStrike" dirty="0">
                          <a:solidFill>
                            <a:schemeClr val="bg1"/>
                          </a:solidFill>
                          <a:effectLst/>
                          <a:latin typeface="Bahnschrift SemiBold Condensed" panose="020B0502040204020203" pitchFamily="34" charset="0"/>
                        </a:rPr>
                        <a:t>OSI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ctr"/>
                      <a:r>
                        <a:rPr lang="id-ID" sz="2000" b="1" i="0" u="none" strike="noStrike" dirty="0">
                          <a:solidFill>
                            <a:schemeClr val="bg1"/>
                          </a:solidFill>
                          <a:effectLst/>
                          <a:latin typeface="Bahnschrift SemiBold Condensed" panose="020B0502040204020203" pitchFamily="34" charset="0"/>
                        </a:rPr>
                        <a:t>Penelitian</a:t>
                      </a:r>
                    </a:p>
                    <a:p>
                      <a:pPr algn="ctr" fontAlgn="ctr"/>
                      <a:r>
                        <a:rPr lang="id-ID" sz="2000" b="1" i="0" u="none" strike="noStrike" dirty="0">
                          <a:solidFill>
                            <a:schemeClr val="bg1"/>
                          </a:solidFill>
                          <a:effectLst/>
                          <a:latin typeface="Bahnschrift SemiBold Condensed" panose="020B0502040204020203" pitchFamily="34" charset="0"/>
                        </a:rPr>
                        <a:t> Ilmiah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id-ID" sz="2000" b="1" i="0" u="none" strike="noStrike" dirty="0">
                          <a:solidFill>
                            <a:schemeClr val="bg1"/>
                          </a:solidFill>
                          <a:effectLst/>
                          <a:latin typeface="Bahnschrift SemiBold Condensed" panose="020B0502040204020203" pitchFamily="34" charset="0"/>
                        </a:rPr>
                        <a:t>Olahraga / </a:t>
                      </a:r>
                    </a:p>
                    <a:p>
                      <a:pPr algn="ctr" fontAlgn="ctr"/>
                      <a:r>
                        <a:rPr lang="id-ID" sz="2000" b="1" i="0" u="none" strike="noStrike" dirty="0">
                          <a:solidFill>
                            <a:schemeClr val="bg1"/>
                          </a:solidFill>
                          <a:effectLst/>
                          <a:latin typeface="Bahnschrift SemiBold Condensed" panose="020B0502040204020203" pitchFamily="34" charset="0"/>
                        </a:rPr>
                        <a:t>Karate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id-ID" sz="2000" b="1" i="0" u="none" strike="noStrike" dirty="0">
                          <a:solidFill>
                            <a:schemeClr val="bg1"/>
                          </a:solidFill>
                          <a:effectLst/>
                          <a:latin typeface="Bahnschrift SemiBold Condensed" panose="020B0502040204020203" pitchFamily="34" charset="0"/>
                        </a:rPr>
                        <a:t>Seni /</a:t>
                      </a:r>
                    </a:p>
                    <a:p>
                      <a:pPr algn="ctr" fontAlgn="ctr"/>
                      <a:r>
                        <a:rPr lang="id-ID" sz="2000" b="1" i="0" u="none" strike="noStrike" dirty="0">
                          <a:solidFill>
                            <a:schemeClr val="bg1"/>
                          </a:solidFill>
                          <a:effectLst/>
                          <a:latin typeface="Bahnschrift SemiBold Condensed" panose="020B0502040204020203" pitchFamily="34" charset="0"/>
                        </a:rPr>
                        <a:t>IFAC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B000"/>
                    </a:solidFill>
                  </a:tcPr>
                </a:tc>
                <a:tc>
                  <a:txBody>
                    <a:bodyPr/>
                    <a:lstStyle/>
                    <a:p>
                      <a:pPr algn="ctr" fontAlgn="ctr"/>
                      <a:r>
                        <a:rPr lang="id-ID" sz="2000" b="1" i="0" u="none" strike="noStrike" dirty="0">
                          <a:solidFill>
                            <a:schemeClr val="bg1"/>
                          </a:solidFill>
                          <a:effectLst/>
                          <a:latin typeface="Bahnschrift SemiBold Condensed" panose="020B0502040204020203" pitchFamily="34" charset="0"/>
                        </a:rPr>
                        <a:t>Lain-Lain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id-ID" sz="2400" b="1" i="0" u="none" strike="noStrike" dirty="0">
                          <a:solidFill>
                            <a:schemeClr val="bg1"/>
                          </a:solidFill>
                          <a:effectLst/>
                          <a:latin typeface="Bahnschrift SemiBold Condensed" panose="020B0502040204020203"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extLst>
                  <a:ext uri="{0D108BD9-81ED-4DB2-BD59-A6C34878D82A}">
                    <a16:rowId xmlns:a16="http://schemas.microsoft.com/office/drawing/2014/main" val="2982387431"/>
                  </a:ext>
                </a:extLst>
              </a:tr>
              <a:tr h="559708">
                <a:tc>
                  <a:txBody>
                    <a:bodyPr/>
                    <a:lstStyle/>
                    <a:p>
                      <a:pPr algn="ctr" rtl="0" fontAlgn="b"/>
                      <a:r>
                        <a:rPr lang="id-ID" sz="2400" b="1" i="0" u="none" strike="noStrike" dirty="0">
                          <a:solidFill>
                            <a:schemeClr val="bg1"/>
                          </a:solidFill>
                          <a:effectLst/>
                          <a:latin typeface="Bahnschrift SemiBold Condensed" panose="020B0502040204020203" pitchFamily="34"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65081"/>
                    </a:solidFill>
                  </a:tcPr>
                </a:tc>
                <a:tc>
                  <a:txBody>
                    <a:bodyPr/>
                    <a:lstStyle/>
                    <a:p>
                      <a:pPr algn="ctr" fontAlgn="b"/>
                      <a:r>
                        <a:rPr lang="id-ID" sz="2000" b="0" i="0" u="none" strike="noStrike">
                          <a:solidFill>
                            <a:schemeClr val="tx1"/>
                          </a:solidFill>
                          <a:effectLst/>
                          <a:latin typeface="Bahnschrift SemiBold Condensed" panose="020B0502040204020203"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id-ID" sz="2000" b="0" i="0" u="none" strike="noStrike">
                          <a:solidFill>
                            <a:schemeClr val="tx1"/>
                          </a:solidFill>
                          <a:effectLst/>
                          <a:latin typeface="Bahnschrift SemiBold Condensed" panose="020B0502040204020203"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id-ID" sz="2000" b="0" i="0" u="none" strike="noStrike">
                          <a:solidFill>
                            <a:schemeClr val="tx1"/>
                          </a:solidFill>
                          <a:effectLst/>
                          <a:latin typeface="Bahnschrift SemiBold Condensed" panose="020B0502040204020203"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id-ID" sz="2000" b="0" i="0" u="none" strike="noStrike" dirty="0">
                          <a:solidFill>
                            <a:schemeClr val="tx1"/>
                          </a:solidFill>
                          <a:effectLst/>
                          <a:latin typeface="Bahnschrift SemiBold Condensed" panose="020B0502040204020203"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b"/>
                      <a:r>
                        <a:rPr lang="id-ID" sz="2400" b="1" i="0" u="none" strike="noStrike" dirty="0">
                          <a:solidFill>
                            <a:schemeClr val="bg1"/>
                          </a:solidFill>
                          <a:effectLst/>
                          <a:latin typeface="Bahnschrift SemiBold Condensed" panose="020B0502040204020203"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65081"/>
                    </a:solidFill>
                  </a:tcPr>
                </a:tc>
                <a:extLst>
                  <a:ext uri="{0D108BD9-81ED-4DB2-BD59-A6C34878D82A}">
                    <a16:rowId xmlns:a16="http://schemas.microsoft.com/office/drawing/2014/main" val="1499377312"/>
                  </a:ext>
                </a:extLst>
              </a:tr>
              <a:tr h="559708">
                <a:tc>
                  <a:txBody>
                    <a:bodyPr/>
                    <a:lstStyle/>
                    <a:p>
                      <a:pPr algn="ctr" rtl="0" fontAlgn="b"/>
                      <a:r>
                        <a:rPr lang="id-ID" sz="2400" b="1" i="0" u="none" strike="noStrike" dirty="0">
                          <a:solidFill>
                            <a:schemeClr val="bg1"/>
                          </a:solidFill>
                          <a:effectLst/>
                          <a:latin typeface="Bahnschrift SemiBold Condensed" panose="020B0502040204020203"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id-ID" sz="2000" b="0" i="0" u="none" strike="noStrike">
                          <a:solidFill>
                            <a:schemeClr val="tx1"/>
                          </a:solidFill>
                          <a:effectLst/>
                          <a:latin typeface="Bahnschrift SemiBold Condensed" panose="020B0502040204020203"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2000" b="0" i="0" u="none" strike="noStrike">
                          <a:solidFill>
                            <a:schemeClr val="tx1"/>
                          </a:solidFill>
                          <a:effectLst/>
                          <a:latin typeface="Bahnschrift SemiBold Condensed" panose="020B0502040204020203"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2000" b="0" i="0" u="none" strike="noStrike">
                          <a:solidFill>
                            <a:schemeClr val="tx1"/>
                          </a:solidFill>
                          <a:effectLst/>
                          <a:latin typeface="Bahnschrift SemiBold Condensed" panose="020B0502040204020203"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2000" b="0" i="0" u="none" strike="noStrike">
                          <a:solidFill>
                            <a:schemeClr val="tx1"/>
                          </a:solidFill>
                          <a:effectLst/>
                          <a:latin typeface="Bahnschrift SemiBold Condensed" panose="020B0502040204020203"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id-ID" sz="2400" b="1" i="0" u="none" strike="noStrike" dirty="0">
                          <a:solidFill>
                            <a:schemeClr val="bg1"/>
                          </a:solidFill>
                          <a:effectLst/>
                          <a:latin typeface="Bahnschrift SemiBold Condensed" panose="020B0502040204020203"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extLst>
                  <a:ext uri="{0D108BD9-81ED-4DB2-BD59-A6C34878D82A}">
                    <a16:rowId xmlns:a16="http://schemas.microsoft.com/office/drawing/2014/main" val="3559102692"/>
                  </a:ext>
                </a:extLst>
              </a:tr>
              <a:tr h="626440">
                <a:tc>
                  <a:txBody>
                    <a:bodyPr/>
                    <a:lstStyle/>
                    <a:p>
                      <a:pPr algn="ctr" rtl="0" fontAlgn="b"/>
                      <a:r>
                        <a:rPr lang="id-ID" sz="2400" b="1" i="0" u="none" strike="noStrike" dirty="0">
                          <a:solidFill>
                            <a:schemeClr val="bg1"/>
                          </a:solidFill>
                          <a:effectLst/>
                          <a:latin typeface="Bahnschrift SemiBold Condensed" panose="020B0502040204020203"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65081"/>
                    </a:solidFill>
                  </a:tcPr>
                </a:tc>
                <a:tc>
                  <a:txBody>
                    <a:bodyPr/>
                    <a:lstStyle/>
                    <a:p>
                      <a:pPr algn="ctr" fontAlgn="b"/>
                      <a:r>
                        <a:rPr lang="id-ID" sz="2000" b="0" i="0" u="none" strike="noStrike">
                          <a:solidFill>
                            <a:schemeClr val="tx1"/>
                          </a:solidFill>
                          <a:effectLst/>
                          <a:latin typeface="Bahnschrift SemiBold Condensed" panose="020B0502040204020203"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id-ID" sz="2000" b="0" i="0" u="none" strike="noStrike">
                          <a:solidFill>
                            <a:schemeClr val="tx1"/>
                          </a:solidFill>
                          <a:effectLst/>
                          <a:latin typeface="Bahnschrift SemiBold Condensed" panose="020B0502040204020203"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id-ID" sz="2000" b="0" i="0" u="none" strike="noStrike">
                          <a:solidFill>
                            <a:schemeClr val="tx1"/>
                          </a:solidFill>
                          <a:effectLst/>
                          <a:latin typeface="Bahnschrift SemiBold Condensed" panose="020B0502040204020203"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id-ID" sz="2000" b="0" i="0" u="none" strike="noStrike" dirty="0">
                          <a:solidFill>
                            <a:schemeClr val="tx1"/>
                          </a:solidFill>
                          <a:effectLst/>
                          <a:latin typeface="Bahnschrift SemiBold Condensed" panose="020B0502040204020203" pitchFamily="34" charset="0"/>
                        </a:rPr>
                        <a:t>1 (WSDC : Best Speaker)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b"/>
                      <a:r>
                        <a:rPr lang="id-ID" sz="2400" b="1" i="0" u="none" strike="noStrike" dirty="0">
                          <a:solidFill>
                            <a:schemeClr val="bg1"/>
                          </a:solidFill>
                          <a:effectLst/>
                          <a:latin typeface="Bahnschrift SemiBold Condensed" panose="020B0502040204020203"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65081"/>
                    </a:solidFill>
                  </a:tcPr>
                </a:tc>
                <a:extLst>
                  <a:ext uri="{0D108BD9-81ED-4DB2-BD59-A6C34878D82A}">
                    <a16:rowId xmlns:a16="http://schemas.microsoft.com/office/drawing/2014/main" val="3576764853"/>
                  </a:ext>
                </a:extLst>
              </a:tr>
              <a:tr h="559708">
                <a:tc>
                  <a:txBody>
                    <a:bodyPr/>
                    <a:lstStyle/>
                    <a:p>
                      <a:pPr algn="ctr" rtl="0" fontAlgn="b"/>
                      <a:r>
                        <a:rPr lang="id-ID" sz="2400" b="1" i="0" u="none" strike="noStrike" dirty="0">
                          <a:solidFill>
                            <a:schemeClr val="bg1"/>
                          </a:solidFill>
                          <a:effectLst/>
                          <a:latin typeface="Bahnschrift SemiBold Condensed" panose="020B0502040204020203"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id-ID" sz="2000" b="0" i="0" u="none" strike="noStrike">
                          <a:solidFill>
                            <a:schemeClr val="tx1"/>
                          </a:solidFill>
                          <a:effectLst/>
                          <a:latin typeface="Bahnschrift SemiBold Condensed" panose="020B0502040204020203"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2000" b="0" i="0" u="none" strike="noStrike">
                          <a:solidFill>
                            <a:schemeClr val="tx1"/>
                          </a:solidFill>
                          <a:effectLst/>
                          <a:latin typeface="Bahnschrift SemiBold Condensed" panose="020B0502040204020203"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2000" b="0" i="0" u="none" strike="noStrike">
                          <a:solidFill>
                            <a:schemeClr val="tx1"/>
                          </a:solidFill>
                          <a:effectLst/>
                          <a:latin typeface="Bahnschrift SemiBold Condensed" panose="020B0502040204020203"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d-ID" sz="2000" b="0" i="0" u="none" strike="noStrike" dirty="0">
                          <a:solidFill>
                            <a:schemeClr val="tx1"/>
                          </a:solidFill>
                          <a:effectLst/>
                          <a:latin typeface="Bahnschrift SemiBold Condensed" panose="020B0502040204020203"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id-ID" sz="2400" b="1" i="0" u="none" strike="noStrike" dirty="0">
                          <a:solidFill>
                            <a:schemeClr val="bg1"/>
                          </a:solidFill>
                          <a:effectLst/>
                          <a:latin typeface="Bahnschrift SemiBold Condensed" panose="020B0502040204020203"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extLst>
                  <a:ext uri="{0D108BD9-81ED-4DB2-BD59-A6C34878D82A}">
                    <a16:rowId xmlns:a16="http://schemas.microsoft.com/office/drawing/2014/main" val="549184631"/>
                  </a:ext>
                </a:extLst>
              </a:tr>
              <a:tr h="559708">
                <a:tc>
                  <a:txBody>
                    <a:bodyPr/>
                    <a:lstStyle/>
                    <a:p>
                      <a:pPr algn="ctr" rtl="0" fontAlgn="b"/>
                      <a:r>
                        <a:rPr lang="id-ID" sz="2000" b="1" i="0" u="none" strike="noStrike" dirty="0">
                          <a:solidFill>
                            <a:schemeClr val="bg1"/>
                          </a:solidFill>
                          <a:effectLst/>
                          <a:latin typeface="Bahnschrift SemiBold Condensed" panose="020B0502040204020203"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65081"/>
                    </a:solidFill>
                  </a:tcPr>
                </a:tc>
                <a:tc>
                  <a:txBody>
                    <a:bodyPr/>
                    <a:lstStyle/>
                    <a:p>
                      <a:pPr algn="ctr" rtl="0" fontAlgn="b"/>
                      <a:r>
                        <a:rPr lang="id-ID" sz="2000" b="1" i="0" u="none" strike="noStrike" dirty="0">
                          <a:solidFill>
                            <a:schemeClr val="bg1"/>
                          </a:solidFill>
                          <a:effectLst/>
                          <a:latin typeface="Bahnschrift SemiBold Condensed" panose="020B0502040204020203"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id-ID" sz="2000" b="1" i="0" u="none" strike="noStrike" dirty="0">
                          <a:solidFill>
                            <a:schemeClr val="bg1"/>
                          </a:solidFill>
                          <a:effectLst/>
                          <a:latin typeface="Bahnschrift SemiBold Condensed" panose="020B0502040204020203"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b"/>
                      <a:r>
                        <a:rPr lang="id-ID" sz="2000" b="1" i="0" u="none" strike="noStrike" dirty="0">
                          <a:solidFill>
                            <a:schemeClr val="bg1"/>
                          </a:solidFill>
                          <a:effectLst/>
                          <a:latin typeface="Bahnschrift SemiBold Condensed" panose="020B0502040204020203"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B000"/>
                    </a:solidFill>
                  </a:tcPr>
                </a:tc>
                <a:tc>
                  <a:txBody>
                    <a:bodyPr/>
                    <a:lstStyle/>
                    <a:p>
                      <a:pPr algn="ctr" rtl="0" fontAlgn="b"/>
                      <a:r>
                        <a:rPr lang="id-ID" sz="2000" b="1" i="0" u="none" strike="noStrike" dirty="0">
                          <a:solidFill>
                            <a:schemeClr val="bg1"/>
                          </a:solidFill>
                          <a:effectLst/>
                          <a:latin typeface="Bahnschrift SemiBold Condensed" panose="020B0502040204020203"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id-ID" sz="3600" b="1" i="0" u="none" strike="noStrike" dirty="0">
                          <a:solidFill>
                            <a:schemeClr val="bg1"/>
                          </a:solidFill>
                          <a:effectLst/>
                          <a:latin typeface="Bahnschrift SemiBold Condensed" panose="020B0502040204020203"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65081"/>
                    </a:solidFill>
                  </a:tcPr>
                </a:tc>
                <a:extLst>
                  <a:ext uri="{0D108BD9-81ED-4DB2-BD59-A6C34878D82A}">
                    <a16:rowId xmlns:a16="http://schemas.microsoft.com/office/drawing/2014/main" val="1035646245"/>
                  </a:ext>
                </a:extLst>
              </a:tr>
            </a:tbl>
          </a:graphicData>
        </a:graphic>
      </p:graphicFrame>
      <p:sp>
        <p:nvSpPr>
          <p:cNvPr id="6" name="Oval 5">
            <a:extLst>
              <a:ext uri="{FF2B5EF4-FFF2-40B4-BE49-F238E27FC236}">
                <a16:creationId xmlns:a16="http://schemas.microsoft.com/office/drawing/2014/main" id="{ADBD36C1-865A-4671-8AE9-0D5566CF01CB}"/>
              </a:ext>
            </a:extLst>
          </p:cNvPr>
          <p:cNvSpPr/>
          <p:nvPr/>
        </p:nvSpPr>
        <p:spPr>
          <a:xfrm>
            <a:off x="12594835" y="5680002"/>
            <a:ext cx="944380" cy="77199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6C05F5-A5DE-4F9E-B99E-D7A9DC163380}"/>
              </a:ext>
            </a:extLst>
          </p:cNvPr>
          <p:cNvSpPr txBox="1"/>
          <p:nvPr/>
        </p:nvSpPr>
        <p:spPr>
          <a:xfrm>
            <a:off x="576536" y="288461"/>
            <a:ext cx="10765454" cy="1319272"/>
          </a:xfrm>
          <a:prstGeom prst="rect">
            <a:avLst/>
          </a:prstGeom>
          <a:noFill/>
          <a:ln w="38100">
            <a:noFill/>
          </a:ln>
        </p:spPr>
        <p:txBody>
          <a:bodyPr wrap="square" rtlCol="0">
            <a:spAutoFit/>
          </a:bodyPr>
          <a:lstStyle/>
          <a:p>
            <a:pPr algn="ctr">
              <a:lnSpc>
                <a:spcPct val="150000"/>
              </a:lnSpc>
            </a:pPr>
            <a:r>
              <a:rPr lang="en-US" sz="2800" b="1" dirty="0">
                <a:solidFill>
                  <a:srgbClr val="043C61"/>
                </a:solidFill>
                <a:latin typeface="Bahnschrift SemiBold SemiConden" panose="020B0502040204020203" pitchFamily="34" charset="0"/>
              </a:rPr>
              <a:t>PERAIH PRESTASI INTERNASIONAL </a:t>
            </a:r>
            <a:endParaRPr lang="id-ID" sz="2800" b="1" dirty="0">
              <a:solidFill>
                <a:srgbClr val="043C61"/>
              </a:solidFill>
              <a:latin typeface="Bahnschrift SemiBold SemiConden" panose="020B0502040204020203" pitchFamily="34" charset="0"/>
            </a:endParaRPr>
          </a:p>
          <a:p>
            <a:pPr algn="ctr">
              <a:lnSpc>
                <a:spcPct val="150000"/>
              </a:lnSpc>
            </a:pPr>
            <a:r>
              <a:rPr lang="en-US" sz="2800" b="1" dirty="0">
                <a:solidFill>
                  <a:srgbClr val="043C61"/>
                </a:solidFill>
                <a:latin typeface="Bahnschrift SemiBold SemiConden" panose="020B0502040204020203" pitchFamily="34" charset="0"/>
              </a:rPr>
              <a:t>BIDANG PENELITIAN, OLAHRAGA, DAN SENI </a:t>
            </a:r>
            <a:r>
              <a:rPr lang="id-ID" sz="2800" b="1" dirty="0">
                <a:solidFill>
                  <a:srgbClr val="043C61"/>
                </a:solidFill>
                <a:latin typeface="Bahnschrift SemiBold SemiConden" panose="020B0502040204020203" pitchFamily="34" charset="0"/>
              </a:rPr>
              <a:t>TAHUN </a:t>
            </a:r>
            <a:r>
              <a:rPr lang="en-US" sz="2800" b="1" dirty="0">
                <a:solidFill>
                  <a:srgbClr val="043C61"/>
                </a:solidFill>
                <a:latin typeface="Bahnschrift SemiBold SemiConden" panose="020B0502040204020203" pitchFamily="34" charset="0"/>
              </a:rPr>
              <a:t>2015-2018</a:t>
            </a:r>
          </a:p>
        </p:txBody>
      </p:sp>
      <p:cxnSp>
        <p:nvCxnSpPr>
          <p:cNvPr id="8" name="Straight Connector 7">
            <a:extLst>
              <a:ext uri="{FF2B5EF4-FFF2-40B4-BE49-F238E27FC236}">
                <a16:creationId xmlns:a16="http://schemas.microsoft.com/office/drawing/2014/main" id="{1F6148D2-7C21-4157-9F1C-2B9E8D2A860B}"/>
              </a:ext>
            </a:extLst>
          </p:cNvPr>
          <p:cNvCxnSpPr>
            <a:cxnSpLocks/>
          </p:cNvCxnSpPr>
          <p:nvPr/>
        </p:nvCxnSpPr>
        <p:spPr>
          <a:xfrm>
            <a:off x="701122" y="2027869"/>
            <a:ext cx="10875182" cy="0"/>
          </a:xfrm>
          <a:prstGeom prst="line">
            <a:avLst/>
          </a:prstGeom>
          <a:ln w="149225">
            <a:solidFill>
              <a:srgbClr val="4EADA7"/>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3387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207924"/>
            <a:ext cx="12192000" cy="461665"/>
          </a:xfrm>
          <a:prstGeom prst="rect">
            <a:avLst/>
          </a:prstGeom>
          <a:solidFill>
            <a:srgbClr val="043C61"/>
          </a:solidFill>
          <a:ln>
            <a:solidFill>
              <a:srgbClr val="043C6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schemeClr val="bg1"/>
                </a:solidFill>
                <a:effectLst/>
                <a:uLnTx/>
                <a:uFillTx/>
                <a:latin typeface="Bahnschrift SemiBold Condensed" panose="020B0502040204020203" pitchFamily="34" charset="0"/>
              </a:rPr>
              <a:t>BEBERAPA </a:t>
            </a:r>
            <a:r>
              <a:rPr kumimoji="0" lang="en-US" sz="2400" b="0" i="0" u="none" strike="noStrike" kern="1200" cap="none" spc="0" normalizeH="0" baseline="0" noProof="0" dirty="0">
                <a:ln>
                  <a:noFill/>
                </a:ln>
                <a:solidFill>
                  <a:schemeClr val="bg1"/>
                </a:solidFill>
                <a:effectLst/>
                <a:uLnTx/>
                <a:uFillTx/>
                <a:latin typeface="Bahnschrift SemiBold Condensed" panose="020B0502040204020203" pitchFamily="34" charset="0"/>
              </a:rPr>
              <a:t>PERAIH PRESTASI INTERNASIONAL 201</a:t>
            </a:r>
            <a:r>
              <a:rPr kumimoji="0" lang="id-ID" sz="2400" b="0" i="0" u="none" strike="noStrike" kern="1200" cap="none" spc="0" normalizeH="0" baseline="0" noProof="0" dirty="0">
                <a:ln>
                  <a:noFill/>
                </a:ln>
                <a:solidFill>
                  <a:schemeClr val="bg1"/>
                </a:solidFill>
                <a:effectLst/>
                <a:uLnTx/>
                <a:uFillTx/>
                <a:latin typeface="Bahnschrift SemiBold Condensed" panose="020B0502040204020203" pitchFamily="34" charset="0"/>
              </a:rPr>
              <a:t>5</a:t>
            </a:r>
            <a:r>
              <a:rPr kumimoji="0" lang="en-US" sz="2400" b="0" i="0" u="none" strike="noStrike" kern="1200" cap="none" spc="0" normalizeH="0" baseline="0" noProof="0" dirty="0">
                <a:ln>
                  <a:noFill/>
                </a:ln>
                <a:solidFill>
                  <a:schemeClr val="bg1"/>
                </a:solidFill>
                <a:effectLst/>
                <a:uLnTx/>
                <a:uFillTx/>
                <a:latin typeface="Bahnschrift SemiBold Condensed" panose="020B0502040204020203" pitchFamily="34" charset="0"/>
              </a:rPr>
              <a:t>-2018</a:t>
            </a:r>
          </a:p>
        </p:txBody>
      </p:sp>
      <p:sp>
        <p:nvSpPr>
          <p:cNvPr id="15" name="TextBox 14"/>
          <p:cNvSpPr txBox="1"/>
          <p:nvPr/>
        </p:nvSpPr>
        <p:spPr>
          <a:xfrm>
            <a:off x="979618" y="2820973"/>
            <a:ext cx="37791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err="1">
                <a:ln>
                  <a:noFill/>
                </a:ln>
                <a:solidFill>
                  <a:prstClr val="black"/>
                </a:solidFill>
                <a:effectLst/>
                <a:uLnTx/>
                <a:uFillTx/>
                <a:latin typeface="Calibri"/>
                <a:ea typeface="+mn-ea"/>
                <a:cs typeface="+mn-cs"/>
              </a:rPr>
              <a:t>Olahraga</a:t>
            </a:r>
            <a:r>
              <a:rPr kumimoji="0" lang="en-ID" sz="1800" b="0" i="0" u="none" strike="noStrike" kern="1200" cap="none" spc="0" normalizeH="0" baseline="0" noProof="0" dirty="0">
                <a:ln>
                  <a:noFill/>
                </a:ln>
                <a:solidFill>
                  <a:prstClr val="black"/>
                </a:solidFill>
                <a:effectLst/>
                <a:uLnTx/>
                <a:uFillTx/>
                <a:latin typeface="Calibri"/>
                <a:ea typeface="+mn-ea"/>
                <a:cs typeface="+mn-cs"/>
              </a:rPr>
              <a:t> Karate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p:cNvSpPr txBox="1"/>
          <p:nvPr/>
        </p:nvSpPr>
        <p:spPr>
          <a:xfrm>
            <a:off x="979618" y="921490"/>
            <a:ext cx="47998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Penelitian</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Ilmiah</a:t>
            </a:r>
            <a:r>
              <a:rPr kumimoji="0" lang="en-US" sz="1800" b="0" i="0" u="none" strike="noStrike" kern="1200" cap="none" spc="0" normalizeH="0" baseline="0" noProof="0" dirty="0">
                <a:ln>
                  <a:noFill/>
                </a:ln>
                <a:solidFill>
                  <a:prstClr val="black"/>
                </a:solidFill>
                <a:effectLst/>
                <a:uLnTx/>
                <a:uFillTx/>
                <a:latin typeface="Calibri"/>
                <a:ea typeface="+mn-ea"/>
                <a:cs typeface="+mn-cs"/>
              </a:rPr>
              <a:t> - INTEL ISEF</a:t>
            </a:r>
          </a:p>
        </p:txBody>
      </p:sp>
      <p:graphicFrame>
        <p:nvGraphicFramePr>
          <p:cNvPr id="3" name="Table 2"/>
          <p:cNvGraphicFramePr>
            <a:graphicFrameLocks noGrp="1"/>
          </p:cNvGraphicFramePr>
          <p:nvPr>
            <p:extLst>
              <p:ext uri="{D42A27DB-BD31-4B8C-83A1-F6EECF244321}">
                <p14:modId xmlns:p14="http://schemas.microsoft.com/office/powerpoint/2010/main" val="3088931683"/>
              </p:ext>
            </p:extLst>
          </p:nvPr>
        </p:nvGraphicFramePr>
        <p:xfrm>
          <a:off x="979618" y="3190305"/>
          <a:ext cx="10532472" cy="2129692"/>
        </p:xfrm>
        <a:graphic>
          <a:graphicData uri="http://schemas.openxmlformats.org/drawingml/2006/table">
            <a:tbl>
              <a:tblPr/>
              <a:tblGrid>
                <a:gridCol w="291923">
                  <a:extLst>
                    <a:ext uri="{9D8B030D-6E8A-4147-A177-3AD203B41FA5}">
                      <a16:colId xmlns:a16="http://schemas.microsoft.com/office/drawing/2014/main" val="1491551476"/>
                    </a:ext>
                  </a:extLst>
                </a:gridCol>
                <a:gridCol w="685385">
                  <a:extLst>
                    <a:ext uri="{9D8B030D-6E8A-4147-A177-3AD203B41FA5}">
                      <a16:colId xmlns:a16="http://schemas.microsoft.com/office/drawing/2014/main" val="2714979114"/>
                    </a:ext>
                  </a:extLst>
                </a:gridCol>
                <a:gridCol w="2805002">
                  <a:extLst>
                    <a:ext uri="{9D8B030D-6E8A-4147-A177-3AD203B41FA5}">
                      <a16:colId xmlns:a16="http://schemas.microsoft.com/office/drawing/2014/main" val="2845160326"/>
                    </a:ext>
                  </a:extLst>
                </a:gridCol>
                <a:gridCol w="2043463">
                  <a:extLst>
                    <a:ext uri="{9D8B030D-6E8A-4147-A177-3AD203B41FA5}">
                      <a16:colId xmlns:a16="http://schemas.microsoft.com/office/drawing/2014/main" val="4264071256"/>
                    </a:ext>
                  </a:extLst>
                </a:gridCol>
                <a:gridCol w="2284617">
                  <a:extLst>
                    <a:ext uri="{9D8B030D-6E8A-4147-A177-3AD203B41FA5}">
                      <a16:colId xmlns:a16="http://schemas.microsoft.com/office/drawing/2014/main" val="91822985"/>
                    </a:ext>
                  </a:extLst>
                </a:gridCol>
                <a:gridCol w="1361251">
                  <a:extLst>
                    <a:ext uri="{9D8B030D-6E8A-4147-A177-3AD203B41FA5}">
                      <a16:colId xmlns:a16="http://schemas.microsoft.com/office/drawing/2014/main" val="4202280293"/>
                    </a:ext>
                  </a:extLst>
                </a:gridCol>
                <a:gridCol w="1060831">
                  <a:extLst>
                    <a:ext uri="{9D8B030D-6E8A-4147-A177-3AD203B41FA5}">
                      <a16:colId xmlns:a16="http://schemas.microsoft.com/office/drawing/2014/main" val="1949993535"/>
                    </a:ext>
                  </a:extLst>
                </a:gridCol>
              </a:tblGrid>
              <a:tr h="176117">
                <a:tc>
                  <a:txBody>
                    <a:bodyPr/>
                    <a:lstStyle/>
                    <a:p>
                      <a:pPr algn="ctr" fontAlgn="b"/>
                      <a:r>
                        <a:rPr lang="en-US" sz="1200" b="1" i="0" u="none" strike="noStrike" dirty="0">
                          <a:solidFill>
                            <a:schemeClr val="bg1"/>
                          </a:solidFill>
                          <a:effectLst/>
                          <a:latin typeface="Calibri" panose="020F050202020403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en-US" sz="1200" b="1" i="0" u="none" strike="noStrike" dirty="0">
                          <a:solidFill>
                            <a:schemeClr val="bg1"/>
                          </a:solidFill>
                          <a:effectLst/>
                          <a:latin typeface="Calibri" panose="020F0502020204030204" pitchFamily="34" charset="0"/>
                        </a:rPr>
                        <a:t>TAHUN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en-US" sz="1200" b="1" i="0" u="none" strike="noStrike" dirty="0">
                          <a:solidFill>
                            <a:schemeClr val="bg1"/>
                          </a:solidFill>
                          <a:effectLst/>
                          <a:latin typeface="Calibri" panose="020F0502020204030204" pitchFamily="34" charset="0"/>
                        </a:rPr>
                        <a:t>JENIS OLIMPIADE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en-US" sz="1200" b="1" i="0" u="none" strike="noStrike">
                          <a:solidFill>
                            <a:schemeClr val="bg1"/>
                          </a:solidFill>
                          <a:effectLst/>
                          <a:latin typeface="Calibri" panose="020F0502020204030204" pitchFamily="34" charset="0"/>
                        </a:rPr>
                        <a:t>NAMA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en-US" sz="1200" b="1" i="0" u="none" strike="noStrike">
                          <a:solidFill>
                            <a:schemeClr val="bg1"/>
                          </a:solidFill>
                          <a:effectLst/>
                          <a:latin typeface="Calibri" panose="020F0502020204030204" pitchFamily="34" charset="0"/>
                        </a:rPr>
                        <a:t>SEKOLAH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en-US" sz="1200" b="1" i="0" u="none" strike="noStrike">
                          <a:solidFill>
                            <a:schemeClr val="bg1"/>
                          </a:solidFill>
                          <a:effectLst/>
                          <a:latin typeface="Calibri" panose="020F0502020204030204" pitchFamily="34" charset="0"/>
                        </a:rPr>
                        <a:t>PROVINSI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en-US" sz="1200" b="1" i="0" u="none" strike="noStrike" dirty="0">
                          <a:solidFill>
                            <a:schemeClr val="bg1"/>
                          </a:solidFill>
                          <a:effectLst/>
                          <a:latin typeface="Calibri" panose="020F0502020204030204" pitchFamily="34" charset="0"/>
                        </a:rPr>
                        <a:t>PENGHARGAAN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extLst>
                  <a:ext uri="{0D108BD9-81ED-4DB2-BD59-A6C34878D82A}">
                    <a16:rowId xmlns:a16="http://schemas.microsoft.com/office/drawing/2014/main" val="4078762989"/>
                  </a:ext>
                </a:extLst>
              </a:tr>
              <a:tr h="176117">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a:solidFill>
                            <a:srgbClr val="000000"/>
                          </a:solidFill>
                          <a:effectLst/>
                          <a:latin typeface="Calibri" panose="020F0502020204030204" pitchFamily="34" charset="0"/>
                        </a:rPr>
                        <a:t>Lion Cup Luxembourg Open (karate)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Magfirah Syamsul Alam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SMAN 4 Makassar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a:solidFill>
                            <a:srgbClr val="000000"/>
                          </a:solidFill>
                          <a:effectLst/>
                          <a:latin typeface="Calibri" panose="020F0502020204030204" pitchFamily="34" charset="0"/>
                        </a:rPr>
                        <a:t>Sulawesi Selatan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err="1">
                          <a:solidFill>
                            <a:srgbClr val="000000"/>
                          </a:solidFill>
                          <a:effectLst/>
                          <a:latin typeface="Calibri" panose="020F0502020204030204" pitchFamily="34" charset="0"/>
                        </a:rPr>
                        <a:t>Emas</a:t>
                      </a:r>
                      <a:endParaRPr lang="en-US" sz="1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3213935446"/>
                  </a:ext>
                </a:extLst>
              </a:tr>
              <a:tr h="176117">
                <a:tc>
                  <a:txBody>
                    <a:bodyPr/>
                    <a:lstStyle/>
                    <a:p>
                      <a:pPr algn="ctr" fontAlgn="b"/>
                      <a:r>
                        <a:rPr lang="en-US" sz="10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Lion Cup Luxembourg Open (karate)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Chandra </a:t>
                      </a:r>
                      <a:r>
                        <a:rPr lang="en-US" sz="1000" b="0" i="0" u="none" strike="noStrike" dirty="0" err="1">
                          <a:solidFill>
                            <a:srgbClr val="000000"/>
                          </a:solidFill>
                          <a:effectLst/>
                          <a:latin typeface="Calibri" panose="020F0502020204030204" pitchFamily="34" charset="0"/>
                        </a:rPr>
                        <a:t>Nevo</a:t>
                      </a:r>
                      <a:r>
                        <a:rPr lang="en-US" sz="1000" b="0" i="0" u="none" strike="noStrike" dirty="0">
                          <a:solidFill>
                            <a:srgbClr val="000000"/>
                          </a:solidFill>
                          <a:effectLst/>
                          <a:latin typeface="Calibri" panose="020F0502020204030204" pitchFamily="34" charset="0"/>
                        </a:rPr>
                        <a:t> 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SMA </a:t>
                      </a:r>
                      <a:r>
                        <a:rPr lang="en-US" sz="1000" b="0" i="0" u="none" strike="noStrike" dirty="0" err="1">
                          <a:solidFill>
                            <a:srgbClr val="000000"/>
                          </a:solidFill>
                          <a:effectLst/>
                          <a:latin typeface="Calibri" panose="020F0502020204030204" pitchFamily="34" charset="0"/>
                        </a:rPr>
                        <a:t>Tambun</a:t>
                      </a:r>
                      <a:r>
                        <a:rPr lang="en-US" sz="1000" b="0" i="0" u="none" strike="noStrike" dirty="0">
                          <a:solidFill>
                            <a:srgbClr val="000000"/>
                          </a:solidFill>
                          <a:effectLst/>
                          <a:latin typeface="Calibri" panose="020F0502020204030204" pitchFamily="34" charset="0"/>
                        </a:rPr>
                        <a:t>, Bekasi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Jawa Barat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Emas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3881064"/>
                  </a:ext>
                </a:extLst>
              </a:tr>
              <a:tr h="176117">
                <a:tc>
                  <a:txBody>
                    <a:bodyPr/>
                    <a:lstStyle/>
                    <a:p>
                      <a:pPr algn="ctr" fontAlgn="b"/>
                      <a:r>
                        <a:rPr lang="en-US" sz="1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Lion Cup Luxembourg Open (karate)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Magfirah Syamsul Alam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SMAN 4 Makassar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Sulawesi Selatan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a:solidFill>
                            <a:srgbClr val="000000"/>
                          </a:solidFill>
                          <a:effectLst/>
                          <a:latin typeface="Calibri" panose="020F0502020204030204" pitchFamily="34" charset="0"/>
                        </a:rPr>
                        <a:t>Perak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3822343712"/>
                  </a:ext>
                </a:extLst>
              </a:tr>
              <a:tr h="176117">
                <a:tc>
                  <a:txBody>
                    <a:bodyPr/>
                    <a:lstStyle/>
                    <a:p>
                      <a:pPr algn="ctr" fontAlgn="b"/>
                      <a:r>
                        <a:rPr lang="en-US" sz="10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Lion Cup Luxembourg Open (karate)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Yofin Yola Paramitha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SMAN 1 Batu Malang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Jawa Timur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Perunggu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6445614"/>
                  </a:ext>
                </a:extLst>
              </a:tr>
              <a:tr h="176117">
                <a:tc>
                  <a:txBody>
                    <a:bodyPr/>
                    <a:lstStyle/>
                    <a:p>
                      <a:pPr algn="ctr" fontAlgn="b"/>
                      <a:r>
                        <a:rPr lang="en-US" sz="10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Lion Cup Luxembourg Open (karate)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Athallariq Irawan Putra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SMAN 3 Surakarta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Jawa Tengah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err="1">
                          <a:solidFill>
                            <a:srgbClr val="000000"/>
                          </a:solidFill>
                          <a:effectLst/>
                          <a:latin typeface="Calibri" panose="020F0502020204030204" pitchFamily="34" charset="0"/>
                        </a:rPr>
                        <a:t>Perunggu</a:t>
                      </a:r>
                      <a:endParaRPr lang="en-US" sz="1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1774484928"/>
                  </a:ext>
                </a:extLst>
              </a:tr>
              <a:tr h="176117">
                <a:tc>
                  <a:txBody>
                    <a:bodyPr/>
                    <a:lstStyle/>
                    <a:p>
                      <a:pPr algn="ctr" fontAlgn="b"/>
                      <a:r>
                        <a:rPr lang="en-US" sz="10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Karate Banzai Cup Open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Juanda Risman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SMAN 9 Banda Aceh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Aceh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Emas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37664"/>
                  </a:ext>
                </a:extLst>
              </a:tr>
              <a:tr h="176117">
                <a:tc>
                  <a:txBody>
                    <a:bodyPr/>
                    <a:lstStyle/>
                    <a:p>
                      <a:pPr algn="ctr" fontAlgn="b"/>
                      <a:r>
                        <a:rPr lang="en-US" sz="10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Karate Banzai Cup Open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Sharon V Ririhena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SMA Kartika III-1 Ambon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Maluku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err="1">
                          <a:solidFill>
                            <a:srgbClr val="000000"/>
                          </a:solidFill>
                          <a:effectLst/>
                          <a:latin typeface="Calibri" panose="020F0502020204030204" pitchFamily="34" charset="0"/>
                        </a:rPr>
                        <a:t>Emas</a:t>
                      </a:r>
                      <a:endParaRPr lang="en-US" sz="1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2798501281"/>
                  </a:ext>
                </a:extLst>
              </a:tr>
              <a:tr h="176117">
                <a:tc>
                  <a:txBody>
                    <a:bodyPr/>
                    <a:lstStyle/>
                    <a:p>
                      <a:pPr algn="ctr" fontAlgn="b"/>
                      <a:r>
                        <a:rPr lang="en-US" sz="10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Karate Banzai Cup Open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Krisda Putri Aprilia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SMAN 1 Makassar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Sulawesi Selatan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Perak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652975"/>
                  </a:ext>
                </a:extLst>
              </a:tr>
              <a:tr h="176117">
                <a:tc>
                  <a:txBody>
                    <a:bodyPr/>
                    <a:lstStyle/>
                    <a:p>
                      <a:pPr algn="ctr" fontAlgn="b"/>
                      <a:r>
                        <a:rPr lang="en-US" sz="10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Karate Banzai Cup Open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Jeshika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SMAN 3 Makassar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Sulawesi Selatan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err="1">
                          <a:solidFill>
                            <a:srgbClr val="000000"/>
                          </a:solidFill>
                          <a:effectLst/>
                          <a:latin typeface="Calibri" panose="020F0502020204030204" pitchFamily="34" charset="0"/>
                        </a:rPr>
                        <a:t>Perunggu</a:t>
                      </a:r>
                      <a:endParaRPr lang="en-US" sz="1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791698144"/>
                  </a:ext>
                </a:extLst>
              </a:tr>
              <a:tr h="176117">
                <a:tc>
                  <a:txBody>
                    <a:bodyPr/>
                    <a:lstStyle/>
                    <a:p>
                      <a:pPr algn="ctr" fontAlgn="b"/>
                      <a:r>
                        <a:rPr lang="en-US" sz="10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Karate Banzai Cup Open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Hero Emilio Karuntu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SMAN 2 Tangerang Selatan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Banten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Perunggu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611272"/>
                  </a:ext>
                </a:extLst>
              </a:tr>
              <a:tr h="176117">
                <a:tc>
                  <a:txBody>
                    <a:bodyPr/>
                    <a:lstStyle/>
                    <a:p>
                      <a:pPr algn="ctr" fontAlgn="b"/>
                      <a:r>
                        <a:rPr lang="en-US" sz="10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a:solidFill>
                            <a:srgbClr val="000000"/>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Karate Banzai Cup Open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Dimas M Rifqi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SMAN 6 Surabaya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Jawa Timur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311466712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66505489"/>
              </p:ext>
            </p:extLst>
          </p:nvPr>
        </p:nvGraphicFramePr>
        <p:xfrm>
          <a:off x="994857" y="1360533"/>
          <a:ext cx="10506601" cy="1400175"/>
        </p:xfrm>
        <a:graphic>
          <a:graphicData uri="http://schemas.openxmlformats.org/drawingml/2006/table">
            <a:tbl>
              <a:tblPr/>
              <a:tblGrid>
                <a:gridCol w="266052">
                  <a:extLst>
                    <a:ext uri="{9D8B030D-6E8A-4147-A177-3AD203B41FA5}">
                      <a16:colId xmlns:a16="http://schemas.microsoft.com/office/drawing/2014/main" val="554603347"/>
                    </a:ext>
                  </a:extLst>
                </a:gridCol>
                <a:gridCol w="685385">
                  <a:extLst>
                    <a:ext uri="{9D8B030D-6E8A-4147-A177-3AD203B41FA5}">
                      <a16:colId xmlns:a16="http://schemas.microsoft.com/office/drawing/2014/main" val="3273267876"/>
                    </a:ext>
                  </a:extLst>
                </a:gridCol>
                <a:gridCol w="2924454">
                  <a:extLst>
                    <a:ext uri="{9D8B030D-6E8A-4147-A177-3AD203B41FA5}">
                      <a16:colId xmlns:a16="http://schemas.microsoft.com/office/drawing/2014/main" val="3303620156"/>
                    </a:ext>
                  </a:extLst>
                </a:gridCol>
                <a:gridCol w="3111689">
                  <a:extLst>
                    <a:ext uri="{9D8B030D-6E8A-4147-A177-3AD203B41FA5}">
                      <a16:colId xmlns:a16="http://schemas.microsoft.com/office/drawing/2014/main" val="2566243962"/>
                    </a:ext>
                  </a:extLst>
                </a:gridCol>
                <a:gridCol w="1246623">
                  <a:extLst>
                    <a:ext uri="{9D8B030D-6E8A-4147-A177-3AD203B41FA5}">
                      <a16:colId xmlns:a16="http://schemas.microsoft.com/office/drawing/2014/main" val="1919643545"/>
                    </a:ext>
                  </a:extLst>
                </a:gridCol>
                <a:gridCol w="1211567">
                  <a:extLst>
                    <a:ext uri="{9D8B030D-6E8A-4147-A177-3AD203B41FA5}">
                      <a16:colId xmlns:a16="http://schemas.microsoft.com/office/drawing/2014/main" val="1198983246"/>
                    </a:ext>
                  </a:extLst>
                </a:gridCol>
                <a:gridCol w="1060831">
                  <a:extLst>
                    <a:ext uri="{9D8B030D-6E8A-4147-A177-3AD203B41FA5}">
                      <a16:colId xmlns:a16="http://schemas.microsoft.com/office/drawing/2014/main" val="1511157874"/>
                    </a:ext>
                  </a:extLst>
                </a:gridCol>
              </a:tblGrid>
              <a:tr h="200025">
                <a:tc>
                  <a:txBody>
                    <a:bodyPr/>
                    <a:lstStyle/>
                    <a:p>
                      <a:pPr algn="ctr" fontAlgn="b"/>
                      <a:r>
                        <a:rPr lang="en-US" sz="1200" b="1" i="0" u="none" strike="noStrike" dirty="0">
                          <a:solidFill>
                            <a:schemeClr val="bg1"/>
                          </a:solidFill>
                          <a:effectLst/>
                          <a:latin typeface="Calibri" panose="020F050202020403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en-US" sz="1200" b="1" i="0" u="none" strike="noStrike" dirty="0">
                          <a:solidFill>
                            <a:schemeClr val="bg1"/>
                          </a:solidFill>
                          <a:effectLst/>
                          <a:latin typeface="Calibri" panose="020F0502020204030204" pitchFamily="34" charset="0"/>
                        </a:rPr>
                        <a:t>TAHUN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en-US" sz="1200" b="1" i="0" u="none" strike="noStrike" dirty="0">
                          <a:solidFill>
                            <a:schemeClr val="bg1"/>
                          </a:solidFill>
                          <a:effectLst/>
                          <a:latin typeface="Calibri" panose="020F0502020204030204" pitchFamily="34" charset="0"/>
                        </a:rPr>
                        <a:t>JENIS OLIMPIADE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en-US" sz="1200" b="1" i="0" u="none" strike="noStrike" dirty="0">
                          <a:solidFill>
                            <a:schemeClr val="bg1"/>
                          </a:solidFill>
                          <a:effectLst/>
                          <a:latin typeface="Calibri" panose="020F0502020204030204" pitchFamily="34" charset="0"/>
                        </a:rPr>
                        <a:t>NAMA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en-US" sz="1200" b="1" i="0" u="none" strike="noStrike" dirty="0">
                          <a:solidFill>
                            <a:schemeClr val="bg1"/>
                          </a:solidFill>
                          <a:effectLst/>
                          <a:latin typeface="Calibri" panose="020F0502020204030204" pitchFamily="34" charset="0"/>
                        </a:rPr>
                        <a:t>SEKOLAH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en-US" sz="1200" b="1" i="0" u="none" strike="noStrike" dirty="0">
                          <a:solidFill>
                            <a:schemeClr val="bg1"/>
                          </a:solidFill>
                          <a:effectLst/>
                          <a:latin typeface="Calibri" panose="020F0502020204030204" pitchFamily="34" charset="0"/>
                        </a:rPr>
                        <a:t>PROVINSI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en-US" sz="1200" b="1" i="0" u="none" strike="noStrike" dirty="0">
                          <a:solidFill>
                            <a:schemeClr val="bg1"/>
                          </a:solidFill>
                          <a:effectLst/>
                          <a:latin typeface="Calibri" panose="020F0502020204030204" pitchFamily="34" charset="0"/>
                        </a:rPr>
                        <a:t>PENGHARGAAN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extLst>
                  <a:ext uri="{0D108BD9-81ED-4DB2-BD59-A6C34878D82A}">
                    <a16:rowId xmlns:a16="http://schemas.microsoft.com/office/drawing/2014/main" val="542992797"/>
                  </a:ext>
                </a:extLst>
              </a:tr>
              <a:tr h="200025">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a:solidFill>
                            <a:srgbClr val="000000"/>
                          </a:solidFill>
                          <a:effectLst/>
                          <a:latin typeface="Calibri" panose="020F050202020403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a:solidFill>
                            <a:srgbClr val="000000"/>
                          </a:solidFill>
                          <a:effectLst/>
                          <a:latin typeface="Calibri" panose="020F0502020204030204" pitchFamily="34" charset="0"/>
                        </a:rPr>
                        <a:t>Intel - International Science and Engineering Fair (ISEF)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a:solidFill>
                            <a:srgbClr val="000000"/>
                          </a:solidFill>
                          <a:effectLst/>
                          <a:latin typeface="Calibri" panose="020F0502020204030204" pitchFamily="34" charset="0"/>
                        </a:rPr>
                        <a:t>Tri </a:t>
                      </a:r>
                      <a:r>
                        <a:rPr lang="en-US" sz="1000" b="0" i="0" u="none" strike="noStrike" dirty="0" err="1">
                          <a:solidFill>
                            <a:srgbClr val="000000"/>
                          </a:solidFill>
                          <a:effectLst/>
                          <a:latin typeface="Calibri" panose="020F0502020204030204" pitchFamily="34" charset="0"/>
                        </a:rPr>
                        <a:t>Ardiansa</a:t>
                      </a:r>
                      <a:endParaRPr lang="en-US" sz="1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a:solidFill>
                            <a:srgbClr val="000000"/>
                          </a:solidFill>
                          <a:effectLst/>
                          <a:latin typeface="Calibri" panose="020F0502020204030204" pitchFamily="34" charset="0"/>
                        </a:rPr>
                        <a:t>SMAN 3 Semarang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err="1">
                          <a:solidFill>
                            <a:srgbClr val="000000"/>
                          </a:solidFill>
                          <a:effectLst/>
                          <a:latin typeface="Calibri" panose="020F0502020204030204" pitchFamily="34" charset="0"/>
                        </a:rPr>
                        <a:t>Jawa</a:t>
                      </a:r>
                      <a:r>
                        <a:rPr lang="en-US" sz="1000" b="0" i="0" u="none" strike="noStrike" dirty="0">
                          <a:solidFill>
                            <a:srgbClr val="000000"/>
                          </a:solidFill>
                          <a:effectLst/>
                          <a:latin typeface="Calibri" panose="020F0502020204030204" pitchFamily="34" charset="0"/>
                        </a:rPr>
                        <a:t> Tengah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473461506"/>
                  </a:ext>
                </a:extLst>
              </a:tr>
              <a:tr h="200025">
                <a:tc>
                  <a:txBody>
                    <a:bodyPr/>
                    <a:lstStyle/>
                    <a:p>
                      <a:pPr algn="ctr" fontAlgn="b"/>
                      <a:r>
                        <a:rPr lang="en-US" sz="10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Intel - International Science and Engineering Fair (ISEF)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Made </a:t>
                      </a:r>
                      <a:r>
                        <a:rPr lang="en-US" sz="1000" b="0" i="0" u="none" strike="noStrike" dirty="0" err="1">
                          <a:solidFill>
                            <a:srgbClr val="000000"/>
                          </a:solidFill>
                          <a:effectLst/>
                          <a:latin typeface="Calibri" panose="020F0502020204030204" pitchFamily="34" charset="0"/>
                        </a:rPr>
                        <a:t>Radikia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Prasanta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dan</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Bagus</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Putu</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Satria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Suarima</a:t>
                      </a:r>
                      <a:endParaRPr lang="en-US" sz="1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SMAN Bali Mandara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Bali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Special Award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291591"/>
                  </a:ext>
                </a:extLst>
              </a:tr>
              <a:tr h="200025">
                <a:tc>
                  <a:txBody>
                    <a:bodyPr/>
                    <a:lstStyle/>
                    <a:p>
                      <a:pPr algn="ctr" fontAlgn="b"/>
                      <a:r>
                        <a:rPr lang="en-US" sz="1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Intel - International Science and Engineering Fair (ISEF)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Najmuna Ratri Lakshita dan Sakina Yaumil Fitri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SMAN 1 Yogyakarta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D.I. Yogyakarta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140438300"/>
                  </a:ext>
                </a:extLst>
              </a:tr>
              <a:tr h="200025">
                <a:tc>
                  <a:txBody>
                    <a:bodyPr/>
                    <a:lstStyle/>
                    <a:p>
                      <a:pPr algn="ctr" fontAlgn="b"/>
                      <a:r>
                        <a:rPr lang="en-US" sz="10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Intel - International Science and Engineering Fair (ISEF)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Yuan Dwi Kurniawan dan I Dewa Gede Wicaksana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SMAN Bali Mandara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Bali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015301"/>
                  </a:ext>
                </a:extLst>
              </a:tr>
              <a:tr h="200025">
                <a:tc>
                  <a:txBody>
                    <a:bodyPr/>
                    <a:lstStyle/>
                    <a:p>
                      <a:pPr algn="ctr" fontAlgn="b"/>
                      <a:r>
                        <a:rPr lang="en-US" sz="10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Intel - International Science and Engineering Fair (ISEF)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Aden Muflih Khaitami Thontowi dan Fadlilah Nur Hasanah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SMAN 1 Yogyakarta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Calibri" panose="020F0502020204030204" pitchFamily="34" charset="0"/>
                        </a:rPr>
                        <a:t>D.I. Yogyakarta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1169938213"/>
                  </a:ext>
                </a:extLst>
              </a:tr>
              <a:tr h="200025">
                <a:tc>
                  <a:txBody>
                    <a:bodyPr/>
                    <a:lstStyle/>
                    <a:p>
                      <a:pPr algn="ctr" fontAlgn="b"/>
                      <a:r>
                        <a:rPr lang="en-US" sz="10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Intel - International Science and Engineering Fair (ISEF)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Ignatius Vito Wirawan Putra dan Attar Husna Fathiya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SMAN 8 Yogyakarta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D.I. Yogyakarta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9232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88141555"/>
              </p:ext>
            </p:extLst>
          </p:nvPr>
        </p:nvGraphicFramePr>
        <p:xfrm>
          <a:off x="994855" y="5751844"/>
          <a:ext cx="10532472" cy="600075"/>
        </p:xfrm>
        <a:graphic>
          <a:graphicData uri="http://schemas.openxmlformats.org/drawingml/2006/table">
            <a:tbl>
              <a:tblPr/>
              <a:tblGrid>
                <a:gridCol w="291923">
                  <a:extLst>
                    <a:ext uri="{9D8B030D-6E8A-4147-A177-3AD203B41FA5}">
                      <a16:colId xmlns:a16="http://schemas.microsoft.com/office/drawing/2014/main" val="2841202646"/>
                    </a:ext>
                  </a:extLst>
                </a:gridCol>
                <a:gridCol w="685385">
                  <a:extLst>
                    <a:ext uri="{9D8B030D-6E8A-4147-A177-3AD203B41FA5}">
                      <a16:colId xmlns:a16="http://schemas.microsoft.com/office/drawing/2014/main" val="2713524385"/>
                    </a:ext>
                  </a:extLst>
                </a:gridCol>
                <a:gridCol w="2805002">
                  <a:extLst>
                    <a:ext uri="{9D8B030D-6E8A-4147-A177-3AD203B41FA5}">
                      <a16:colId xmlns:a16="http://schemas.microsoft.com/office/drawing/2014/main" val="4109878943"/>
                    </a:ext>
                  </a:extLst>
                </a:gridCol>
                <a:gridCol w="2043463">
                  <a:extLst>
                    <a:ext uri="{9D8B030D-6E8A-4147-A177-3AD203B41FA5}">
                      <a16:colId xmlns:a16="http://schemas.microsoft.com/office/drawing/2014/main" val="3343112820"/>
                    </a:ext>
                  </a:extLst>
                </a:gridCol>
                <a:gridCol w="2284617">
                  <a:extLst>
                    <a:ext uri="{9D8B030D-6E8A-4147-A177-3AD203B41FA5}">
                      <a16:colId xmlns:a16="http://schemas.microsoft.com/office/drawing/2014/main" val="2516787632"/>
                    </a:ext>
                  </a:extLst>
                </a:gridCol>
                <a:gridCol w="1361251">
                  <a:extLst>
                    <a:ext uri="{9D8B030D-6E8A-4147-A177-3AD203B41FA5}">
                      <a16:colId xmlns:a16="http://schemas.microsoft.com/office/drawing/2014/main" val="3989244277"/>
                    </a:ext>
                  </a:extLst>
                </a:gridCol>
                <a:gridCol w="1060831">
                  <a:extLst>
                    <a:ext uri="{9D8B030D-6E8A-4147-A177-3AD203B41FA5}">
                      <a16:colId xmlns:a16="http://schemas.microsoft.com/office/drawing/2014/main" val="1645246325"/>
                    </a:ext>
                  </a:extLst>
                </a:gridCol>
              </a:tblGrid>
              <a:tr h="200025">
                <a:tc>
                  <a:txBody>
                    <a:bodyPr/>
                    <a:lstStyle/>
                    <a:p>
                      <a:pPr algn="ctr" fontAlgn="b"/>
                      <a:r>
                        <a:rPr lang="en-US" sz="1200" b="1" i="0" u="none" strike="noStrike" dirty="0">
                          <a:solidFill>
                            <a:schemeClr val="bg1"/>
                          </a:solidFill>
                          <a:effectLst/>
                          <a:latin typeface="Calibri" panose="020F050202020403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en-US" sz="1200" b="1" i="0" u="none" strike="noStrike" dirty="0">
                          <a:solidFill>
                            <a:schemeClr val="bg1"/>
                          </a:solidFill>
                          <a:effectLst/>
                          <a:latin typeface="Calibri" panose="020F0502020204030204" pitchFamily="34" charset="0"/>
                        </a:rPr>
                        <a:t>TAHUN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en-US" sz="1200" b="1" i="0" u="none" strike="noStrike" dirty="0">
                          <a:solidFill>
                            <a:schemeClr val="bg1"/>
                          </a:solidFill>
                          <a:effectLst/>
                          <a:latin typeface="Calibri" panose="020F0502020204030204" pitchFamily="34" charset="0"/>
                        </a:rPr>
                        <a:t>JENIS OLIMPIADE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en-US" sz="1200" b="1" i="0" u="none" strike="noStrike">
                          <a:solidFill>
                            <a:schemeClr val="bg1"/>
                          </a:solidFill>
                          <a:effectLst/>
                          <a:latin typeface="Calibri" panose="020F0502020204030204" pitchFamily="34" charset="0"/>
                        </a:rPr>
                        <a:t>NAMA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en-US" sz="1200" b="1" i="0" u="none" strike="noStrike" dirty="0">
                          <a:solidFill>
                            <a:schemeClr val="bg1"/>
                          </a:solidFill>
                          <a:effectLst/>
                          <a:latin typeface="Calibri" panose="020F0502020204030204" pitchFamily="34" charset="0"/>
                        </a:rPr>
                        <a:t>SEKOLAH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en-US" sz="1200" b="1" i="0" u="none" strike="noStrike" dirty="0">
                          <a:solidFill>
                            <a:schemeClr val="bg1"/>
                          </a:solidFill>
                          <a:effectLst/>
                          <a:latin typeface="Calibri" panose="020F0502020204030204" pitchFamily="34" charset="0"/>
                        </a:rPr>
                        <a:t>PROVINSI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tc>
                  <a:txBody>
                    <a:bodyPr/>
                    <a:lstStyle/>
                    <a:p>
                      <a:pPr algn="ctr" fontAlgn="b"/>
                      <a:r>
                        <a:rPr lang="en-US" sz="1200" b="1" i="0" u="none" strike="noStrike" dirty="0">
                          <a:solidFill>
                            <a:schemeClr val="bg1"/>
                          </a:solidFill>
                          <a:effectLst/>
                          <a:latin typeface="Calibri" panose="020F0502020204030204" pitchFamily="34" charset="0"/>
                        </a:rPr>
                        <a:t>PENGHARGAAN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C61"/>
                    </a:solidFill>
                  </a:tcPr>
                </a:tc>
                <a:extLst>
                  <a:ext uri="{0D108BD9-81ED-4DB2-BD59-A6C34878D82A}">
                    <a16:rowId xmlns:a16="http://schemas.microsoft.com/office/drawing/2014/main" val="1752511484"/>
                  </a:ext>
                </a:extLst>
              </a:tr>
              <a:tr h="200025">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a:solidFill>
                            <a:srgbClr val="000000"/>
                          </a:solidFill>
                          <a:effectLst/>
                          <a:latin typeface="Calibri" panose="020F050202020403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a:solidFill>
                            <a:srgbClr val="000000"/>
                          </a:solidFill>
                          <a:effectLst/>
                          <a:latin typeface="Calibri" panose="020F0502020204030204" pitchFamily="34" charset="0"/>
                        </a:rPr>
                        <a:t>International Festival Art and Culture (</a:t>
                      </a:r>
                      <a:r>
                        <a:rPr lang="en-US" sz="1000" b="0" i="0" u="none" strike="noStrike" dirty="0" err="1">
                          <a:solidFill>
                            <a:srgbClr val="000000"/>
                          </a:solidFill>
                          <a:effectLst/>
                          <a:latin typeface="Calibri" panose="020F0502020204030204" pitchFamily="34" charset="0"/>
                        </a:rPr>
                        <a:t>Desian</a:t>
                      </a:r>
                      <a:r>
                        <a:rPr lang="en-US" sz="1000" b="0" i="0" u="none" strike="noStrike" dirty="0">
                          <a:solidFill>
                            <a:srgbClr val="000000"/>
                          </a:solidFill>
                          <a:effectLst/>
                          <a:latin typeface="Calibri" panose="020F0502020204030204" pitchFamily="34" charset="0"/>
                        </a:rPr>
                        <a:t> Poster)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a:solidFill>
                            <a:srgbClr val="000000"/>
                          </a:solidFill>
                          <a:effectLst/>
                          <a:latin typeface="Calibri" panose="020F0502020204030204" pitchFamily="34" charset="0"/>
                        </a:rPr>
                        <a:t>Muhammad </a:t>
                      </a:r>
                      <a:r>
                        <a:rPr lang="en-US" sz="1000" b="0" i="0" u="none" strike="noStrike" dirty="0" err="1">
                          <a:solidFill>
                            <a:srgbClr val="000000"/>
                          </a:solidFill>
                          <a:effectLst/>
                          <a:latin typeface="Calibri" panose="020F0502020204030204" pitchFamily="34" charset="0"/>
                        </a:rPr>
                        <a:t>Naufal</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Giffari</a:t>
                      </a:r>
                      <a:endParaRPr lang="en-US" sz="1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a:solidFill>
                            <a:srgbClr val="000000"/>
                          </a:solidFill>
                          <a:effectLst/>
                          <a:latin typeface="Calibri" panose="020F0502020204030204" pitchFamily="34" charset="0"/>
                        </a:rPr>
                        <a:t>SMAN 1 </a:t>
                      </a:r>
                      <a:r>
                        <a:rPr lang="en-US" sz="1000" b="0" i="0" u="none" strike="noStrike" dirty="0" err="1">
                          <a:solidFill>
                            <a:srgbClr val="000000"/>
                          </a:solidFill>
                          <a:effectLst/>
                          <a:latin typeface="Calibri" panose="020F0502020204030204" pitchFamily="34" charset="0"/>
                        </a:rPr>
                        <a:t>Mataram</a:t>
                      </a:r>
                      <a:endParaRPr lang="en-US" sz="1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a:solidFill>
                            <a:srgbClr val="000000"/>
                          </a:solidFill>
                          <a:effectLst/>
                          <a:latin typeface="Calibri" panose="020F0502020204030204" pitchFamily="34" charset="0"/>
                        </a:rPr>
                        <a:t>Nusa Tenggara Barat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US" sz="1000" b="0" i="0" u="none" strike="noStrike" dirty="0" err="1">
                          <a:solidFill>
                            <a:srgbClr val="000000"/>
                          </a:solidFill>
                          <a:effectLst/>
                          <a:latin typeface="Calibri" panose="020F0502020204030204" pitchFamily="34" charset="0"/>
                        </a:rPr>
                        <a:t>Emas</a:t>
                      </a:r>
                      <a:endParaRPr lang="en-US" sz="1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3306075539"/>
                  </a:ext>
                </a:extLst>
              </a:tr>
              <a:tr h="200025">
                <a:tc>
                  <a:txBody>
                    <a:bodyPr/>
                    <a:lstStyle/>
                    <a:p>
                      <a:pPr algn="ctr" fontAlgn="b"/>
                      <a:r>
                        <a:rPr lang="en-US" sz="10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International Festival Art and Culture (</a:t>
                      </a:r>
                      <a:r>
                        <a:rPr lang="en-US" sz="1000" b="0" i="0" u="none" strike="noStrike" dirty="0" err="1">
                          <a:solidFill>
                            <a:srgbClr val="000000"/>
                          </a:solidFill>
                          <a:effectLst/>
                          <a:latin typeface="Calibri" panose="020F0502020204030204" pitchFamily="34" charset="0"/>
                        </a:rPr>
                        <a:t>Desian</a:t>
                      </a:r>
                      <a:r>
                        <a:rPr lang="en-US" sz="1000" b="0" i="0" u="none" strike="noStrike" dirty="0">
                          <a:solidFill>
                            <a:srgbClr val="000000"/>
                          </a:solidFill>
                          <a:effectLst/>
                          <a:latin typeface="Calibri" panose="020F0502020204030204" pitchFamily="34" charset="0"/>
                        </a:rPr>
                        <a:t> Poster)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err="1">
                          <a:solidFill>
                            <a:srgbClr val="000000"/>
                          </a:solidFill>
                          <a:effectLst/>
                          <a:latin typeface="Calibri" panose="020F0502020204030204" pitchFamily="34" charset="0"/>
                        </a:rPr>
                        <a:t>Mujahid</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Afif</a:t>
                      </a:r>
                      <a:r>
                        <a:rPr lang="en-US" sz="1000" b="0" i="0" u="none" strike="noStrike" dirty="0">
                          <a:solidFill>
                            <a:srgbClr val="000000"/>
                          </a:solidFill>
                          <a:effectLst/>
                          <a:latin typeface="Calibri" panose="020F0502020204030204" pitchFamily="34" charset="0"/>
                        </a:rPr>
                        <a:t> A. 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SMAN 1 Modal </a:t>
                      </a:r>
                      <a:r>
                        <a:rPr lang="en-US" sz="1000" b="0" i="0" u="none" strike="noStrike" dirty="0" err="1">
                          <a:solidFill>
                            <a:srgbClr val="000000"/>
                          </a:solidFill>
                          <a:effectLst/>
                          <a:latin typeface="Calibri" panose="020F0502020204030204" pitchFamily="34" charset="0"/>
                        </a:rPr>
                        <a:t>Bangsa</a:t>
                      </a:r>
                      <a:endParaRPr lang="en-US" sz="1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Aceh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err="1">
                          <a:solidFill>
                            <a:srgbClr val="000000"/>
                          </a:solidFill>
                          <a:effectLst/>
                          <a:latin typeface="Calibri" panose="020F0502020204030204" pitchFamily="34" charset="0"/>
                        </a:rPr>
                        <a:t>Emas</a:t>
                      </a:r>
                      <a:endParaRPr lang="en-US" sz="1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987382"/>
                  </a:ext>
                </a:extLst>
              </a:tr>
            </a:tbl>
          </a:graphicData>
        </a:graphic>
      </p:graphicFrame>
      <p:sp>
        <p:nvSpPr>
          <p:cNvPr id="13" name="TextBox 12"/>
          <p:cNvSpPr txBox="1"/>
          <p:nvPr/>
        </p:nvSpPr>
        <p:spPr>
          <a:xfrm>
            <a:off x="994855" y="5382512"/>
            <a:ext cx="65648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Desain</a:t>
            </a:r>
            <a:r>
              <a:rPr kumimoji="0" lang="en-US" sz="1800" b="0" i="0" u="none" strike="noStrike" kern="1200" cap="none" spc="0" normalizeH="0" baseline="0" noProof="0" dirty="0">
                <a:ln>
                  <a:noFill/>
                </a:ln>
                <a:solidFill>
                  <a:prstClr val="black"/>
                </a:solidFill>
                <a:effectLst/>
                <a:uLnTx/>
                <a:uFillTx/>
                <a:latin typeface="Calibri"/>
                <a:ea typeface="+mn-ea"/>
                <a:cs typeface="+mn-cs"/>
              </a:rPr>
              <a:t> Poster-IFAC</a:t>
            </a:r>
          </a:p>
        </p:txBody>
      </p:sp>
    </p:spTree>
    <p:extLst>
      <p:ext uri="{BB962C8B-B14F-4D97-AF65-F5344CB8AC3E}">
        <p14:creationId xmlns:p14="http://schemas.microsoft.com/office/powerpoint/2010/main" val="525960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013F"/>
        </a:solidFill>
        <a:effectLst/>
      </p:bgPr>
    </p:bg>
    <p:spTree>
      <p:nvGrpSpPr>
        <p:cNvPr id="1" name=""/>
        <p:cNvGrpSpPr/>
        <p:nvPr/>
      </p:nvGrpSpPr>
      <p:grpSpPr>
        <a:xfrm>
          <a:off x="0" y="0"/>
          <a:ext cx="0" cy="0"/>
          <a:chOff x="0" y="0"/>
          <a:chExt cx="0" cy="0"/>
        </a:xfrm>
      </p:grpSpPr>
      <p:sp>
        <p:nvSpPr>
          <p:cNvPr id="4" name="Flowchart: Process 3"/>
          <p:cNvSpPr/>
          <p:nvPr/>
        </p:nvSpPr>
        <p:spPr>
          <a:xfrm>
            <a:off x="0" y="0"/>
            <a:ext cx="12192000" cy="1870364"/>
          </a:xfrm>
          <a:prstGeom prst="flowChartProcess">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89490"/>
            <a:ext cx="10515600" cy="1325563"/>
          </a:xfrm>
        </p:spPr>
        <p:txBody>
          <a:bodyPr/>
          <a:lstStyle/>
          <a:p>
            <a:pPr algn="ctr"/>
            <a:r>
              <a:rPr lang="id-ID" dirty="0">
                <a:solidFill>
                  <a:schemeClr val="bg1"/>
                </a:solidFill>
                <a:latin typeface="Bahnschrift SemiBold" panose="020B0502040204020203" pitchFamily="34" charset="0"/>
              </a:rPr>
              <a:t>TUGAS SUBDIT PESERTA DIDIK</a:t>
            </a:r>
          </a:p>
        </p:txBody>
      </p:sp>
      <p:sp>
        <p:nvSpPr>
          <p:cNvPr id="3" name="Content Placeholder 2"/>
          <p:cNvSpPr>
            <a:spLocks noGrp="1"/>
          </p:cNvSpPr>
          <p:nvPr>
            <p:ph idx="1"/>
          </p:nvPr>
        </p:nvSpPr>
        <p:spPr>
          <a:xfrm>
            <a:off x="4741333" y="2119946"/>
            <a:ext cx="7147405" cy="4702629"/>
          </a:xfrm>
          <a:solidFill>
            <a:schemeClr val="bg2">
              <a:lumMod val="25000"/>
            </a:schemeClr>
          </a:solidFill>
        </p:spPr>
        <p:txBody>
          <a:bodyPr>
            <a:noAutofit/>
          </a:bodyPr>
          <a:lstStyle/>
          <a:p>
            <a:pPr marL="0" indent="0">
              <a:buNone/>
            </a:pPr>
            <a:r>
              <a:rPr lang="id-ID" sz="1900" dirty="0">
                <a:solidFill>
                  <a:schemeClr val="bg1"/>
                </a:solidFill>
              </a:rPr>
              <a:t>Subdit Peserta Didik mempunyai tugas untuk</a:t>
            </a:r>
            <a:r>
              <a:rPr lang="en-ID" sz="1900" dirty="0">
                <a:solidFill>
                  <a:schemeClr val="bg1"/>
                </a:solidFill>
              </a:rPr>
              <a:t> </a:t>
            </a:r>
            <a:r>
              <a:rPr lang="id-ID" sz="1900" dirty="0">
                <a:solidFill>
                  <a:schemeClr val="bg1"/>
                </a:solidFill>
              </a:rPr>
              <a:t>melaksanakan </a:t>
            </a:r>
            <a:r>
              <a:rPr lang="id-ID" sz="1900" dirty="0">
                <a:solidFill>
                  <a:srgbClr val="FFFF00"/>
                </a:solidFill>
              </a:rPr>
              <a:t>penyusunan bahan perumusan</a:t>
            </a:r>
            <a:r>
              <a:rPr lang="id-ID" sz="1900" dirty="0">
                <a:solidFill>
                  <a:schemeClr val="bg1"/>
                </a:solidFill>
              </a:rPr>
              <a:t>, </a:t>
            </a:r>
            <a:r>
              <a:rPr lang="id-ID" sz="1900" dirty="0">
                <a:solidFill>
                  <a:srgbClr val="FF0000"/>
                </a:solidFill>
              </a:rPr>
              <a:t>koordinasi</a:t>
            </a:r>
            <a:r>
              <a:rPr lang="id-ID" sz="1900" dirty="0">
                <a:solidFill>
                  <a:schemeClr val="bg1"/>
                </a:solidFill>
              </a:rPr>
              <a:t>, dan</a:t>
            </a:r>
            <a:r>
              <a:rPr lang="en-ID" sz="1900" dirty="0"/>
              <a:t> </a:t>
            </a:r>
            <a:r>
              <a:rPr lang="id-ID" sz="1900" dirty="0">
                <a:solidFill>
                  <a:srgbClr val="00B0F0"/>
                </a:solidFill>
              </a:rPr>
              <a:t>pelaksanaan kebijakan</a:t>
            </a:r>
            <a:r>
              <a:rPr lang="id-ID" sz="1900" dirty="0">
                <a:solidFill>
                  <a:schemeClr val="bg1"/>
                </a:solidFill>
              </a:rPr>
              <a:t>,</a:t>
            </a:r>
            <a:r>
              <a:rPr lang="id-ID" sz="1900" dirty="0"/>
              <a:t> </a:t>
            </a:r>
            <a:r>
              <a:rPr lang="id-ID" sz="1900" dirty="0">
                <a:solidFill>
                  <a:srgbClr val="92D050"/>
                </a:solidFill>
              </a:rPr>
              <a:t>norma, standar, prosedur, kriteria</a:t>
            </a:r>
            <a:r>
              <a:rPr lang="id-ID" sz="1900" dirty="0">
                <a:solidFill>
                  <a:schemeClr val="bg1"/>
                </a:solidFill>
              </a:rPr>
              <a:t>,</a:t>
            </a:r>
            <a:r>
              <a:rPr lang="en-ID" sz="1900" dirty="0">
                <a:solidFill>
                  <a:schemeClr val="bg1"/>
                </a:solidFill>
              </a:rPr>
              <a:t> </a:t>
            </a:r>
            <a:r>
              <a:rPr lang="id-ID" sz="1900" dirty="0">
                <a:solidFill>
                  <a:schemeClr val="accent4"/>
                </a:solidFill>
              </a:rPr>
              <a:t>bimbingan teknis </a:t>
            </a:r>
            <a:r>
              <a:rPr lang="id-ID" sz="1900" dirty="0">
                <a:solidFill>
                  <a:schemeClr val="bg1"/>
                </a:solidFill>
              </a:rPr>
              <a:t>dan</a:t>
            </a:r>
            <a:r>
              <a:rPr lang="id-ID" sz="1900" dirty="0"/>
              <a:t> </a:t>
            </a:r>
            <a:r>
              <a:rPr lang="id-ID" sz="1900" dirty="0">
                <a:solidFill>
                  <a:srgbClr val="FF0000"/>
                </a:solidFill>
              </a:rPr>
              <a:t>supervisi</a:t>
            </a:r>
            <a:r>
              <a:rPr lang="id-ID" sz="1900" dirty="0"/>
              <a:t> </a:t>
            </a:r>
            <a:r>
              <a:rPr lang="id-ID" sz="1900" dirty="0">
                <a:solidFill>
                  <a:schemeClr val="bg1"/>
                </a:solidFill>
              </a:rPr>
              <a:t>dibidang peserta didik</a:t>
            </a:r>
            <a:r>
              <a:rPr lang="en-ID" sz="1900" dirty="0">
                <a:solidFill>
                  <a:schemeClr val="bg1"/>
                </a:solidFill>
              </a:rPr>
              <a:t> </a:t>
            </a:r>
            <a:r>
              <a:rPr lang="id-ID" sz="1900" dirty="0">
                <a:solidFill>
                  <a:schemeClr val="bg1"/>
                </a:solidFill>
              </a:rPr>
              <a:t>sekolah menengah atas. </a:t>
            </a:r>
          </a:p>
          <a:p>
            <a:pPr marL="0" indent="0" algn="just">
              <a:buNone/>
              <a:tabLst>
                <a:tab pos="355600" algn="l"/>
              </a:tabLst>
            </a:pPr>
            <a:r>
              <a:rPr lang="id-ID" sz="1900" dirty="0">
                <a:solidFill>
                  <a:schemeClr val="bg1"/>
                </a:solidFill>
              </a:rPr>
              <a:t>	Sub Direktorat Peserta Didik terdiri dari 2 seksi, yaitu</a:t>
            </a:r>
            <a:r>
              <a:rPr lang="id-ID" sz="1900" dirty="0"/>
              <a:t>: </a:t>
            </a:r>
          </a:p>
          <a:p>
            <a:pPr lvl="1" algn="just"/>
            <a:r>
              <a:rPr lang="id-ID" sz="1900" dirty="0">
                <a:solidFill>
                  <a:srgbClr val="00FFFF"/>
                </a:solidFill>
              </a:rPr>
              <a:t>a. Seksi Bakat dan Prestasi </a:t>
            </a:r>
            <a:r>
              <a:rPr lang="id-ID" sz="1900" dirty="0">
                <a:solidFill>
                  <a:schemeClr val="bg1"/>
                </a:solidFill>
              </a:rPr>
              <a:t>mempunyai tugas melakukan penyusunan bahan perumusan, koordinasi, dan pelaksanaan kebijakan, norma, standar, prosedur, kriteria, bimbingan teknis dan supervisi, evaluasi dan laporan di bidang bakat dan prestasi peserta didik sekolah menengah atas</a:t>
            </a:r>
            <a:r>
              <a:rPr lang="id-ID" sz="1900" dirty="0"/>
              <a:t>. </a:t>
            </a:r>
          </a:p>
          <a:p>
            <a:pPr lvl="1" algn="just"/>
            <a:r>
              <a:rPr lang="id-ID" sz="1900" dirty="0">
                <a:solidFill>
                  <a:srgbClr val="FFFF00"/>
                </a:solidFill>
              </a:rPr>
              <a:t>b. Seksi Kepribadian </a:t>
            </a:r>
            <a:r>
              <a:rPr lang="id-ID" sz="1900" dirty="0">
                <a:solidFill>
                  <a:schemeClr val="bg1"/>
                </a:solidFill>
              </a:rPr>
              <a:t>mempunyai tugas melakukan penyusunan bahan perumusan, koordinasi, dan pelaksanaan kebijakan, norma, standar, prosedur, kriteria, bimbingan teknis dan supervisi, evaluasi dan laporan di bidang peningkatan kualitas pendidikan karakter dan kepribadian peserta didik sekolah menengah atas. </a:t>
            </a:r>
          </a:p>
        </p:txBody>
      </p:sp>
      <p:sp>
        <p:nvSpPr>
          <p:cNvPr id="6" name="Isosceles Triangle 5"/>
          <p:cNvSpPr/>
          <p:nvPr/>
        </p:nvSpPr>
        <p:spPr>
          <a:xfrm rot="10800000">
            <a:off x="1984535" y="1870364"/>
            <a:ext cx="1094509" cy="499164"/>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98" y="2721741"/>
            <a:ext cx="3881185" cy="34990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111304" y="6438807"/>
            <a:ext cx="1957137" cy="307777"/>
          </a:xfrm>
          <a:prstGeom prst="rect">
            <a:avLst/>
          </a:prstGeom>
          <a:noFill/>
        </p:spPr>
        <p:txBody>
          <a:bodyPr wrap="square" rtlCol="0">
            <a:spAutoFit/>
          </a:bodyPr>
          <a:lstStyle/>
          <a:p>
            <a:pPr algn="r"/>
            <a:r>
              <a:rPr lang="en-ID" sz="1400" dirty="0">
                <a:solidFill>
                  <a:schemeClr val="bg1"/>
                </a:solidFill>
              </a:rPr>
              <a:t>by </a:t>
            </a:r>
            <a:r>
              <a:rPr lang="en-ID" sz="1400" dirty="0" err="1">
                <a:solidFill>
                  <a:schemeClr val="bg1"/>
                </a:solidFill>
              </a:rPr>
              <a:t>habibmailulafif</a:t>
            </a:r>
            <a:endParaRPr lang="en-US" sz="1400" dirty="0">
              <a:solidFill>
                <a:schemeClr val="bg1"/>
              </a:solidFill>
            </a:endParaRPr>
          </a:p>
        </p:txBody>
      </p:sp>
    </p:spTree>
    <p:extLst>
      <p:ext uri="{BB962C8B-B14F-4D97-AF65-F5344CB8AC3E}">
        <p14:creationId xmlns:p14="http://schemas.microsoft.com/office/powerpoint/2010/main" val="14819231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67299" y="0"/>
            <a:ext cx="2197101" cy="723900"/>
          </a:xfrm>
        </p:spPr>
        <p:txBody>
          <a:bodyPr>
            <a:noAutofit/>
          </a:bodyPr>
          <a:lstStyle/>
          <a:p>
            <a:pPr algn="ctr"/>
            <a:r>
              <a:rPr lang="en-US" sz="4400" b="1" dirty="0">
                <a:solidFill>
                  <a:srgbClr val="002060"/>
                </a:solidFill>
              </a:rPr>
              <a:t>PIP/KIP</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757" y="1012824"/>
            <a:ext cx="6586183" cy="5273676"/>
          </a:xfrm>
          <a:prstGeom prst="rect">
            <a:avLst/>
          </a:prstGeom>
        </p:spPr>
      </p:pic>
    </p:spTree>
    <p:extLst>
      <p:ext uri="{BB962C8B-B14F-4D97-AF65-F5344CB8AC3E}">
        <p14:creationId xmlns:p14="http://schemas.microsoft.com/office/powerpoint/2010/main" val="20548839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46" y="446004"/>
            <a:ext cx="8538453" cy="669117"/>
          </a:xfrm>
        </p:spPr>
        <p:txBody>
          <a:bodyPr>
            <a:noAutofit/>
          </a:bodyPr>
          <a:lstStyle/>
          <a:p>
            <a:r>
              <a:rPr lang="sv-SE" sz="3100" dirty="0">
                <a:latin typeface="Bahnschrift SemiBold SemiConden" panose="020B0502040204020203" pitchFamily="34" charset="0"/>
              </a:rPr>
              <a:t>MEKANISME PENYALURAN DAN PENCAIRAN DANA PIP</a:t>
            </a:r>
          </a:p>
        </p:txBody>
      </p:sp>
      <p:sp>
        <p:nvSpPr>
          <p:cNvPr id="3" name="Footer Placeholder 2"/>
          <p:cNvSpPr>
            <a:spLocks noGrp="1"/>
          </p:cNvSpPr>
          <p:nvPr>
            <p:ph type="ftr" sz="quarter" idx="11"/>
          </p:nvPr>
        </p:nvSpPr>
        <p:spPr/>
        <p:txBody>
          <a:bodyPr/>
          <a:lstStyle/>
          <a:p>
            <a:r>
              <a:rPr lang="en-US" dirty="0" err="1"/>
              <a:t>Subdit</a:t>
            </a:r>
            <a:r>
              <a:rPr lang="en-US" dirty="0"/>
              <a:t> </a:t>
            </a:r>
            <a:r>
              <a:rPr lang="en-US" dirty="0" err="1"/>
              <a:t>Peserta</a:t>
            </a:r>
            <a:r>
              <a:rPr lang="en-US" dirty="0"/>
              <a:t> </a:t>
            </a:r>
            <a:r>
              <a:rPr lang="en-US" dirty="0" err="1"/>
              <a:t>Didik</a:t>
            </a:r>
            <a:r>
              <a:rPr lang="en-US" dirty="0"/>
              <a:t>|  </a:t>
            </a:r>
            <a:r>
              <a:rPr lang="en-US" dirty="0" err="1"/>
              <a:t>Direktorat</a:t>
            </a:r>
            <a:r>
              <a:rPr lang="en-US" dirty="0"/>
              <a:t> PSMA</a:t>
            </a:r>
          </a:p>
        </p:txBody>
      </p:sp>
      <p:pic>
        <p:nvPicPr>
          <p:cNvPr id="5" name="Picture 4"/>
          <p:cNvPicPr>
            <a:picLocks noChangeAspect="1"/>
          </p:cNvPicPr>
          <p:nvPr/>
        </p:nvPicPr>
        <p:blipFill rotWithShape="1">
          <a:blip r:embed="rId2"/>
          <a:srcRect t="886" r="894" b="-1"/>
          <a:stretch/>
        </p:blipFill>
        <p:spPr>
          <a:xfrm>
            <a:off x="1086289" y="1604156"/>
            <a:ext cx="10011400" cy="4631960"/>
          </a:xfrm>
          <a:prstGeom prst="rect">
            <a:avLst/>
          </a:prstGeom>
        </p:spPr>
      </p:pic>
    </p:spTree>
    <p:extLst>
      <p:ext uri="{BB962C8B-B14F-4D97-AF65-F5344CB8AC3E}">
        <p14:creationId xmlns:p14="http://schemas.microsoft.com/office/powerpoint/2010/main" val="24489408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47" y="446004"/>
            <a:ext cx="8282524" cy="669117"/>
          </a:xfrm>
        </p:spPr>
        <p:txBody>
          <a:bodyPr>
            <a:normAutofit fontScale="90000"/>
          </a:bodyPr>
          <a:lstStyle/>
          <a:p>
            <a:r>
              <a:rPr kumimoji="1" lang="sv-SE" altLang="ja-JP" dirty="0">
                <a:latin typeface="Bahnschrift SemiBold SemiConden" panose="020B0502040204020203" pitchFamily="34" charset="0"/>
              </a:rPr>
              <a:t>SASARAN KIP </a:t>
            </a:r>
            <a:r>
              <a:rPr kumimoji="1" lang="id-ID" altLang="ja-JP" dirty="0" smtClean="0">
                <a:latin typeface="Bahnschrift SemiBold SemiConden" panose="020B0502040204020203" pitchFamily="34" charset="0"/>
              </a:rPr>
              <a:t>2018</a:t>
            </a:r>
            <a:r>
              <a:rPr kumimoji="1" lang="en-US" altLang="ja-JP" dirty="0">
                <a:latin typeface="Bahnschrift SemiBold SemiConden" panose="020B0502040204020203" pitchFamily="34" charset="0"/>
              </a:rPr>
              <a:t> </a:t>
            </a:r>
            <a:r>
              <a:rPr kumimoji="1" lang="en-US" altLang="ja-JP" dirty="0" smtClean="0">
                <a:latin typeface="Bahnschrift SemiBold SemiConden" panose="020B0502040204020203" pitchFamily="34" charset="0"/>
              </a:rPr>
              <a:t>DAN 2019</a:t>
            </a:r>
            <a:endParaRPr kumimoji="1" lang="ja-JP" altLang="en-US" dirty="0">
              <a:latin typeface="Bahnschrift SemiBold SemiConden" panose="020B0502040204020203" pitchFamily="34" charset="0"/>
            </a:endParaRPr>
          </a:p>
        </p:txBody>
      </p:sp>
      <p:sp>
        <p:nvSpPr>
          <p:cNvPr id="3" name="Footer Placeholder 2"/>
          <p:cNvSpPr>
            <a:spLocks noGrp="1"/>
          </p:cNvSpPr>
          <p:nvPr>
            <p:ph type="ftr" sz="quarter" idx="11"/>
          </p:nvPr>
        </p:nvSpPr>
        <p:spPr/>
        <p:txBody>
          <a:bodyPr/>
          <a:lstStyle/>
          <a:p>
            <a:r>
              <a:rPr lang="en-US" dirty="0" err="1"/>
              <a:t>Subdit</a:t>
            </a:r>
            <a:r>
              <a:rPr lang="en-US" dirty="0"/>
              <a:t> </a:t>
            </a:r>
            <a:r>
              <a:rPr lang="en-US" dirty="0" err="1"/>
              <a:t>Peserta</a:t>
            </a:r>
            <a:r>
              <a:rPr lang="en-US" dirty="0"/>
              <a:t> </a:t>
            </a:r>
            <a:r>
              <a:rPr lang="en-US" dirty="0" err="1"/>
              <a:t>Didik</a:t>
            </a:r>
            <a:r>
              <a:rPr lang="en-US" dirty="0"/>
              <a:t>|  </a:t>
            </a:r>
            <a:r>
              <a:rPr lang="en-US" dirty="0" err="1"/>
              <a:t>Direktorat</a:t>
            </a:r>
            <a:r>
              <a:rPr lang="en-US" dirty="0"/>
              <a:t> PSMA</a:t>
            </a:r>
          </a:p>
        </p:txBody>
      </p:sp>
      <p:pic>
        <p:nvPicPr>
          <p:cNvPr id="5" name="Picture 4"/>
          <p:cNvPicPr>
            <a:picLocks noChangeAspect="1"/>
          </p:cNvPicPr>
          <p:nvPr/>
        </p:nvPicPr>
        <p:blipFill>
          <a:blip r:embed="rId2"/>
          <a:stretch>
            <a:fillRect/>
          </a:stretch>
        </p:blipFill>
        <p:spPr>
          <a:xfrm>
            <a:off x="1073074" y="1616856"/>
            <a:ext cx="10037829" cy="4561694"/>
          </a:xfrm>
          <a:prstGeom prst="rect">
            <a:avLst/>
          </a:prstGeom>
        </p:spPr>
      </p:pic>
    </p:spTree>
    <p:extLst>
      <p:ext uri="{BB962C8B-B14F-4D97-AF65-F5344CB8AC3E}">
        <p14:creationId xmlns:p14="http://schemas.microsoft.com/office/powerpoint/2010/main" val="12915680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2630"/>
            <a:ext cx="2809874" cy="620795"/>
          </a:xfrm>
        </p:spPr>
        <p:txBody>
          <a:bodyPr>
            <a:noAutofit/>
          </a:bodyPr>
          <a:lstStyle/>
          <a:p>
            <a:r>
              <a:rPr kumimoji="1" lang="sv-SE" altLang="ja-JP" sz="1600" dirty="0" smtClean="0">
                <a:latin typeface="Bahnschrift SemiBold SemiConden" panose="020B0502040204020203" pitchFamily="34" charset="0"/>
              </a:rPr>
              <a:t>REKAP PENCAIRAN </a:t>
            </a:r>
            <a:r>
              <a:rPr kumimoji="1" lang="sv-SE" altLang="ja-JP" sz="1600" dirty="0">
                <a:latin typeface="Bahnschrift SemiBold SemiConden" panose="020B0502040204020203" pitchFamily="34" charset="0"/>
              </a:rPr>
              <a:t>KIP </a:t>
            </a:r>
            <a:r>
              <a:rPr kumimoji="1" lang="en-US" altLang="ja-JP" sz="1600" dirty="0" smtClean="0">
                <a:latin typeface="Bahnschrift SemiBold SemiConden" panose="020B0502040204020203" pitchFamily="34" charset="0"/>
              </a:rPr>
              <a:t>2018 </a:t>
            </a:r>
            <a:endParaRPr kumimoji="1" lang="ja-JP" altLang="en-US" sz="1600" dirty="0">
              <a:latin typeface="Bahnschrift SemiBold SemiConden" panose="020B0502040204020203" pitchFamily="34" charset="0"/>
            </a:endParaRPr>
          </a:p>
        </p:txBody>
      </p:sp>
      <p:sp>
        <p:nvSpPr>
          <p:cNvPr id="3" name="Footer Placeholder 2"/>
          <p:cNvSpPr>
            <a:spLocks noGrp="1"/>
          </p:cNvSpPr>
          <p:nvPr>
            <p:ph type="ftr" sz="quarter" idx="11"/>
          </p:nvPr>
        </p:nvSpPr>
        <p:spPr/>
        <p:txBody>
          <a:bodyPr/>
          <a:lstStyle/>
          <a:p>
            <a:r>
              <a:rPr lang="en-US" dirty="0" err="1"/>
              <a:t>Subdit</a:t>
            </a:r>
            <a:r>
              <a:rPr lang="en-US" dirty="0"/>
              <a:t> </a:t>
            </a:r>
            <a:r>
              <a:rPr lang="en-US" dirty="0" err="1"/>
              <a:t>Peserta</a:t>
            </a:r>
            <a:r>
              <a:rPr lang="en-US" dirty="0"/>
              <a:t> </a:t>
            </a:r>
            <a:r>
              <a:rPr lang="en-US" dirty="0" err="1"/>
              <a:t>Didik</a:t>
            </a:r>
            <a:r>
              <a:rPr lang="en-US" dirty="0"/>
              <a:t>|  </a:t>
            </a:r>
            <a:r>
              <a:rPr lang="en-US" dirty="0" err="1"/>
              <a:t>Direktorat</a:t>
            </a:r>
            <a:r>
              <a:rPr lang="en-US" dirty="0"/>
              <a:t> PSMA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86" y="638175"/>
            <a:ext cx="11757214" cy="5652420"/>
          </a:xfrm>
          <a:prstGeom prst="rect">
            <a:avLst/>
          </a:prstGeom>
        </p:spPr>
      </p:pic>
    </p:spTree>
    <p:extLst>
      <p:ext uri="{BB962C8B-B14F-4D97-AF65-F5344CB8AC3E}">
        <p14:creationId xmlns:p14="http://schemas.microsoft.com/office/powerpoint/2010/main" val="18991827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631"/>
            <a:ext cx="2876549" cy="306470"/>
          </a:xfrm>
        </p:spPr>
        <p:txBody>
          <a:bodyPr>
            <a:noAutofit/>
          </a:bodyPr>
          <a:lstStyle/>
          <a:p>
            <a:r>
              <a:rPr kumimoji="1" lang="sv-SE" altLang="ja-JP" sz="1600" dirty="0" smtClean="0">
                <a:latin typeface="Bahnschrift SemiBold SemiConden" panose="020B0502040204020203" pitchFamily="34" charset="0"/>
              </a:rPr>
              <a:t>REKAP PENCAIRAN </a:t>
            </a:r>
            <a:r>
              <a:rPr kumimoji="1" lang="sv-SE" altLang="ja-JP" sz="1600" dirty="0">
                <a:latin typeface="Bahnschrift SemiBold SemiConden" panose="020B0502040204020203" pitchFamily="34" charset="0"/>
              </a:rPr>
              <a:t>KIP </a:t>
            </a:r>
            <a:r>
              <a:rPr kumimoji="1" lang="en-US" altLang="ja-JP" sz="1600" dirty="0" smtClean="0">
                <a:latin typeface="Bahnschrift SemiBold SemiConden" panose="020B0502040204020203" pitchFamily="34" charset="0"/>
              </a:rPr>
              <a:t>2019 </a:t>
            </a:r>
            <a:endParaRPr kumimoji="1" lang="ja-JP" altLang="en-US" sz="1600" dirty="0">
              <a:latin typeface="Bahnschrift SemiBold SemiConden" panose="020B0502040204020203" pitchFamily="34" charset="0"/>
            </a:endParaRPr>
          </a:p>
        </p:txBody>
      </p:sp>
      <p:sp>
        <p:nvSpPr>
          <p:cNvPr id="3" name="Footer Placeholder 2"/>
          <p:cNvSpPr>
            <a:spLocks noGrp="1"/>
          </p:cNvSpPr>
          <p:nvPr>
            <p:ph type="ftr" sz="quarter" idx="11"/>
          </p:nvPr>
        </p:nvSpPr>
        <p:spPr/>
        <p:txBody>
          <a:bodyPr/>
          <a:lstStyle/>
          <a:p>
            <a:r>
              <a:rPr lang="en-US" dirty="0" err="1"/>
              <a:t>Subdit</a:t>
            </a:r>
            <a:r>
              <a:rPr lang="en-US" dirty="0"/>
              <a:t> </a:t>
            </a:r>
            <a:r>
              <a:rPr lang="en-US" dirty="0" err="1"/>
              <a:t>Peserta</a:t>
            </a:r>
            <a:r>
              <a:rPr lang="en-US" dirty="0"/>
              <a:t> </a:t>
            </a:r>
            <a:r>
              <a:rPr lang="en-US" dirty="0" err="1"/>
              <a:t>Didik</a:t>
            </a:r>
            <a:r>
              <a:rPr lang="en-US" dirty="0"/>
              <a:t>|  </a:t>
            </a:r>
            <a:r>
              <a:rPr lang="en-US" dirty="0" err="1"/>
              <a:t>Direktorat</a:t>
            </a:r>
            <a:r>
              <a:rPr lang="en-US" dirty="0"/>
              <a:t> PSMA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419100"/>
            <a:ext cx="10887075" cy="5886450"/>
          </a:xfrm>
          <a:prstGeom prst="rect">
            <a:avLst/>
          </a:prstGeom>
        </p:spPr>
      </p:pic>
    </p:spTree>
    <p:extLst>
      <p:ext uri="{BB962C8B-B14F-4D97-AF65-F5344CB8AC3E}">
        <p14:creationId xmlns:p14="http://schemas.microsoft.com/office/powerpoint/2010/main" val="16085664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Group 5"/>
          <p:cNvGrpSpPr/>
          <p:nvPr/>
        </p:nvGrpSpPr>
        <p:grpSpPr>
          <a:xfrm rot="10800000">
            <a:off x="2141256" y="6401817"/>
            <a:ext cx="10050744" cy="67855"/>
            <a:chOff x="0" y="2631522"/>
            <a:chExt cx="15040549" cy="828013"/>
          </a:xfrm>
          <a:solidFill>
            <a:schemeClr val="bg1"/>
          </a:solidFill>
        </p:grpSpPr>
        <p:grpSp>
          <p:nvGrpSpPr>
            <p:cNvPr id="10" name="Group 6"/>
            <p:cNvGrpSpPr/>
            <p:nvPr/>
          </p:nvGrpSpPr>
          <p:grpSpPr>
            <a:xfrm>
              <a:off x="0" y="2632049"/>
              <a:ext cx="10872788" cy="827486"/>
              <a:chOff x="3886200" y="942975"/>
              <a:chExt cx="6986588" cy="628650"/>
            </a:xfrm>
            <a:grpFill/>
          </p:grpSpPr>
          <p:sp>
            <p:nvSpPr>
              <p:cNvPr id="12" name="Rectangle 8"/>
              <p:cNvSpPr/>
              <p:nvPr/>
            </p:nvSpPr>
            <p:spPr>
              <a:xfrm>
                <a:off x="3886200" y="942975"/>
                <a:ext cx="4686300" cy="628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68" indent="-257168" algn="ctr">
                  <a:buFont typeface="+mj-lt"/>
                  <a:buAutoNum type="arabicPeriod"/>
                </a:pPr>
                <a:endParaRPr lang="en-US" sz="1196">
                  <a:latin typeface="Helvetica Neue" charset="0"/>
                  <a:ea typeface="Helvetica Neue" charset="0"/>
                  <a:cs typeface="Helvetica Neue" charset="0"/>
                </a:endParaRPr>
              </a:p>
            </p:txBody>
          </p:sp>
          <p:sp>
            <p:nvSpPr>
              <p:cNvPr id="13" name="Parallelogram 9"/>
              <p:cNvSpPr/>
              <p:nvPr/>
            </p:nvSpPr>
            <p:spPr>
              <a:xfrm>
                <a:off x="7529513" y="942975"/>
                <a:ext cx="3343275" cy="628650"/>
              </a:xfrm>
              <a:prstGeom prst="parallelogram">
                <a:avLst>
                  <a:gd name="adj" fmla="val 704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68" indent="-257168" algn="ctr">
                  <a:buFont typeface="+mj-lt"/>
                  <a:buAutoNum type="arabicPeriod"/>
                </a:pPr>
                <a:endParaRPr lang="en-US" sz="1196">
                  <a:latin typeface="Helvetica Neue" charset="0"/>
                  <a:ea typeface="Helvetica Neue" charset="0"/>
                  <a:cs typeface="Helvetica Neue" charset="0"/>
                </a:endParaRPr>
              </a:p>
            </p:txBody>
          </p:sp>
        </p:grpSp>
        <p:sp>
          <p:nvSpPr>
            <p:cNvPr id="11" name="Parallelogram 7"/>
            <p:cNvSpPr/>
            <p:nvPr/>
          </p:nvSpPr>
          <p:spPr>
            <a:xfrm>
              <a:off x="10276643" y="2631522"/>
              <a:ext cx="4763906" cy="828013"/>
            </a:xfrm>
            <a:prstGeom prst="parallelogram">
              <a:avLst>
                <a:gd name="adj" fmla="val 704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68" indent="-257168" algn="ctr">
                <a:buFont typeface="+mj-lt"/>
                <a:buAutoNum type="arabicPeriod"/>
              </a:pPr>
              <a:endParaRPr lang="en-US" sz="1196">
                <a:latin typeface="Helvetica Neue" charset="0"/>
                <a:ea typeface="Helvetica Neue" charset="0"/>
                <a:cs typeface="Helvetica Neue" charset="0"/>
              </a:endParaRPr>
            </a:p>
          </p:txBody>
        </p:sp>
      </p:grpSp>
      <p:sp>
        <p:nvSpPr>
          <p:cNvPr id="14" name="Kotak Teks 1"/>
          <p:cNvSpPr txBox="1"/>
          <p:nvPr/>
        </p:nvSpPr>
        <p:spPr>
          <a:xfrm>
            <a:off x="4341886" y="5570777"/>
            <a:ext cx="7629395" cy="830997"/>
          </a:xfrm>
          <a:prstGeom prst="rect">
            <a:avLst/>
          </a:prstGeom>
          <a:noFill/>
        </p:spPr>
        <p:txBody>
          <a:bodyPr wrap="square" rtlCol="0">
            <a:spAutoFit/>
          </a:bodyPr>
          <a:lstStyle/>
          <a:p>
            <a:pPr algn="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TERIMA KASIH</a:t>
            </a:r>
            <a:endParaRPr lang="id-ID"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5" name="Picture 14" descr="C:\Users\d.brahmantyo\Pictures\logo dikbud 23,5x23,5.png">
            <a:extLst>
              <a:ext uri="{FF2B5EF4-FFF2-40B4-BE49-F238E27FC236}">
                <a16:creationId xmlns:a16="http://schemas.microsoft.com/office/drawing/2014/main" id="{BA4546CB-255C-4D18-A98F-358DAD15AC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892" y="214305"/>
            <a:ext cx="705404" cy="7154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Content Placeholder 3">
            <a:extLst>
              <a:ext uri="{FF2B5EF4-FFF2-40B4-BE49-F238E27FC236}">
                <a16:creationId xmlns:a16="http://schemas.microsoft.com/office/drawing/2014/main" id="{B5B72526-42CD-4EEC-99BA-30FB6EC1A0E7}"/>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818217" y="263922"/>
            <a:ext cx="1637313" cy="63855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57238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 name="TextBox 11"/>
          <p:cNvSpPr txBox="1"/>
          <p:nvPr/>
        </p:nvSpPr>
        <p:spPr>
          <a:xfrm>
            <a:off x="232229" y="148000"/>
            <a:ext cx="11742057" cy="584775"/>
          </a:xfrm>
          <a:prstGeom prst="rect">
            <a:avLst/>
          </a:prstGeom>
          <a:solidFill>
            <a:srgbClr val="002060"/>
          </a:solidFill>
          <a:ln>
            <a:solidFill>
              <a:schemeClr val="bg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ID" sz="3200" dirty="0">
                <a:solidFill>
                  <a:schemeClr val="bg1"/>
                </a:solidFill>
              </a:rPr>
              <a:t>PROGRAM PEMBINAAN PESERTA DIDIK</a:t>
            </a:r>
            <a:r>
              <a:rPr lang="id-ID" sz="3200" dirty="0">
                <a:solidFill>
                  <a:schemeClr val="bg1"/>
                </a:solidFill>
              </a:rPr>
              <a:t> TAHUN </a:t>
            </a:r>
            <a:r>
              <a:rPr lang="id-ID" sz="3200" dirty="0" smtClean="0">
                <a:solidFill>
                  <a:schemeClr val="bg1"/>
                </a:solidFill>
              </a:rPr>
              <a:t>2020</a:t>
            </a:r>
            <a:endParaRPr lang="en-ID" sz="3200" dirty="0">
              <a:solidFill>
                <a:schemeClr val="bg1"/>
              </a:solidFill>
            </a:endParaRPr>
          </a:p>
        </p:txBody>
      </p:sp>
      <p:graphicFrame>
        <p:nvGraphicFramePr>
          <p:cNvPr id="13" name="Diagram 12"/>
          <p:cNvGraphicFramePr/>
          <p:nvPr>
            <p:extLst>
              <p:ext uri="{D42A27DB-BD31-4B8C-83A1-F6EECF244321}">
                <p14:modId xmlns:p14="http://schemas.microsoft.com/office/powerpoint/2010/main" val="2218754260"/>
              </p:ext>
            </p:extLst>
          </p:nvPr>
        </p:nvGraphicFramePr>
        <p:xfrm>
          <a:off x="2584941" y="1065640"/>
          <a:ext cx="6852019" cy="5555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Down Arrow 13"/>
          <p:cNvSpPr/>
          <p:nvPr/>
        </p:nvSpPr>
        <p:spPr>
          <a:xfrm rot="12550103">
            <a:off x="4738583" y="4355309"/>
            <a:ext cx="561654" cy="344196"/>
          </a:xfrm>
          <a:prstGeom prst="downArrow">
            <a:avLst/>
          </a:prstGeom>
          <a:solidFill>
            <a:srgbClr val="002060"/>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schemeClr val="tx1"/>
              </a:solidFill>
              <a:sym typeface="Arial"/>
            </a:endParaRPr>
          </a:p>
        </p:txBody>
      </p:sp>
      <p:sp>
        <p:nvSpPr>
          <p:cNvPr id="15" name="TextBox 14"/>
          <p:cNvSpPr txBox="1"/>
          <p:nvPr/>
        </p:nvSpPr>
        <p:spPr>
          <a:xfrm>
            <a:off x="5208152" y="3321720"/>
            <a:ext cx="1288404" cy="738664"/>
          </a:xfrm>
          <a:prstGeom prst="rect">
            <a:avLst/>
          </a:prstGeom>
          <a:noFill/>
        </p:spPr>
        <p:txBody>
          <a:bodyPr wrap="square" rtlCol="0">
            <a:spAutoFit/>
          </a:bodyPr>
          <a:lstStyle/>
          <a:p>
            <a:pPr algn="ctr"/>
            <a:r>
              <a:rPr lang="en-US" sz="1400" b="1" dirty="0">
                <a:cs typeface="Arial"/>
                <a:sym typeface="Arial"/>
              </a:rPr>
              <a:t> Program </a:t>
            </a:r>
          </a:p>
          <a:p>
            <a:pPr algn="ctr"/>
            <a:r>
              <a:rPr lang="en-US" sz="1400" b="1" dirty="0">
                <a:cs typeface="Arial"/>
                <a:sym typeface="Arial"/>
              </a:rPr>
              <a:t>Pembinaan </a:t>
            </a:r>
          </a:p>
          <a:p>
            <a:pPr algn="ctr"/>
            <a:r>
              <a:rPr lang="en-US" sz="1400" b="1" dirty="0" err="1">
                <a:cs typeface="Arial"/>
                <a:sym typeface="Arial"/>
              </a:rPr>
              <a:t>Peserta</a:t>
            </a:r>
            <a:r>
              <a:rPr lang="en-US" sz="1400" b="1" dirty="0">
                <a:cs typeface="Arial"/>
                <a:sym typeface="Arial"/>
              </a:rPr>
              <a:t> </a:t>
            </a:r>
            <a:r>
              <a:rPr lang="en-US" sz="1400" b="1" dirty="0" err="1">
                <a:cs typeface="Arial"/>
                <a:sym typeface="Arial"/>
              </a:rPr>
              <a:t>Didik</a:t>
            </a:r>
            <a:endParaRPr lang="en-US" sz="1400" b="1" dirty="0">
              <a:cs typeface="Arial"/>
              <a:sym typeface="Arial"/>
            </a:endParaRPr>
          </a:p>
        </p:txBody>
      </p:sp>
      <p:sp>
        <p:nvSpPr>
          <p:cNvPr id="16" name="TextBox 3"/>
          <p:cNvSpPr txBox="1">
            <a:spLocks noChangeArrowheads="1"/>
          </p:cNvSpPr>
          <p:nvPr/>
        </p:nvSpPr>
        <p:spPr bwMode="auto">
          <a:xfrm>
            <a:off x="7444016" y="5450248"/>
            <a:ext cx="4019601" cy="600164"/>
          </a:xfrm>
          <a:prstGeom prst="rect">
            <a:avLst/>
          </a:prstGeom>
          <a:solidFill>
            <a:schemeClr val="bg1">
              <a:alpha val="85097"/>
            </a:schemeClr>
          </a:solidFill>
          <a:ln w="9525">
            <a:solidFill>
              <a:srgbClr val="002060"/>
            </a:solidFill>
            <a:miter lim="800000"/>
            <a:headEnd/>
            <a:tailEnd/>
          </a:ln>
          <a:extLst/>
        </p:spPr>
        <p:txBody>
          <a:bodyPr wrap="square">
            <a:spAutoFit/>
          </a:bodyPr>
          <a:lstStyle>
            <a:lvl1pPr marL="228600" indent="-2286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mj-lt"/>
              <a:buAutoNum type="arabicPeriod"/>
            </a:pPr>
            <a:r>
              <a:rPr lang="id-ID" altLang="en-US" sz="1100" dirty="0">
                <a:latin typeface="Arial Narrow" pitchFamily="34" charset="0"/>
                <a:cs typeface="Arial" pitchFamily="34" charset="0"/>
                <a:sym typeface="Arial"/>
              </a:rPr>
              <a:t>Penghargaan</a:t>
            </a:r>
            <a:r>
              <a:rPr lang="en-US" altLang="en-US" sz="1100" dirty="0">
                <a:latin typeface="Arial Narrow" pitchFamily="34" charset="0"/>
                <a:cs typeface="Arial" pitchFamily="34" charset="0"/>
                <a:sym typeface="Arial"/>
              </a:rPr>
              <a:t> &amp; </a:t>
            </a:r>
            <a:r>
              <a:rPr lang="en-US" altLang="en-US" sz="1100" dirty="0" err="1">
                <a:latin typeface="Arial Narrow" pitchFamily="34" charset="0"/>
                <a:cs typeface="Arial" pitchFamily="34" charset="0"/>
                <a:sym typeface="Arial"/>
              </a:rPr>
              <a:t>Beasiswa</a:t>
            </a:r>
            <a:r>
              <a:rPr lang="en-US" altLang="en-US" sz="1100" dirty="0">
                <a:latin typeface="Arial Narrow" pitchFamily="34" charset="0"/>
                <a:cs typeface="Arial" pitchFamily="34" charset="0"/>
                <a:sym typeface="Arial"/>
              </a:rPr>
              <a:t> </a:t>
            </a:r>
            <a:r>
              <a:rPr lang="en-US" altLang="en-US" sz="1100" dirty="0" err="1">
                <a:latin typeface="Arial Narrow" pitchFamily="34" charset="0"/>
                <a:cs typeface="Arial" pitchFamily="34" charset="0"/>
                <a:sym typeface="Arial"/>
              </a:rPr>
              <a:t>Prestasi</a:t>
            </a:r>
            <a:r>
              <a:rPr lang="en-US" altLang="en-US" sz="1100" dirty="0">
                <a:latin typeface="Arial Narrow" pitchFamily="34" charset="0"/>
                <a:cs typeface="Arial" pitchFamily="34" charset="0"/>
                <a:sym typeface="Arial"/>
              </a:rPr>
              <a:t> OSN, O2SN, FLS2N, LDBI, NSDC, OPSI, FIKSI, </a:t>
            </a:r>
            <a:r>
              <a:rPr lang="id-ID" altLang="en-US" sz="1100" dirty="0">
                <a:latin typeface="Arial Narrow" pitchFamily="34" charset="0"/>
                <a:cs typeface="Arial" pitchFamily="34" charset="0"/>
                <a:sym typeface="Arial"/>
              </a:rPr>
              <a:t>FLS</a:t>
            </a:r>
          </a:p>
          <a:p>
            <a:pPr eaLnBrk="1" hangingPunct="1">
              <a:spcBef>
                <a:spcPct val="0"/>
              </a:spcBef>
              <a:buFont typeface="+mj-lt"/>
              <a:buAutoNum type="arabicPeriod"/>
            </a:pPr>
            <a:r>
              <a:rPr lang="id-ID" altLang="en-US" sz="1100" dirty="0">
                <a:latin typeface="Arial Narrow" pitchFamily="34" charset="0"/>
                <a:cs typeface="Arial" pitchFamily="34" charset="0"/>
                <a:sym typeface="Arial"/>
              </a:rPr>
              <a:t>Penghargaan</a:t>
            </a:r>
            <a:r>
              <a:rPr lang="en-US" altLang="en-US" sz="1100" dirty="0">
                <a:latin typeface="Arial Narrow" pitchFamily="34" charset="0"/>
                <a:cs typeface="Arial" pitchFamily="34" charset="0"/>
                <a:sym typeface="Arial"/>
              </a:rPr>
              <a:t> </a:t>
            </a:r>
            <a:r>
              <a:rPr lang="en-US" altLang="en-US" sz="1100" dirty="0" err="1">
                <a:latin typeface="Arial Narrow" pitchFamily="34" charset="0"/>
                <a:cs typeface="Arial" pitchFamily="34" charset="0"/>
                <a:sym typeface="Arial"/>
              </a:rPr>
              <a:t>Prestasi</a:t>
            </a:r>
            <a:r>
              <a:rPr lang="en-US" altLang="en-US" sz="1100" dirty="0">
                <a:latin typeface="Arial Narrow" pitchFamily="34" charset="0"/>
                <a:cs typeface="Arial" pitchFamily="34" charset="0"/>
                <a:sym typeface="Arial"/>
              </a:rPr>
              <a:t> </a:t>
            </a:r>
            <a:r>
              <a:rPr lang="en-US" altLang="en-US" sz="1100" dirty="0" err="1">
                <a:latin typeface="Arial Narrow" pitchFamily="34" charset="0"/>
                <a:cs typeface="Arial" pitchFamily="34" charset="0"/>
                <a:sym typeface="Arial"/>
              </a:rPr>
              <a:t>Internasional</a:t>
            </a:r>
            <a:r>
              <a:rPr lang="id-ID" altLang="en-US" sz="1100" dirty="0">
                <a:latin typeface="Arial Narrow" pitchFamily="34" charset="0"/>
                <a:cs typeface="Arial" pitchFamily="34" charset="0"/>
                <a:sym typeface="Arial"/>
              </a:rPr>
              <a:t> (Beasiswa Unggulan dan LPDP)</a:t>
            </a:r>
            <a:endParaRPr lang="en-US" altLang="en-US" sz="1100" dirty="0">
              <a:latin typeface="Arial Narrow" pitchFamily="34" charset="0"/>
              <a:cs typeface="Arial" pitchFamily="34" charset="0"/>
              <a:sym typeface="Arial"/>
            </a:endParaRPr>
          </a:p>
        </p:txBody>
      </p:sp>
      <p:sp>
        <p:nvSpPr>
          <p:cNvPr id="17" name="TextBox 6"/>
          <p:cNvSpPr txBox="1">
            <a:spLocks noChangeArrowheads="1"/>
          </p:cNvSpPr>
          <p:nvPr/>
        </p:nvSpPr>
        <p:spPr bwMode="auto">
          <a:xfrm rot="10800000" flipH="1" flipV="1">
            <a:off x="597202" y="1105700"/>
            <a:ext cx="2610091" cy="2160591"/>
          </a:xfrm>
          <a:prstGeom prst="rect">
            <a:avLst/>
          </a:prstGeom>
          <a:solidFill>
            <a:schemeClr val="bg1">
              <a:alpha val="85097"/>
            </a:schemeClr>
          </a:solidFill>
          <a:ln w="9525">
            <a:solidFill>
              <a:srgbClr val="002060"/>
            </a:solidFill>
            <a:miter lim="800000"/>
            <a:headEnd/>
            <a:tailEnd/>
          </a:ln>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111125" indent="-111125" defTabSz="457200"/>
            <a:r>
              <a:rPr lang="en-US" sz="1200" dirty="0" err="1">
                <a:latin typeface="Arial Narrow" panose="020B0606020202030204" pitchFamily="34" charset="0"/>
                <a:cs typeface="Arial"/>
                <a:sym typeface="Arial"/>
              </a:rPr>
              <a:t>Manajemen</a:t>
            </a:r>
            <a:r>
              <a:rPr lang="en-US" sz="1200" dirty="0">
                <a:latin typeface="Arial Narrow" panose="020B0606020202030204" pitchFamily="34" charset="0"/>
                <a:cs typeface="Arial"/>
                <a:sym typeface="Arial"/>
              </a:rPr>
              <a:t> Program Indonesia </a:t>
            </a:r>
            <a:r>
              <a:rPr lang="en-US" sz="1200" dirty="0" err="1">
                <a:latin typeface="Arial Narrow" panose="020B0606020202030204" pitchFamily="34" charset="0"/>
                <a:cs typeface="Arial"/>
                <a:sym typeface="Arial"/>
              </a:rPr>
              <a:t>Pintar</a:t>
            </a:r>
            <a:endParaRPr lang="en-US" sz="1200" dirty="0">
              <a:latin typeface="Arial Narrow" panose="020B0606020202030204" pitchFamily="34" charset="0"/>
              <a:cs typeface="Arial"/>
              <a:sym typeface="Arial"/>
            </a:endParaRPr>
          </a:p>
          <a:p>
            <a:pPr marL="111125" indent="-111125" defTabSz="457200"/>
            <a:r>
              <a:rPr lang="en-US" sz="1200" dirty="0" err="1">
                <a:latin typeface="Arial Narrow" panose="020B0606020202030204" pitchFamily="34" charset="0"/>
                <a:cs typeface="Arial"/>
                <a:sym typeface="Arial"/>
              </a:rPr>
              <a:t>Pembuatan</a:t>
            </a:r>
            <a:r>
              <a:rPr lang="en-US" sz="1200" dirty="0">
                <a:latin typeface="Arial Narrow" panose="020B0606020202030204" pitchFamily="34" charset="0"/>
                <a:cs typeface="Arial"/>
                <a:sym typeface="Arial"/>
              </a:rPr>
              <a:t> dan </a:t>
            </a:r>
            <a:r>
              <a:rPr lang="en-US" sz="1200" dirty="0" err="1">
                <a:latin typeface="Arial Narrow" panose="020B0606020202030204" pitchFamily="34" charset="0"/>
                <a:cs typeface="Arial"/>
                <a:sym typeface="Arial"/>
              </a:rPr>
              <a:t>Pengiriman</a:t>
            </a:r>
            <a:r>
              <a:rPr lang="en-US" sz="1200" dirty="0">
                <a:latin typeface="Arial Narrow" panose="020B0606020202030204" pitchFamily="34" charset="0"/>
                <a:cs typeface="Arial"/>
                <a:sym typeface="Arial"/>
              </a:rPr>
              <a:t> KIP 201</a:t>
            </a:r>
            <a:r>
              <a:rPr lang="id-ID" sz="1200" dirty="0">
                <a:latin typeface="Arial Narrow" panose="020B0606020202030204" pitchFamily="34" charset="0"/>
                <a:cs typeface="Arial"/>
                <a:sym typeface="Arial"/>
              </a:rPr>
              <a:t>9</a:t>
            </a:r>
            <a:endParaRPr lang="en-US" sz="1200" dirty="0">
              <a:latin typeface="Arial Narrow" panose="020B0606020202030204" pitchFamily="34" charset="0"/>
              <a:cs typeface="Arial"/>
              <a:sym typeface="Arial"/>
            </a:endParaRPr>
          </a:p>
          <a:p>
            <a:pPr marL="111125" indent="-111125" defTabSz="457200"/>
            <a:r>
              <a:rPr lang="en-US" sz="1200" dirty="0" err="1">
                <a:latin typeface="Arial Narrow" panose="020B0606020202030204" pitchFamily="34" charset="0"/>
                <a:cs typeface="Arial"/>
                <a:sym typeface="Arial"/>
              </a:rPr>
              <a:t>Publikasi</a:t>
            </a:r>
            <a:r>
              <a:rPr lang="en-US" sz="1200" dirty="0">
                <a:latin typeface="Arial Narrow" panose="020B0606020202030204" pitchFamily="34" charset="0"/>
                <a:cs typeface="Arial"/>
                <a:sym typeface="Arial"/>
              </a:rPr>
              <a:t> PIP 201</a:t>
            </a:r>
            <a:r>
              <a:rPr lang="id-ID" sz="1200" dirty="0">
                <a:latin typeface="Arial Narrow" panose="020B0606020202030204" pitchFamily="34" charset="0"/>
                <a:cs typeface="Arial"/>
                <a:sym typeface="Arial"/>
              </a:rPr>
              <a:t>9 dan PIP Manager</a:t>
            </a:r>
            <a:endParaRPr lang="en-US" sz="1200" dirty="0">
              <a:latin typeface="Arial Narrow" panose="020B0606020202030204" pitchFamily="34" charset="0"/>
              <a:cs typeface="Arial"/>
              <a:sym typeface="Arial"/>
            </a:endParaRPr>
          </a:p>
          <a:p>
            <a:pPr marL="111125" indent="-111125" defTabSz="457200"/>
            <a:r>
              <a:rPr lang="en-US" sz="1200" dirty="0">
                <a:latin typeface="Arial Narrow" panose="020B0606020202030204" pitchFamily="34" charset="0"/>
                <a:cs typeface="Arial"/>
                <a:sym typeface="Arial"/>
              </a:rPr>
              <a:t>WORKSHOP KOORDINASI PENDATAAN PENERIMA PIP SMA</a:t>
            </a:r>
          </a:p>
          <a:p>
            <a:pPr marL="111125" indent="-111125" defTabSz="457200"/>
            <a:r>
              <a:rPr lang="en-US" sz="1200" dirty="0" err="1">
                <a:latin typeface="Arial Narrow" panose="020B0606020202030204" pitchFamily="34" charset="0"/>
                <a:cs typeface="Arial"/>
                <a:sym typeface="Arial"/>
              </a:rPr>
              <a:t>Pelaksanaan</a:t>
            </a:r>
            <a:r>
              <a:rPr lang="en-US" sz="1200" dirty="0">
                <a:latin typeface="Arial Narrow" panose="020B0606020202030204" pitchFamily="34" charset="0"/>
                <a:cs typeface="Arial"/>
                <a:sym typeface="Arial"/>
              </a:rPr>
              <a:t> Program Indonesia </a:t>
            </a:r>
            <a:r>
              <a:rPr lang="en-US" sz="1200" dirty="0" err="1">
                <a:latin typeface="Arial Narrow" panose="020B0606020202030204" pitchFamily="34" charset="0"/>
                <a:cs typeface="Arial"/>
                <a:sym typeface="Arial"/>
              </a:rPr>
              <a:t>Pintar</a:t>
            </a:r>
            <a:endParaRPr lang="en-US" sz="1200" dirty="0">
              <a:latin typeface="Arial Narrow" panose="020B0606020202030204" pitchFamily="34" charset="0"/>
              <a:cs typeface="Arial"/>
              <a:sym typeface="Arial"/>
            </a:endParaRPr>
          </a:p>
          <a:p>
            <a:pPr marL="111125" indent="-111125" defTabSz="457200"/>
            <a:r>
              <a:rPr lang="es-ES" sz="1200" dirty="0" err="1">
                <a:latin typeface="Arial Narrow" panose="020B0606020202030204" pitchFamily="34" charset="0"/>
                <a:cs typeface="Arial"/>
                <a:sym typeface="Arial"/>
              </a:rPr>
              <a:t>Validasi</a:t>
            </a:r>
            <a:r>
              <a:rPr lang="es-ES" sz="1200" dirty="0">
                <a:latin typeface="Arial Narrow" panose="020B0606020202030204" pitchFamily="34" charset="0"/>
                <a:cs typeface="Arial"/>
                <a:sym typeface="Arial"/>
              </a:rPr>
              <a:t>, </a:t>
            </a:r>
            <a:r>
              <a:rPr lang="es-ES" sz="1200" dirty="0" err="1">
                <a:latin typeface="Arial Narrow" panose="020B0606020202030204" pitchFamily="34" charset="0"/>
                <a:cs typeface="Arial"/>
                <a:sym typeface="Arial"/>
              </a:rPr>
              <a:t>Pengumpulan</a:t>
            </a:r>
            <a:r>
              <a:rPr lang="es-ES" sz="1200" dirty="0">
                <a:latin typeface="Arial Narrow" panose="020B0606020202030204" pitchFamily="34" charset="0"/>
                <a:cs typeface="Arial"/>
                <a:sym typeface="Arial"/>
              </a:rPr>
              <a:t> Dan </a:t>
            </a:r>
            <a:r>
              <a:rPr lang="es-ES" sz="1200" dirty="0" err="1">
                <a:latin typeface="Arial Narrow" panose="020B0606020202030204" pitchFamily="34" charset="0"/>
                <a:cs typeface="Arial"/>
                <a:sym typeface="Arial"/>
              </a:rPr>
              <a:t>Pengolahan</a:t>
            </a:r>
            <a:r>
              <a:rPr lang="es-ES" sz="1200" dirty="0">
                <a:latin typeface="Arial Narrow" panose="020B0606020202030204" pitchFamily="34" charset="0"/>
                <a:cs typeface="Arial"/>
                <a:sym typeface="Arial"/>
              </a:rPr>
              <a:t> </a:t>
            </a:r>
            <a:r>
              <a:rPr lang="en-US" sz="1200" dirty="0">
                <a:latin typeface="Arial Narrow" panose="020B0606020202030204" pitchFamily="34" charset="0"/>
                <a:cs typeface="Arial"/>
                <a:sym typeface="Arial"/>
              </a:rPr>
              <a:t>PIP SMA</a:t>
            </a:r>
          </a:p>
          <a:p>
            <a:pPr marL="111125" indent="-111125" defTabSz="457200"/>
            <a:r>
              <a:rPr lang="en-US" sz="1200" dirty="0">
                <a:latin typeface="Arial Narrow" panose="020B0606020202030204" pitchFamily="34" charset="0"/>
                <a:cs typeface="Arial"/>
                <a:sym typeface="Arial"/>
              </a:rPr>
              <a:t>Monitoring Dan </a:t>
            </a:r>
            <a:r>
              <a:rPr lang="en-US" sz="1200" dirty="0" err="1">
                <a:latin typeface="Arial Narrow" panose="020B0606020202030204" pitchFamily="34" charset="0"/>
                <a:cs typeface="Arial"/>
                <a:sym typeface="Arial"/>
              </a:rPr>
              <a:t>Percepatan</a:t>
            </a:r>
            <a:r>
              <a:rPr lang="en-US" sz="1200" dirty="0">
                <a:latin typeface="Arial Narrow" panose="020B0606020202030204" pitchFamily="34" charset="0"/>
                <a:cs typeface="Arial"/>
                <a:sym typeface="Arial"/>
              </a:rPr>
              <a:t> </a:t>
            </a:r>
            <a:r>
              <a:rPr lang="en-US" sz="1200" dirty="0" err="1">
                <a:latin typeface="Arial Narrow" panose="020B0606020202030204" pitchFamily="34" charset="0"/>
                <a:cs typeface="Arial"/>
                <a:sym typeface="Arial"/>
              </a:rPr>
              <a:t>Penyaluran</a:t>
            </a:r>
            <a:r>
              <a:rPr lang="en-US" sz="1200" dirty="0">
                <a:latin typeface="Arial Narrow" panose="020B0606020202030204" pitchFamily="34" charset="0"/>
                <a:cs typeface="Arial"/>
                <a:sym typeface="Arial"/>
              </a:rPr>
              <a:t> PIP</a:t>
            </a:r>
          </a:p>
        </p:txBody>
      </p:sp>
      <p:sp>
        <p:nvSpPr>
          <p:cNvPr id="18" name="TextBox 7"/>
          <p:cNvSpPr txBox="1">
            <a:spLocks noChangeArrowheads="1"/>
          </p:cNvSpPr>
          <p:nvPr/>
        </p:nvSpPr>
        <p:spPr bwMode="auto">
          <a:xfrm>
            <a:off x="6627271" y="776469"/>
            <a:ext cx="5051586" cy="1828193"/>
          </a:xfrm>
          <a:prstGeom prst="rect">
            <a:avLst/>
          </a:prstGeom>
          <a:solidFill>
            <a:schemeClr val="bg1">
              <a:alpha val="85097"/>
            </a:schemeClr>
          </a:solidFill>
          <a:ln w="9525">
            <a:solidFill>
              <a:srgbClr val="002060"/>
            </a:solidFill>
            <a:miter lim="800000"/>
            <a:headEnd/>
            <a:tailEnd/>
          </a:ln>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111125" indent="-111125" defTabSz="457200">
              <a:buFont typeface="+mj-lt"/>
              <a:buAutoNum type="arabicPeriod"/>
            </a:pPr>
            <a:r>
              <a:rPr lang="en-US" sz="1200" dirty="0" err="1">
                <a:latin typeface="Arial Narrow" panose="020B0606020202030204" pitchFamily="34" charset="0"/>
                <a:cs typeface="Arial"/>
                <a:sym typeface="Arial"/>
              </a:rPr>
              <a:t>Kawah</a:t>
            </a:r>
            <a:r>
              <a:rPr lang="en-US" sz="1200" dirty="0">
                <a:latin typeface="Arial Narrow" panose="020B0606020202030204" pitchFamily="34" charset="0"/>
                <a:cs typeface="Arial"/>
                <a:sym typeface="Arial"/>
              </a:rPr>
              <a:t> </a:t>
            </a:r>
            <a:r>
              <a:rPr lang="en-US" sz="1200" dirty="0" err="1">
                <a:latin typeface="Arial Narrow" panose="020B0606020202030204" pitchFamily="34" charset="0"/>
                <a:cs typeface="Arial"/>
                <a:sym typeface="Arial"/>
              </a:rPr>
              <a:t>Kepemimpinan</a:t>
            </a:r>
            <a:r>
              <a:rPr lang="en-US" sz="1200" dirty="0">
                <a:latin typeface="Arial Narrow" panose="020B0606020202030204" pitchFamily="34" charset="0"/>
                <a:cs typeface="Arial"/>
                <a:sym typeface="Arial"/>
              </a:rPr>
              <a:t> </a:t>
            </a:r>
            <a:r>
              <a:rPr lang="en-US" sz="1200" dirty="0" err="1">
                <a:latin typeface="Arial Narrow" panose="020B0606020202030204" pitchFamily="34" charset="0"/>
                <a:cs typeface="Arial"/>
                <a:sym typeface="Arial"/>
              </a:rPr>
              <a:t>Pelajar</a:t>
            </a:r>
            <a:r>
              <a:rPr lang="en-US" sz="1200" dirty="0">
                <a:latin typeface="Arial Narrow" panose="020B0606020202030204" pitchFamily="34" charset="0"/>
                <a:cs typeface="Arial"/>
                <a:sym typeface="Arial"/>
              </a:rPr>
              <a:t> (KKP)</a:t>
            </a:r>
          </a:p>
          <a:p>
            <a:pPr marL="111125" indent="-111125" defTabSz="457200">
              <a:buFont typeface="+mj-lt"/>
              <a:buAutoNum type="arabicPeriod"/>
            </a:pPr>
            <a:r>
              <a:rPr lang="en-US" sz="1200" dirty="0">
                <a:latin typeface="Arial Narrow" panose="020B0606020202030204" pitchFamily="34" charset="0"/>
                <a:cs typeface="Arial"/>
                <a:sym typeface="Arial"/>
              </a:rPr>
              <a:t>Kemah </a:t>
            </a:r>
            <a:r>
              <a:rPr lang="en-US" sz="1200" dirty="0" err="1">
                <a:latin typeface="Arial Narrow" panose="020B0606020202030204" pitchFamily="34" charset="0"/>
                <a:cs typeface="Arial"/>
                <a:sym typeface="Arial"/>
              </a:rPr>
              <a:t>Pramuka</a:t>
            </a:r>
            <a:r>
              <a:rPr lang="en-US" sz="1200" dirty="0">
                <a:latin typeface="Arial Narrow" panose="020B0606020202030204" pitchFamily="34" charset="0"/>
                <a:cs typeface="Arial"/>
                <a:sym typeface="Arial"/>
              </a:rPr>
              <a:t> </a:t>
            </a:r>
            <a:r>
              <a:rPr lang="en-US" sz="1200" dirty="0" err="1">
                <a:latin typeface="Arial Narrow" panose="020B0606020202030204" pitchFamily="34" charset="0"/>
                <a:cs typeface="Arial"/>
                <a:sym typeface="Arial"/>
              </a:rPr>
              <a:t>Penguatan</a:t>
            </a:r>
            <a:r>
              <a:rPr lang="en-US" sz="1200" dirty="0">
                <a:latin typeface="Arial Narrow" panose="020B0606020202030204" pitchFamily="34" charset="0"/>
                <a:cs typeface="Arial"/>
                <a:sym typeface="Arial"/>
              </a:rPr>
              <a:t> </a:t>
            </a:r>
            <a:r>
              <a:rPr lang="en-US" sz="1200" dirty="0" err="1">
                <a:latin typeface="Arial Narrow" panose="020B0606020202030204" pitchFamily="34" charset="0"/>
                <a:cs typeface="Arial"/>
                <a:sym typeface="Arial"/>
              </a:rPr>
              <a:t>Pendidikan</a:t>
            </a:r>
            <a:r>
              <a:rPr lang="en-US" sz="1200" dirty="0">
                <a:latin typeface="Arial Narrow" panose="020B0606020202030204" pitchFamily="34" charset="0"/>
                <a:cs typeface="Arial"/>
                <a:sym typeface="Arial"/>
              </a:rPr>
              <a:t> </a:t>
            </a:r>
            <a:r>
              <a:rPr lang="en-US" sz="1200" dirty="0" err="1">
                <a:latin typeface="Arial Narrow" panose="020B0606020202030204" pitchFamily="34" charset="0"/>
                <a:cs typeface="Arial"/>
                <a:sym typeface="Arial"/>
              </a:rPr>
              <a:t>Karakter</a:t>
            </a:r>
            <a:r>
              <a:rPr lang="en-US" sz="1200" dirty="0">
                <a:latin typeface="Arial Narrow" panose="020B0606020202030204" pitchFamily="34" charset="0"/>
                <a:cs typeface="Arial"/>
                <a:sym typeface="Arial"/>
              </a:rPr>
              <a:t> Nasional </a:t>
            </a:r>
            <a:r>
              <a:rPr lang="en-US" sz="1200" dirty="0" err="1">
                <a:latin typeface="Arial Narrow" panose="020B0606020202030204" pitchFamily="34" charset="0"/>
                <a:cs typeface="Arial"/>
                <a:sym typeface="Arial"/>
              </a:rPr>
              <a:t>dan</a:t>
            </a:r>
            <a:r>
              <a:rPr lang="en-US" sz="1200" dirty="0">
                <a:latin typeface="Arial Narrow" panose="020B0606020202030204" pitchFamily="34" charset="0"/>
                <a:cs typeface="Arial"/>
                <a:sym typeface="Arial"/>
              </a:rPr>
              <a:t> Daerah</a:t>
            </a:r>
          </a:p>
          <a:p>
            <a:pPr marL="111125" indent="-111125" defTabSz="457200">
              <a:buFont typeface="+mj-lt"/>
              <a:buAutoNum type="arabicPeriod"/>
            </a:pPr>
            <a:r>
              <a:rPr lang="en-US" sz="1200" dirty="0">
                <a:latin typeface="Arial Narrow" panose="020B0606020202030204" pitchFamily="34" charset="0"/>
                <a:cs typeface="Arial"/>
                <a:sym typeface="Arial"/>
              </a:rPr>
              <a:t>TOT Pembina </a:t>
            </a:r>
            <a:r>
              <a:rPr lang="en-US" sz="1200" dirty="0" err="1">
                <a:latin typeface="Arial Narrow" panose="020B0606020202030204" pitchFamily="34" charset="0"/>
                <a:cs typeface="Arial"/>
                <a:sym typeface="Arial"/>
              </a:rPr>
              <a:t>Pramuka</a:t>
            </a:r>
            <a:endParaRPr lang="en-US" sz="1200" dirty="0">
              <a:latin typeface="Arial Narrow" panose="020B0606020202030204" pitchFamily="34" charset="0"/>
              <a:cs typeface="Arial"/>
              <a:sym typeface="Arial"/>
            </a:endParaRPr>
          </a:p>
          <a:p>
            <a:pPr marL="111125" indent="-111125" defTabSz="457200">
              <a:buFont typeface="+mj-lt"/>
              <a:buAutoNum type="arabicPeriod"/>
            </a:pPr>
            <a:r>
              <a:rPr lang="en-US" sz="1200" dirty="0" err="1">
                <a:latin typeface="Arial Narrow" panose="020B0606020202030204" pitchFamily="34" charset="0"/>
                <a:cs typeface="Arial"/>
                <a:sym typeface="Arial"/>
              </a:rPr>
              <a:t>Bantuan</a:t>
            </a:r>
            <a:r>
              <a:rPr lang="en-US" sz="1200" dirty="0">
                <a:latin typeface="Arial Narrow" panose="020B0606020202030204" pitchFamily="34" charset="0"/>
                <a:cs typeface="Arial"/>
                <a:sym typeface="Arial"/>
              </a:rPr>
              <a:t> </a:t>
            </a:r>
            <a:r>
              <a:rPr lang="en-US" sz="1200" dirty="0" err="1">
                <a:latin typeface="Arial Narrow" panose="020B0606020202030204" pitchFamily="34" charset="0"/>
                <a:cs typeface="Arial"/>
                <a:sym typeface="Arial"/>
              </a:rPr>
              <a:t>Pemerintah</a:t>
            </a:r>
            <a:r>
              <a:rPr lang="en-US" sz="1200" dirty="0">
                <a:latin typeface="Arial Narrow" panose="020B0606020202030204" pitchFamily="34" charset="0"/>
                <a:cs typeface="Arial"/>
                <a:sym typeface="Arial"/>
              </a:rPr>
              <a:t> </a:t>
            </a:r>
            <a:r>
              <a:rPr lang="en-US" sz="1200" dirty="0" err="1">
                <a:latin typeface="Arial Narrow" panose="020B0606020202030204" pitchFamily="34" charset="0"/>
                <a:cs typeface="Arial"/>
                <a:sym typeface="Arial"/>
              </a:rPr>
              <a:t>Penguatan</a:t>
            </a:r>
            <a:r>
              <a:rPr lang="en-US" sz="1200" dirty="0">
                <a:latin typeface="Arial Narrow" panose="020B0606020202030204" pitchFamily="34" charset="0"/>
                <a:cs typeface="Arial"/>
                <a:sym typeface="Arial"/>
              </a:rPr>
              <a:t> </a:t>
            </a:r>
            <a:r>
              <a:rPr lang="en-US" sz="1200" dirty="0" err="1">
                <a:latin typeface="Arial Narrow" panose="020B0606020202030204" pitchFamily="34" charset="0"/>
                <a:cs typeface="Arial"/>
                <a:sym typeface="Arial"/>
              </a:rPr>
              <a:t>Pendikar</a:t>
            </a:r>
            <a:r>
              <a:rPr lang="en-US" sz="1200" dirty="0">
                <a:latin typeface="Arial Narrow" panose="020B0606020202030204" pitchFamily="34" charset="0"/>
                <a:cs typeface="Arial"/>
                <a:sym typeface="Arial"/>
              </a:rPr>
              <a:t> </a:t>
            </a:r>
          </a:p>
          <a:p>
            <a:pPr marL="111125" indent="-111125" defTabSz="457200">
              <a:buFont typeface="+mj-lt"/>
              <a:buAutoNum type="arabicPeriod"/>
            </a:pPr>
            <a:r>
              <a:rPr lang="en-US" sz="1200" dirty="0" err="1">
                <a:latin typeface="Arial Narrow" panose="020B0606020202030204" pitchFamily="34" charset="0"/>
                <a:cs typeface="Arial"/>
                <a:sym typeface="Arial"/>
              </a:rPr>
              <a:t>Rakernas</a:t>
            </a:r>
            <a:r>
              <a:rPr lang="en-US" sz="1200" dirty="0">
                <a:latin typeface="Arial Narrow" panose="020B0606020202030204" pitchFamily="34" charset="0"/>
                <a:cs typeface="Arial"/>
                <a:sym typeface="Arial"/>
              </a:rPr>
              <a:t> </a:t>
            </a:r>
            <a:r>
              <a:rPr lang="en-US" sz="1200" dirty="0" err="1">
                <a:latin typeface="Arial Narrow" panose="020B0606020202030204" pitchFamily="34" charset="0"/>
                <a:cs typeface="Arial"/>
                <a:sym typeface="Arial"/>
              </a:rPr>
              <a:t>Bidang</a:t>
            </a:r>
            <a:r>
              <a:rPr lang="en-US" sz="1200" dirty="0">
                <a:latin typeface="Arial Narrow" panose="020B0606020202030204" pitchFamily="34" charset="0"/>
                <a:cs typeface="Arial"/>
                <a:sym typeface="Arial"/>
              </a:rPr>
              <a:t> </a:t>
            </a:r>
            <a:r>
              <a:rPr lang="en-US" sz="1200" dirty="0" err="1">
                <a:latin typeface="Arial Narrow" panose="020B0606020202030204" pitchFamily="34" charset="0"/>
                <a:cs typeface="Arial"/>
                <a:sym typeface="Arial"/>
              </a:rPr>
              <a:t>Kesiswaan</a:t>
            </a:r>
            <a:r>
              <a:rPr lang="en-US" sz="1200" dirty="0">
                <a:latin typeface="Arial Narrow" panose="020B0606020202030204" pitchFamily="34" charset="0"/>
                <a:cs typeface="Arial"/>
                <a:sym typeface="Arial"/>
              </a:rPr>
              <a:t> SMA </a:t>
            </a:r>
          </a:p>
          <a:p>
            <a:pPr marL="111125" indent="-111125" defTabSz="457200">
              <a:buFont typeface="+mj-lt"/>
              <a:buAutoNum type="arabicPeriod"/>
            </a:pPr>
            <a:r>
              <a:rPr lang="en-US" sz="1200" dirty="0" err="1">
                <a:latin typeface="Arial Narrow" panose="020B0606020202030204" pitchFamily="34" charset="0"/>
                <a:cs typeface="Arial"/>
                <a:sym typeface="Arial"/>
              </a:rPr>
              <a:t>Pertukaran</a:t>
            </a:r>
            <a:r>
              <a:rPr lang="en-US" sz="1200" dirty="0">
                <a:latin typeface="Arial Narrow" panose="020B0606020202030204" pitchFamily="34" charset="0"/>
                <a:cs typeface="Arial"/>
                <a:sym typeface="Arial"/>
              </a:rPr>
              <a:t> </a:t>
            </a:r>
            <a:r>
              <a:rPr lang="en-US" sz="1200" dirty="0" err="1">
                <a:latin typeface="Arial Narrow" panose="020B0606020202030204" pitchFamily="34" charset="0"/>
                <a:cs typeface="Arial"/>
                <a:sym typeface="Arial"/>
              </a:rPr>
              <a:t>Pelajar</a:t>
            </a:r>
            <a:r>
              <a:rPr lang="en-US" sz="1200" dirty="0">
                <a:latin typeface="Arial Narrow" panose="020B0606020202030204" pitchFamily="34" charset="0"/>
                <a:cs typeface="Arial"/>
                <a:sym typeface="Arial"/>
              </a:rPr>
              <a:t> </a:t>
            </a:r>
          </a:p>
          <a:p>
            <a:pPr marL="111125" indent="-111125" defTabSz="457200">
              <a:buFont typeface="+mj-lt"/>
              <a:buAutoNum type="arabicPeriod"/>
            </a:pPr>
            <a:r>
              <a:rPr lang="en-US" sz="1200" dirty="0" err="1">
                <a:latin typeface="Arial Narrow" panose="020B0606020202030204" pitchFamily="34" charset="0"/>
                <a:cs typeface="Arial"/>
                <a:sym typeface="Arial"/>
              </a:rPr>
              <a:t>Pengenalan</a:t>
            </a:r>
            <a:r>
              <a:rPr lang="en-US" sz="1200" dirty="0">
                <a:latin typeface="Arial Narrow" panose="020B0606020202030204" pitchFamily="34" charset="0"/>
                <a:cs typeface="Arial"/>
                <a:sym typeface="Arial"/>
              </a:rPr>
              <a:t> </a:t>
            </a:r>
            <a:r>
              <a:rPr lang="en-US" sz="1200" dirty="0" err="1">
                <a:latin typeface="Arial Narrow" panose="020B0606020202030204" pitchFamily="34" charset="0"/>
                <a:cs typeface="Arial"/>
                <a:sym typeface="Arial"/>
              </a:rPr>
              <a:t>Lingkungan</a:t>
            </a:r>
            <a:r>
              <a:rPr lang="en-US" sz="1200" dirty="0">
                <a:latin typeface="Arial Narrow" panose="020B0606020202030204" pitchFamily="34" charset="0"/>
                <a:cs typeface="Arial"/>
                <a:sym typeface="Arial"/>
              </a:rPr>
              <a:t> </a:t>
            </a:r>
            <a:r>
              <a:rPr lang="en-US" sz="1200" dirty="0" err="1">
                <a:latin typeface="Arial Narrow" panose="020B0606020202030204" pitchFamily="34" charset="0"/>
                <a:cs typeface="Arial"/>
                <a:sym typeface="Arial"/>
              </a:rPr>
              <a:t>Sekolah</a:t>
            </a:r>
            <a:endParaRPr lang="en-US" sz="1200" dirty="0">
              <a:latin typeface="Arial Narrow" panose="020B0606020202030204" pitchFamily="34" charset="0"/>
              <a:cs typeface="Arial"/>
              <a:sym typeface="Arial"/>
            </a:endParaRPr>
          </a:p>
          <a:p>
            <a:pPr marL="111125" indent="-111125" defTabSz="457200">
              <a:buFont typeface="+mj-lt"/>
              <a:buAutoNum type="arabicPeriod"/>
            </a:pPr>
            <a:r>
              <a:rPr lang="en-US" sz="1200" dirty="0" err="1">
                <a:latin typeface="Arial Narrow" panose="020B0606020202030204" pitchFamily="34" charset="0"/>
                <a:cs typeface="Arial"/>
                <a:sym typeface="Arial"/>
              </a:rPr>
              <a:t>Kerjasama</a:t>
            </a:r>
            <a:r>
              <a:rPr lang="en-US" sz="1200" dirty="0">
                <a:latin typeface="Arial Narrow" panose="020B0606020202030204" pitchFamily="34" charset="0"/>
                <a:cs typeface="Arial"/>
                <a:sym typeface="Arial"/>
              </a:rPr>
              <a:t> </a:t>
            </a:r>
            <a:r>
              <a:rPr lang="en-US" sz="1200" dirty="0" err="1">
                <a:latin typeface="Arial Narrow" panose="020B0606020202030204" pitchFamily="34" charset="0"/>
                <a:cs typeface="Arial"/>
                <a:sym typeface="Arial"/>
              </a:rPr>
              <a:t>Pencegahan</a:t>
            </a:r>
            <a:r>
              <a:rPr lang="en-US" sz="1200" dirty="0">
                <a:latin typeface="Arial Narrow" panose="020B0606020202030204" pitchFamily="34" charset="0"/>
                <a:cs typeface="Arial"/>
                <a:sym typeface="Arial"/>
              </a:rPr>
              <a:t> </a:t>
            </a:r>
            <a:r>
              <a:rPr lang="en-US" sz="1200" dirty="0" err="1">
                <a:latin typeface="Arial Narrow" panose="020B0606020202030204" pitchFamily="34" charset="0"/>
                <a:cs typeface="Arial"/>
                <a:sym typeface="Arial"/>
              </a:rPr>
              <a:t>Radikalisme</a:t>
            </a:r>
            <a:r>
              <a:rPr lang="en-US" sz="1200" dirty="0">
                <a:latin typeface="Arial Narrow" panose="020B0606020202030204" pitchFamily="34" charset="0"/>
                <a:cs typeface="Arial"/>
                <a:sym typeface="Arial"/>
              </a:rPr>
              <a:t>, </a:t>
            </a:r>
            <a:r>
              <a:rPr lang="en-US" sz="1200" dirty="0" err="1">
                <a:latin typeface="Arial Narrow" panose="020B0606020202030204" pitchFamily="34" charset="0"/>
                <a:cs typeface="Arial"/>
                <a:sym typeface="Arial"/>
              </a:rPr>
              <a:t>Tindak</a:t>
            </a:r>
            <a:r>
              <a:rPr lang="en-US" sz="1200" dirty="0">
                <a:latin typeface="Arial Narrow" panose="020B0606020202030204" pitchFamily="34" charset="0"/>
                <a:cs typeface="Arial"/>
                <a:sym typeface="Arial"/>
              </a:rPr>
              <a:t> </a:t>
            </a:r>
            <a:r>
              <a:rPr lang="en-US" sz="1200" dirty="0" err="1">
                <a:latin typeface="Arial Narrow" panose="020B0606020202030204" pitchFamily="34" charset="0"/>
                <a:cs typeface="Arial"/>
                <a:sym typeface="Arial"/>
              </a:rPr>
              <a:t>Kekerasan</a:t>
            </a:r>
            <a:r>
              <a:rPr lang="en-US" sz="1200" dirty="0">
                <a:latin typeface="Arial Narrow" panose="020B0606020202030204" pitchFamily="34" charset="0"/>
                <a:cs typeface="Arial"/>
                <a:sym typeface="Arial"/>
              </a:rPr>
              <a:t>, </a:t>
            </a:r>
            <a:r>
              <a:rPr lang="en-US" sz="1200" dirty="0" err="1">
                <a:latin typeface="Arial Narrow" panose="020B0606020202030204" pitchFamily="34" charset="0"/>
                <a:cs typeface="Arial"/>
                <a:sym typeface="Arial"/>
              </a:rPr>
              <a:t>Narkotika</a:t>
            </a:r>
            <a:r>
              <a:rPr lang="en-US" sz="1200" dirty="0">
                <a:latin typeface="Arial Narrow" panose="020B0606020202030204" pitchFamily="34" charset="0"/>
                <a:cs typeface="Arial"/>
                <a:sym typeface="Arial"/>
              </a:rPr>
              <a:t>, </a:t>
            </a:r>
            <a:r>
              <a:rPr lang="en-US" sz="1200" dirty="0" err="1">
                <a:latin typeface="Arial Narrow" panose="020B0606020202030204" pitchFamily="34" charset="0"/>
                <a:cs typeface="Arial"/>
                <a:sym typeface="Arial"/>
              </a:rPr>
              <a:t>dan</a:t>
            </a:r>
            <a:r>
              <a:rPr lang="en-US" sz="1200" dirty="0">
                <a:latin typeface="Arial Narrow" panose="020B0606020202030204" pitchFamily="34" charset="0"/>
                <a:cs typeface="Arial"/>
                <a:sym typeface="Arial"/>
              </a:rPr>
              <a:t> </a:t>
            </a:r>
            <a:r>
              <a:rPr lang="en-US" sz="1200" dirty="0" err="1">
                <a:latin typeface="Arial Narrow" panose="020B0606020202030204" pitchFamily="34" charset="0"/>
                <a:cs typeface="Arial"/>
                <a:sym typeface="Arial"/>
              </a:rPr>
              <a:t>Kespro</a:t>
            </a:r>
            <a:r>
              <a:rPr lang="en-US" sz="1200" b="1" dirty="0">
                <a:latin typeface="Arial Narrow" panose="020B0606020202030204" pitchFamily="34" charset="0"/>
                <a:cs typeface="Arial"/>
                <a:sym typeface="Arial"/>
              </a:rPr>
              <a:t>.</a:t>
            </a:r>
          </a:p>
        </p:txBody>
      </p:sp>
      <p:sp>
        <p:nvSpPr>
          <p:cNvPr id="19" name="TextBox 5"/>
          <p:cNvSpPr txBox="1">
            <a:spLocks noChangeArrowheads="1"/>
          </p:cNvSpPr>
          <p:nvPr/>
        </p:nvSpPr>
        <p:spPr bwMode="auto">
          <a:xfrm>
            <a:off x="8112062" y="3731724"/>
            <a:ext cx="3566795" cy="1569660"/>
          </a:xfrm>
          <a:prstGeom prst="rect">
            <a:avLst/>
          </a:prstGeom>
          <a:solidFill>
            <a:schemeClr val="bg1">
              <a:alpha val="85097"/>
            </a:schemeClr>
          </a:solidFill>
          <a:ln w="9525">
            <a:solidFill>
              <a:srgbClr val="002060"/>
            </a:solidFill>
            <a:miter lim="800000"/>
            <a:headEnd/>
            <a:tailEnd/>
          </a:ln>
          <a:extLst/>
        </p:spPr>
        <p:txBody>
          <a:bodyPr wrap="square">
            <a:spAutoFit/>
          </a:bodyPr>
          <a:lstStyle>
            <a:lvl1pPr marL="228600" indent="-2286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eaLnBrk="1" hangingPunct="1">
              <a:spcBef>
                <a:spcPts val="0"/>
              </a:spcBef>
              <a:buNone/>
            </a:pPr>
            <a:r>
              <a:rPr lang="en-US" altLang="en-US" sz="1200" dirty="0">
                <a:latin typeface="Arial Narrow" pitchFamily="34" charset="0"/>
                <a:cs typeface="Arial" pitchFamily="34" charset="0"/>
                <a:sym typeface="Arial"/>
              </a:rPr>
              <a:t>1. OSN, O2SN, FLS2N, </a:t>
            </a:r>
          </a:p>
          <a:p>
            <a:pPr marL="176213" indent="0" eaLnBrk="1" hangingPunct="1">
              <a:spcBef>
                <a:spcPts val="0"/>
              </a:spcBef>
              <a:buNone/>
            </a:pPr>
            <a:r>
              <a:rPr lang="en-US" altLang="en-US" sz="1200" dirty="0">
                <a:latin typeface="Arial Narrow" pitchFamily="34" charset="0"/>
                <a:cs typeface="Arial" pitchFamily="34" charset="0"/>
                <a:sym typeface="Arial"/>
              </a:rPr>
              <a:t>LDBI, NSDC, OPSI, FIKSI, </a:t>
            </a:r>
            <a:r>
              <a:rPr lang="id-ID" altLang="en-US" sz="1200" dirty="0">
                <a:latin typeface="Arial Narrow" pitchFamily="34" charset="0"/>
                <a:cs typeface="Arial" pitchFamily="34" charset="0"/>
                <a:sym typeface="Arial"/>
              </a:rPr>
              <a:t>FLS</a:t>
            </a:r>
            <a:endParaRPr lang="en-US" altLang="en-US" sz="1200" dirty="0">
              <a:latin typeface="Arial Narrow" pitchFamily="34" charset="0"/>
              <a:cs typeface="Arial" pitchFamily="34" charset="0"/>
              <a:sym typeface="Arial"/>
            </a:endParaRPr>
          </a:p>
          <a:p>
            <a:pPr marL="176213" indent="-176213" eaLnBrk="1" hangingPunct="1">
              <a:spcBef>
                <a:spcPts val="0"/>
              </a:spcBef>
              <a:buFont typeface="Arial" pitchFamily="34" charset="0"/>
              <a:buAutoNum type="arabicPeriod" startAt="2"/>
            </a:pPr>
            <a:r>
              <a:rPr lang="en-US" sz="1200" dirty="0">
                <a:latin typeface="Arial Narrow" panose="020B0606020202030204" pitchFamily="34" charset="0"/>
                <a:cs typeface="Arial"/>
                <a:sym typeface="Arial"/>
              </a:rPr>
              <a:t>IMO, </a:t>
            </a:r>
            <a:r>
              <a:rPr lang="en-US" sz="1200" dirty="0" err="1">
                <a:latin typeface="Arial Narrow" panose="020B0606020202030204" pitchFamily="34" charset="0"/>
                <a:cs typeface="Arial"/>
                <a:sym typeface="Arial"/>
              </a:rPr>
              <a:t>IPhO</a:t>
            </a:r>
            <a:r>
              <a:rPr lang="en-US" sz="1200" dirty="0">
                <a:latin typeface="Arial Narrow" panose="020B0606020202030204" pitchFamily="34" charset="0"/>
                <a:cs typeface="Arial"/>
                <a:sym typeface="Arial"/>
              </a:rPr>
              <a:t>, </a:t>
            </a:r>
            <a:r>
              <a:rPr lang="en-US" sz="1200" dirty="0" err="1">
                <a:latin typeface="Arial Narrow" panose="020B0606020202030204" pitchFamily="34" charset="0"/>
                <a:cs typeface="Arial"/>
                <a:sym typeface="Arial"/>
              </a:rPr>
              <a:t>IChO</a:t>
            </a:r>
            <a:r>
              <a:rPr lang="en-US" sz="1200" dirty="0">
                <a:latin typeface="Arial Narrow" panose="020B0606020202030204" pitchFamily="34" charset="0"/>
                <a:cs typeface="Arial"/>
                <a:sym typeface="Arial"/>
              </a:rPr>
              <a:t>, IBO, IOI, IOAA, IESO, </a:t>
            </a:r>
            <a:r>
              <a:rPr lang="en-US" sz="1200" dirty="0" err="1">
                <a:latin typeface="Arial Narrow" panose="020B0606020202030204" pitchFamily="34" charset="0"/>
                <a:cs typeface="Arial"/>
                <a:sym typeface="Arial"/>
              </a:rPr>
              <a:t>IGeO</a:t>
            </a:r>
            <a:r>
              <a:rPr lang="id-ID" sz="1200" dirty="0">
                <a:latin typeface="Arial Narrow" panose="020B0606020202030204" pitchFamily="34" charset="0"/>
                <a:cs typeface="Arial"/>
                <a:sym typeface="Arial"/>
              </a:rPr>
              <a:t>, IEO</a:t>
            </a:r>
            <a:endParaRPr lang="en-US" sz="1200" dirty="0">
              <a:latin typeface="Arial Narrow" panose="020B0606020202030204" pitchFamily="34" charset="0"/>
              <a:cs typeface="Arial"/>
              <a:sym typeface="Arial"/>
            </a:endParaRPr>
          </a:p>
          <a:p>
            <a:pPr marL="176213" lvl="1" indent="-176213" defTabSz="457200">
              <a:spcBef>
                <a:spcPts val="0"/>
              </a:spcBef>
              <a:buFont typeface="Arial" pitchFamily="34" charset="0"/>
              <a:buAutoNum type="arabicPeriod" startAt="3"/>
            </a:pPr>
            <a:r>
              <a:rPr lang="id-ID" sz="1200" dirty="0">
                <a:cs typeface="Arial"/>
                <a:sym typeface="Arial"/>
              </a:rPr>
              <a:t>Kompetisi Penelitian Internasional</a:t>
            </a:r>
          </a:p>
          <a:p>
            <a:pPr marL="176213" lvl="1" indent="-176213" defTabSz="457200">
              <a:spcBef>
                <a:spcPts val="0"/>
              </a:spcBef>
              <a:buFont typeface="Arial" pitchFamily="34" charset="0"/>
              <a:buAutoNum type="arabicPeriod" startAt="3"/>
            </a:pPr>
            <a:r>
              <a:rPr lang="en-US" sz="1200" dirty="0" err="1">
                <a:cs typeface="Arial"/>
                <a:sym typeface="Arial"/>
              </a:rPr>
              <a:t>Wordls</a:t>
            </a:r>
            <a:r>
              <a:rPr lang="en-US" sz="1200" dirty="0">
                <a:cs typeface="Arial"/>
                <a:sym typeface="Arial"/>
              </a:rPr>
              <a:t> Schools Debating Championship (WSDC)</a:t>
            </a:r>
          </a:p>
          <a:p>
            <a:pPr marL="176213" lvl="1" indent="-176213" defTabSz="457200">
              <a:spcBef>
                <a:spcPts val="0"/>
              </a:spcBef>
              <a:buFont typeface="Arial" pitchFamily="34" charset="0"/>
              <a:buAutoNum type="arabicPeriod" startAt="3"/>
            </a:pPr>
            <a:r>
              <a:rPr lang="en-US" sz="1200" dirty="0">
                <a:cs typeface="Arial"/>
                <a:sym typeface="Arial"/>
              </a:rPr>
              <a:t>IFAC (</a:t>
            </a:r>
            <a:r>
              <a:rPr lang="en-US" sz="1200" dirty="0" err="1">
                <a:cs typeface="Arial"/>
                <a:sym typeface="Arial"/>
              </a:rPr>
              <a:t>Desain</a:t>
            </a:r>
            <a:r>
              <a:rPr lang="en-US" sz="1200" dirty="0">
                <a:cs typeface="Arial"/>
                <a:sym typeface="Arial"/>
              </a:rPr>
              <a:t> Poster)</a:t>
            </a:r>
          </a:p>
          <a:p>
            <a:pPr marL="176213" lvl="1" indent="-176213" defTabSz="457200">
              <a:spcBef>
                <a:spcPts val="0"/>
              </a:spcBef>
              <a:buFont typeface="Arial" pitchFamily="34" charset="0"/>
              <a:buAutoNum type="arabicPeriod" startAt="3"/>
            </a:pPr>
            <a:r>
              <a:rPr lang="en-US" sz="1200" dirty="0" err="1">
                <a:cs typeface="Arial"/>
                <a:sym typeface="Arial"/>
              </a:rPr>
              <a:t>Kompetisi</a:t>
            </a:r>
            <a:r>
              <a:rPr lang="en-US" sz="1200" dirty="0">
                <a:cs typeface="Arial"/>
                <a:sym typeface="Arial"/>
              </a:rPr>
              <a:t> Karate </a:t>
            </a:r>
            <a:r>
              <a:rPr lang="en-US" sz="1200" dirty="0" err="1">
                <a:cs typeface="Arial"/>
                <a:sym typeface="Arial"/>
              </a:rPr>
              <a:t>Internasional</a:t>
            </a:r>
            <a:endParaRPr lang="id-ID" sz="1200" dirty="0">
              <a:cs typeface="Arial"/>
              <a:sym typeface="Arial"/>
            </a:endParaRPr>
          </a:p>
          <a:p>
            <a:pPr marL="176213" lvl="1" indent="-176213" defTabSz="457200">
              <a:spcBef>
                <a:spcPts val="0"/>
              </a:spcBef>
              <a:buFont typeface="Arial" pitchFamily="34" charset="0"/>
              <a:buAutoNum type="arabicPeriod" startAt="3"/>
            </a:pPr>
            <a:r>
              <a:rPr lang="id-ID" altLang="en-US" sz="1200" dirty="0">
                <a:latin typeface="+mn-lt"/>
                <a:cs typeface="Arial"/>
                <a:sym typeface="Arial"/>
              </a:rPr>
              <a:t>Young Inventors Challenge (YIC)</a:t>
            </a:r>
            <a:endParaRPr lang="en-US" altLang="en-US" sz="1200" dirty="0">
              <a:latin typeface="+mn-lt"/>
              <a:cs typeface="Arial" pitchFamily="34" charset="0"/>
              <a:sym typeface="Arial"/>
            </a:endParaRPr>
          </a:p>
        </p:txBody>
      </p:sp>
      <p:sp>
        <p:nvSpPr>
          <p:cNvPr id="20" name="TextBox 3"/>
          <p:cNvSpPr txBox="1">
            <a:spLocks noChangeArrowheads="1"/>
          </p:cNvSpPr>
          <p:nvPr/>
        </p:nvSpPr>
        <p:spPr bwMode="auto">
          <a:xfrm>
            <a:off x="558284" y="5376346"/>
            <a:ext cx="3472411" cy="646331"/>
          </a:xfrm>
          <a:prstGeom prst="rect">
            <a:avLst/>
          </a:prstGeom>
          <a:solidFill>
            <a:schemeClr val="bg1">
              <a:alpha val="85097"/>
            </a:schemeClr>
          </a:solidFill>
          <a:ln w="9525">
            <a:solidFill>
              <a:srgbClr val="002060"/>
            </a:solidFill>
            <a:miter lim="800000"/>
            <a:headEnd/>
            <a:tailEnd/>
          </a:ln>
          <a:extLst/>
        </p:spPr>
        <p:txBody>
          <a:bodyPr wrap="square">
            <a:spAutoFit/>
          </a:bodyPr>
          <a:lstStyle>
            <a:lvl1pPr marL="228600" indent="-2286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mj-lt"/>
              <a:buAutoNum type="arabicPeriod"/>
            </a:pPr>
            <a:r>
              <a:rPr lang="id-ID" altLang="en-US" sz="1200" dirty="0">
                <a:latin typeface="Arial Narrow" panose="020B0606020202030204" pitchFamily="34" charset="0"/>
                <a:cs typeface="Arial"/>
                <a:sym typeface="Arial"/>
              </a:rPr>
              <a:t>Pembinaan Olimpiade Sains Internasional</a:t>
            </a:r>
          </a:p>
          <a:p>
            <a:pPr eaLnBrk="1" hangingPunct="1">
              <a:spcBef>
                <a:spcPct val="0"/>
              </a:spcBef>
              <a:buFont typeface="+mj-lt"/>
              <a:buAutoNum type="arabicPeriod"/>
            </a:pPr>
            <a:r>
              <a:rPr lang="id-ID" altLang="en-US" sz="1200" dirty="0">
                <a:latin typeface="Arial Narrow" panose="020B0606020202030204" pitchFamily="34" charset="0"/>
                <a:cs typeface="Arial"/>
                <a:sym typeface="Arial"/>
              </a:rPr>
              <a:t>Pembinaan Ekstrakurikuler Sains Club (Penelitian Ilmiah) dan Kewirausahaan</a:t>
            </a:r>
            <a:endParaRPr lang="en-US" altLang="en-US" sz="1200" dirty="0">
              <a:latin typeface="Arial Narrow" pitchFamily="34" charset="0"/>
              <a:cs typeface="Arial" pitchFamily="34" charset="0"/>
              <a:sym typeface="Arial"/>
            </a:endParaRPr>
          </a:p>
        </p:txBody>
      </p:sp>
      <p:sp>
        <p:nvSpPr>
          <p:cNvPr id="25" name="Down Arrow 24"/>
          <p:cNvSpPr/>
          <p:nvPr/>
        </p:nvSpPr>
        <p:spPr>
          <a:xfrm rot="8947802">
            <a:off x="6331361" y="4369801"/>
            <a:ext cx="561654" cy="344196"/>
          </a:xfrm>
          <a:prstGeom prst="downArrow">
            <a:avLst/>
          </a:prstGeom>
          <a:solidFill>
            <a:srgbClr val="002060"/>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schemeClr val="tx1"/>
              </a:solidFill>
              <a:sym typeface="Arial"/>
            </a:endParaRPr>
          </a:p>
        </p:txBody>
      </p:sp>
      <p:sp>
        <p:nvSpPr>
          <p:cNvPr id="26" name="Down Arrow 25"/>
          <p:cNvSpPr/>
          <p:nvPr/>
        </p:nvSpPr>
        <p:spPr>
          <a:xfrm>
            <a:off x="5541603" y="2615454"/>
            <a:ext cx="561654" cy="316006"/>
          </a:xfrm>
          <a:prstGeom prst="downArrow">
            <a:avLst/>
          </a:prstGeom>
          <a:solidFill>
            <a:srgbClr val="002060"/>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schemeClr val="tx1"/>
              </a:solidFill>
              <a:sym typeface="Arial"/>
            </a:endParaRPr>
          </a:p>
        </p:txBody>
      </p:sp>
      <p:sp>
        <p:nvSpPr>
          <p:cNvPr id="27" name="Down Arrow 26"/>
          <p:cNvSpPr/>
          <p:nvPr/>
        </p:nvSpPr>
        <p:spPr>
          <a:xfrm rot="17231646">
            <a:off x="4636892" y="3347763"/>
            <a:ext cx="297859" cy="176870"/>
          </a:xfrm>
          <a:prstGeom prst="downArrow">
            <a:avLst/>
          </a:prstGeom>
          <a:solidFill>
            <a:srgbClr val="002060"/>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schemeClr val="tx1"/>
              </a:solidFill>
              <a:sym typeface="Arial"/>
            </a:endParaRPr>
          </a:p>
        </p:txBody>
      </p:sp>
      <p:sp>
        <p:nvSpPr>
          <p:cNvPr id="29" name="Down Arrow 28"/>
          <p:cNvSpPr/>
          <p:nvPr/>
        </p:nvSpPr>
        <p:spPr>
          <a:xfrm rot="4060724">
            <a:off x="6775948" y="3350705"/>
            <a:ext cx="297859" cy="176870"/>
          </a:xfrm>
          <a:prstGeom prst="downArrow">
            <a:avLst/>
          </a:prstGeom>
          <a:solidFill>
            <a:srgbClr val="002060"/>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schemeClr val="tx1"/>
              </a:solidFill>
              <a:sym typeface="Arial"/>
            </a:endParaRPr>
          </a:p>
        </p:txBody>
      </p:sp>
      <p:sp>
        <p:nvSpPr>
          <p:cNvPr id="21" name="TextBox 20"/>
          <p:cNvSpPr txBox="1"/>
          <p:nvPr/>
        </p:nvSpPr>
        <p:spPr>
          <a:xfrm>
            <a:off x="10111304" y="6438807"/>
            <a:ext cx="1957137" cy="307777"/>
          </a:xfrm>
          <a:prstGeom prst="rect">
            <a:avLst/>
          </a:prstGeom>
          <a:noFill/>
        </p:spPr>
        <p:txBody>
          <a:bodyPr wrap="square" rtlCol="0">
            <a:spAutoFit/>
          </a:bodyPr>
          <a:lstStyle/>
          <a:p>
            <a:pPr algn="r"/>
            <a:r>
              <a:rPr lang="en-ID" sz="1400" dirty="0">
                <a:solidFill>
                  <a:schemeClr val="bg1"/>
                </a:solidFill>
              </a:rPr>
              <a:t>by </a:t>
            </a:r>
            <a:r>
              <a:rPr lang="en-ID" sz="1400" dirty="0" err="1">
                <a:solidFill>
                  <a:schemeClr val="bg1"/>
                </a:solidFill>
              </a:rPr>
              <a:t>habibmailulafif</a:t>
            </a:r>
            <a:endParaRPr lang="en-US" sz="1400" dirty="0">
              <a:solidFill>
                <a:schemeClr val="bg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552556849"/>
              </p:ext>
            </p:extLst>
          </p:nvPr>
        </p:nvGraphicFramePr>
        <p:xfrm>
          <a:off x="2014188" y="6164487"/>
          <a:ext cx="7410999" cy="579120"/>
        </p:xfrm>
        <a:graphic>
          <a:graphicData uri="http://schemas.openxmlformats.org/drawingml/2006/table">
            <a:tbl>
              <a:tblPr firstRow="1" bandRow="1"/>
              <a:tblGrid>
                <a:gridCol w="2470333">
                  <a:extLst>
                    <a:ext uri="{9D8B030D-6E8A-4147-A177-3AD203B41FA5}">
                      <a16:colId xmlns:a16="http://schemas.microsoft.com/office/drawing/2014/main" val="20000"/>
                    </a:ext>
                  </a:extLst>
                </a:gridCol>
                <a:gridCol w="2470333">
                  <a:extLst>
                    <a:ext uri="{9D8B030D-6E8A-4147-A177-3AD203B41FA5}">
                      <a16:colId xmlns:a16="http://schemas.microsoft.com/office/drawing/2014/main" val="20001"/>
                    </a:ext>
                  </a:extLst>
                </a:gridCol>
                <a:gridCol w="2470333">
                  <a:extLst>
                    <a:ext uri="{9D8B030D-6E8A-4147-A177-3AD203B41FA5}">
                      <a16:colId xmlns:a16="http://schemas.microsoft.com/office/drawing/2014/main" val="20002"/>
                    </a:ext>
                  </a:extLst>
                </a:gridCol>
              </a:tblGrid>
              <a:tr h="235222">
                <a:tc>
                  <a:txBody>
                    <a:bodyPr/>
                    <a:lstStyle/>
                    <a:p>
                      <a:pPr algn="ctr"/>
                      <a:r>
                        <a:rPr lang="en-US" sz="1400" b="1" dirty="0">
                          <a:solidFill>
                            <a:schemeClr val="bg1"/>
                          </a:solidFill>
                        </a:rPr>
                        <a:t>leadership approach</a:t>
                      </a:r>
                    </a:p>
                  </a:txBody>
                  <a:tcPr>
                    <a:solidFill>
                      <a:schemeClr val="accent6">
                        <a:lumMod val="75000"/>
                      </a:schemeClr>
                    </a:solidFill>
                  </a:tcPr>
                </a:tc>
                <a:tc>
                  <a:txBody>
                    <a:bodyPr/>
                    <a:lstStyle/>
                    <a:p>
                      <a:pPr algn="ctr"/>
                      <a:r>
                        <a:rPr lang="en-US" sz="1400" b="1" dirty="0">
                          <a:solidFill>
                            <a:schemeClr val="bg1"/>
                          </a:solidFill>
                        </a:rPr>
                        <a:t>competitive approach</a:t>
                      </a:r>
                    </a:p>
                  </a:txBody>
                  <a:tcPr>
                    <a:solidFill>
                      <a:schemeClr val="tx2">
                        <a:lumMod val="60000"/>
                        <a:lumOff val="40000"/>
                      </a:schemeClr>
                    </a:solidFill>
                  </a:tcPr>
                </a:tc>
                <a:tc>
                  <a:txBody>
                    <a:bodyPr/>
                    <a:lstStyle/>
                    <a:p>
                      <a:pPr algn="ctr"/>
                      <a:r>
                        <a:rPr lang="en-US" sz="1400" b="1" dirty="0">
                          <a:solidFill>
                            <a:schemeClr val="bg1"/>
                          </a:solidFill>
                        </a:rPr>
                        <a:t>collaborative approach</a:t>
                      </a:r>
                    </a:p>
                  </a:txBody>
                  <a:tcPr>
                    <a:solidFill>
                      <a:srgbClr val="7030A0"/>
                    </a:solidFill>
                  </a:tcPr>
                </a:tc>
                <a:extLst>
                  <a:ext uri="{0D108BD9-81ED-4DB2-BD59-A6C34878D82A}">
                    <a16:rowId xmlns:a16="http://schemas.microsoft.com/office/drawing/2014/main" val="10000"/>
                  </a:ext>
                </a:extLst>
              </a:tr>
              <a:tr h="235222">
                <a:tc>
                  <a:txBody>
                    <a:bodyPr/>
                    <a:lstStyle/>
                    <a:p>
                      <a:pPr algn="ctr"/>
                      <a:r>
                        <a:rPr lang="en-US" sz="1200" dirty="0" err="1">
                          <a:solidFill>
                            <a:srgbClr val="002060"/>
                          </a:solidFill>
                        </a:rPr>
                        <a:t>sistem</a:t>
                      </a:r>
                      <a:r>
                        <a:rPr lang="en-US" sz="1200" dirty="0">
                          <a:solidFill>
                            <a:srgbClr val="002060"/>
                          </a:solidFill>
                        </a:rPr>
                        <a:t> </a:t>
                      </a:r>
                      <a:r>
                        <a:rPr lang="en-US" sz="1200" dirty="0" err="1">
                          <a:solidFill>
                            <a:srgbClr val="002060"/>
                          </a:solidFill>
                        </a:rPr>
                        <a:t>informasi</a:t>
                      </a:r>
                      <a:r>
                        <a:rPr lang="en-US" sz="1200" dirty="0">
                          <a:solidFill>
                            <a:srgbClr val="002060"/>
                          </a:solidFill>
                        </a:rPr>
                        <a:t> </a:t>
                      </a:r>
                      <a:r>
                        <a:rPr lang="en-US" sz="1200" dirty="0" err="1">
                          <a:solidFill>
                            <a:srgbClr val="002060"/>
                          </a:solidFill>
                        </a:rPr>
                        <a:t>dan</a:t>
                      </a:r>
                      <a:r>
                        <a:rPr lang="en-US" sz="1200" dirty="0">
                          <a:solidFill>
                            <a:srgbClr val="002060"/>
                          </a:solidFill>
                        </a:rPr>
                        <a:t> media</a:t>
                      </a:r>
                    </a:p>
                  </a:txBody>
                  <a:tcPr>
                    <a:solidFill>
                      <a:schemeClr val="accent6">
                        <a:lumMod val="40000"/>
                        <a:lumOff val="60000"/>
                      </a:schemeClr>
                    </a:solidFill>
                  </a:tcPr>
                </a:tc>
                <a:tc>
                  <a:txBody>
                    <a:bodyPr/>
                    <a:lstStyle/>
                    <a:p>
                      <a:pPr algn="ctr"/>
                      <a:r>
                        <a:rPr lang="en-US" sz="1200" dirty="0" err="1">
                          <a:solidFill>
                            <a:srgbClr val="002060"/>
                          </a:solidFill>
                        </a:rPr>
                        <a:t>penguatan</a:t>
                      </a:r>
                      <a:r>
                        <a:rPr lang="en-US" sz="1200" baseline="0" dirty="0">
                          <a:solidFill>
                            <a:srgbClr val="002060"/>
                          </a:solidFill>
                        </a:rPr>
                        <a:t> </a:t>
                      </a:r>
                      <a:r>
                        <a:rPr lang="en-US" sz="1200" baseline="0" dirty="0" err="1">
                          <a:solidFill>
                            <a:srgbClr val="002060"/>
                          </a:solidFill>
                        </a:rPr>
                        <a:t>kompetensi</a:t>
                      </a:r>
                      <a:r>
                        <a:rPr lang="en-US" sz="1200" baseline="0" dirty="0">
                          <a:solidFill>
                            <a:srgbClr val="002060"/>
                          </a:solidFill>
                        </a:rPr>
                        <a:t> staff</a:t>
                      </a:r>
                      <a:endParaRPr lang="en-US" sz="1200" dirty="0">
                        <a:solidFill>
                          <a:srgbClr val="002060"/>
                        </a:solidFill>
                      </a:endParaRPr>
                    </a:p>
                  </a:txBody>
                  <a:tcPr>
                    <a:solidFill>
                      <a:schemeClr val="accent6">
                        <a:lumMod val="40000"/>
                        <a:lumOff val="60000"/>
                      </a:schemeClr>
                    </a:solidFill>
                  </a:tcPr>
                </a:tc>
                <a:tc>
                  <a:txBody>
                    <a:bodyPr/>
                    <a:lstStyle/>
                    <a:p>
                      <a:pPr algn="ctr"/>
                      <a:r>
                        <a:rPr lang="en-US" sz="1200" dirty="0" err="1">
                          <a:solidFill>
                            <a:srgbClr val="002060"/>
                          </a:solidFill>
                        </a:rPr>
                        <a:t>kemitraan</a:t>
                      </a:r>
                      <a:endParaRPr lang="en-US" sz="1200" dirty="0">
                        <a:solidFill>
                          <a:srgbClr val="002060"/>
                        </a:solidFill>
                      </a:endParaRPr>
                    </a:p>
                  </a:txBody>
                  <a:tcP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23" name="Oval 22"/>
          <p:cNvSpPr/>
          <p:nvPr/>
        </p:nvSpPr>
        <p:spPr>
          <a:xfrm>
            <a:off x="2014188" y="6419770"/>
            <a:ext cx="2138901" cy="3708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70613" y="6421095"/>
            <a:ext cx="2138901" cy="3708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488369" y="6386728"/>
            <a:ext cx="2138901" cy="3708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61249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a:xfrm>
            <a:off x="441369" y="405114"/>
            <a:ext cx="4111581" cy="6047772"/>
          </a:xfrm>
        </p:spPr>
      </p:sp>
      <p:grpSp>
        <p:nvGrpSpPr>
          <p:cNvPr id="3" name="그룹 3">
            <a:extLst>
              <a:ext uri="{FF2B5EF4-FFF2-40B4-BE49-F238E27FC236}">
                <a16:creationId xmlns:a16="http://schemas.microsoft.com/office/drawing/2014/main" id="{988DF95D-8EA6-4B03-B481-AE91E556CC05}"/>
              </a:ext>
            </a:extLst>
          </p:cNvPr>
          <p:cNvGrpSpPr/>
          <p:nvPr/>
        </p:nvGrpSpPr>
        <p:grpSpPr>
          <a:xfrm>
            <a:off x="4676383" y="564890"/>
            <a:ext cx="6536724" cy="5278149"/>
            <a:chOff x="8070434" y="1630832"/>
            <a:chExt cx="2925465" cy="4000632"/>
          </a:xfrm>
        </p:grpSpPr>
        <p:sp>
          <p:nvSpPr>
            <p:cNvPr id="4" name="TextBox 3">
              <a:extLst>
                <a:ext uri="{FF2B5EF4-FFF2-40B4-BE49-F238E27FC236}">
                  <a16:creationId xmlns:a16="http://schemas.microsoft.com/office/drawing/2014/main" id="{FD306876-491C-4FF4-A133-F6784DEB662B}"/>
                </a:ext>
              </a:extLst>
            </p:cNvPr>
            <p:cNvSpPr txBox="1"/>
            <p:nvPr/>
          </p:nvSpPr>
          <p:spPr>
            <a:xfrm>
              <a:off x="8070434" y="2295521"/>
              <a:ext cx="2855955" cy="3335943"/>
            </a:xfrm>
            <a:prstGeom prst="rect">
              <a:avLst/>
            </a:prstGeom>
            <a:noFill/>
          </p:spPr>
          <p:txBody>
            <a:bodyPr wrap="square" lIns="108000" rIns="108000" rtlCol="0">
              <a:spAutoFit/>
            </a:bodyPr>
            <a:lstStyle/>
            <a:p>
              <a:pPr marL="355600" indent="-266700">
                <a:buFont typeface="Arial" pitchFamily="34" charset="0"/>
                <a:buAutoNum type="arabicPeriod"/>
                <a:tabLst>
                  <a:tab pos="355600" algn="l"/>
                </a:tabLst>
              </a:pPr>
              <a:r>
                <a:rPr lang="en-US" sz="2000" dirty="0" err="1">
                  <a:solidFill>
                    <a:srgbClr val="002060"/>
                  </a:solidFill>
                </a:rPr>
                <a:t>Kawah</a:t>
              </a:r>
              <a:r>
                <a:rPr lang="en-US" sz="2000" dirty="0">
                  <a:solidFill>
                    <a:srgbClr val="002060"/>
                  </a:solidFill>
                </a:rPr>
                <a:t> </a:t>
              </a:r>
              <a:r>
                <a:rPr lang="en-US" sz="2000" dirty="0" err="1">
                  <a:solidFill>
                    <a:srgbClr val="002060"/>
                  </a:solidFill>
                </a:rPr>
                <a:t>Kepemimpinan</a:t>
              </a:r>
              <a:r>
                <a:rPr lang="en-US" sz="2000" dirty="0">
                  <a:solidFill>
                    <a:srgbClr val="002060"/>
                  </a:solidFill>
                </a:rPr>
                <a:t> </a:t>
              </a:r>
              <a:r>
                <a:rPr lang="en-US" sz="2000" dirty="0" err="1">
                  <a:solidFill>
                    <a:srgbClr val="002060"/>
                  </a:solidFill>
                </a:rPr>
                <a:t>Pelajar</a:t>
              </a:r>
              <a:r>
                <a:rPr lang="en-US" sz="2000" dirty="0">
                  <a:solidFill>
                    <a:srgbClr val="002060"/>
                  </a:solidFill>
                </a:rPr>
                <a:t> (KKP</a:t>
              </a:r>
              <a:r>
                <a:rPr lang="en-US" sz="2000" dirty="0" smtClean="0">
                  <a:solidFill>
                    <a:srgbClr val="002060"/>
                  </a:solidFill>
                </a:rPr>
                <a:t>)</a:t>
              </a:r>
              <a:r>
                <a:rPr lang="id-ID" sz="2000" dirty="0" smtClean="0">
                  <a:solidFill>
                    <a:srgbClr val="002060"/>
                  </a:solidFill>
                </a:rPr>
                <a:t> --- </a:t>
              </a:r>
              <a:r>
                <a:rPr lang="id-ID" sz="2000" b="1" dirty="0" smtClean="0">
                  <a:solidFill>
                    <a:srgbClr val="FF0000"/>
                  </a:solidFill>
                </a:rPr>
                <a:t>JAKARTA/BOGOR</a:t>
              </a:r>
              <a:r>
                <a:rPr lang="en-US" sz="2000" b="1" dirty="0">
                  <a:solidFill>
                    <a:srgbClr val="FF0000"/>
                  </a:solidFill>
                </a:rPr>
                <a:t> </a:t>
              </a:r>
              <a:r>
                <a:rPr lang="en-US" sz="2000" b="1" dirty="0" err="1" smtClean="0">
                  <a:solidFill>
                    <a:srgbClr val="FF0000"/>
                  </a:solidFill>
                </a:rPr>
                <a:t>SEKITARNYA</a:t>
              </a:r>
              <a:r>
                <a:rPr lang="en-US" sz="2000" b="1" dirty="0" smtClean="0">
                  <a:solidFill>
                    <a:srgbClr val="FF0000"/>
                  </a:solidFill>
                </a:rPr>
                <a:t>…</a:t>
              </a:r>
              <a:endParaRPr lang="en-US" sz="2000" b="1" dirty="0">
                <a:solidFill>
                  <a:srgbClr val="FF0000"/>
                </a:solidFill>
              </a:endParaRPr>
            </a:p>
            <a:p>
              <a:pPr marL="355600" indent="-266700">
                <a:buFont typeface="Arial" pitchFamily="34" charset="0"/>
                <a:buAutoNum type="arabicPeriod"/>
                <a:tabLst>
                  <a:tab pos="355600" algn="l"/>
                </a:tabLst>
              </a:pPr>
              <a:r>
                <a:rPr lang="en-US" sz="2000" dirty="0">
                  <a:solidFill>
                    <a:srgbClr val="002060"/>
                  </a:solidFill>
                </a:rPr>
                <a:t>Kemah </a:t>
              </a:r>
              <a:r>
                <a:rPr lang="en-US" sz="2000" dirty="0" err="1">
                  <a:solidFill>
                    <a:srgbClr val="002060"/>
                  </a:solidFill>
                </a:rPr>
                <a:t>Pramuka</a:t>
              </a:r>
              <a:r>
                <a:rPr lang="en-US" sz="2000" dirty="0">
                  <a:solidFill>
                    <a:srgbClr val="002060"/>
                  </a:solidFill>
                </a:rPr>
                <a:t> </a:t>
              </a:r>
              <a:r>
                <a:rPr lang="en-US" sz="2000" dirty="0" err="1">
                  <a:solidFill>
                    <a:srgbClr val="002060"/>
                  </a:solidFill>
                </a:rPr>
                <a:t>Penguatan</a:t>
              </a:r>
              <a:r>
                <a:rPr lang="en-US" sz="2000" dirty="0">
                  <a:solidFill>
                    <a:srgbClr val="002060"/>
                  </a:solidFill>
                </a:rPr>
                <a:t> </a:t>
              </a:r>
              <a:r>
                <a:rPr lang="en-US" sz="2000" dirty="0" err="1">
                  <a:solidFill>
                    <a:srgbClr val="002060"/>
                  </a:solidFill>
                </a:rPr>
                <a:t>Pendidikan</a:t>
              </a:r>
              <a:r>
                <a:rPr lang="en-US" sz="2000" dirty="0">
                  <a:solidFill>
                    <a:srgbClr val="002060"/>
                  </a:solidFill>
                </a:rPr>
                <a:t> </a:t>
              </a:r>
              <a:r>
                <a:rPr lang="en-US" sz="2000" dirty="0" err="1">
                  <a:solidFill>
                    <a:srgbClr val="002060"/>
                  </a:solidFill>
                </a:rPr>
                <a:t>Karakter</a:t>
              </a:r>
              <a:r>
                <a:rPr lang="en-US" sz="2000" dirty="0">
                  <a:solidFill>
                    <a:srgbClr val="002060"/>
                  </a:solidFill>
                </a:rPr>
                <a:t> (KEPAK</a:t>
              </a:r>
              <a:r>
                <a:rPr lang="en-US" sz="2000" dirty="0" smtClean="0">
                  <a:solidFill>
                    <a:srgbClr val="002060"/>
                  </a:solidFill>
                </a:rPr>
                <a:t>)</a:t>
              </a:r>
              <a:r>
                <a:rPr lang="id-ID" sz="2000" dirty="0" smtClean="0">
                  <a:solidFill>
                    <a:srgbClr val="002060"/>
                  </a:solidFill>
                </a:rPr>
                <a:t> -- </a:t>
              </a:r>
              <a:r>
                <a:rPr lang="id-ID" sz="2000" b="1" dirty="0" smtClean="0">
                  <a:solidFill>
                    <a:srgbClr val="FF0000"/>
                  </a:solidFill>
                </a:rPr>
                <a:t>KALSEL</a:t>
              </a:r>
              <a:endParaRPr lang="en-US" sz="2000" b="1" dirty="0">
                <a:solidFill>
                  <a:srgbClr val="FF0000"/>
                </a:solidFill>
              </a:endParaRPr>
            </a:p>
            <a:p>
              <a:pPr marL="355600" indent="-266700">
                <a:buFont typeface="Arial" pitchFamily="34" charset="0"/>
                <a:buAutoNum type="arabicPeriod"/>
                <a:tabLst>
                  <a:tab pos="355600" algn="l"/>
                </a:tabLst>
              </a:pPr>
              <a:r>
                <a:rPr lang="en-US" sz="2000" dirty="0">
                  <a:solidFill>
                    <a:srgbClr val="002060"/>
                  </a:solidFill>
                </a:rPr>
                <a:t>Usaha </a:t>
              </a:r>
              <a:r>
                <a:rPr lang="en-US" sz="2000" dirty="0" err="1">
                  <a:solidFill>
                    <a:srgbClr val="002060"/>
                  </a:solidFill>
                </a:rPr>
                <a:t>Kesehatan</a:t>
              </a:r>
              <a:r>
                <a:rPr lang="en-US" sz="2000" dirty="0">
                  <a:solidFill>
                    <a:srgbClr val="002060"/>
                  </a:solidFill>
                </a:rPr>
                <a:t> </a:t>
              </a:r>
              <a:r>
                <a:rPr lang="en-US" sz="2000" dirty="0" err="1">
                  <a:solidFill>
                    <a:srgbClr val="002060"/>
                  </a:solidFill>
                </a:rPr>
                <a:t>Sekolah</a:t>
              </a:r>
              <a:r>
                <a:rPr lang="en-US" sz="2000" dirty="0">
                  <a:solidFill>
                    <a:srgbClr val="002060"/>
                  </a:solidFill>
                </a:rPr>
                <a:t> (UKS</a:t>
              </a:r>
              <a:r>
                <a:rPr lang="en-US" sz="2000" dirty="0" smtClean="0">
                  <a:solidFill>
                    <a:srgbClr val="002060"/>
                  </a:solidFill>
                </a:rPr>
                <a:t>)</a:t>
              </a:r>
              <a:r>
                <a:rPr lang="id-ID" sz="2000" dirty="0" smtClean="0">
                  <a:solidFill>
                    <a:srgbClr val="002060"/>
                  </a:solidFill>
                </a:rPr>
                <a:t>--</a:t>
              </a:r>
              <a:endParaRPr lang="en-US" sz="2000" dirty="0">
                <a:solidFill>
                  <a:srgbClr val="002060"/>
                </a:solidFill>
              </a:endParaRPr>
            </a:p>
            <a:p>
              <a:pPr marL="355600" indent="-266700">
                <a:buFont typeface="Arial" pitchFamily="34" charset="0"/>
                <a:buAutoNum type="arabicPeriod"/>
                <a:tabLst>
                  <a:tab pos="355600" algn="l"/>
                </a:tabLst>
              </a:pPr>
              <a:r>
                <a:rPr lang="en-US" sz="2000" dirty="0" err="1">
                  <a:solidFill>
                    <a:srgbClr val="002060"/>
                  </a:solidFill>
                </a:rPr>
                <a:t>Bantuan</a:t>
              </a:r>
              <a:r>
                <a:rPr lang="en-US" sz="2000" dirty="0">
                  <a:solidFill>
                    <a:srgbClr val="002060"/>
                  </a:solidFill>
                </a:rPr>
                <a:t> </a:t>
              </a:r>
              <a:r>
                <a:rPr lang="en-US" sz="2000" dirty="0" err="1">
                  <a:solidFill>
                    <a:srgbClr val="002060"/>
                  </a:solidFill>
                </a:rPr>
                <a:t>Pemerintah</a:t>
              </a:r>
              <a:r>
                <a:rPr lang="en-US" sz="2000" dirty="0">
                  <a:solidFill>
                    <a:srgbClr val="002060"/>
                  </a:solidFill>
                </a:rPr>
                <a:t> </a:t>
              </a:r>
              <a:r>
                <a:rPr lang="en-US" sz="2000" dirty="0" err="1">
                  <a:solidFill>
                    <a:srgbClr val="002060"/>
                  </a:solidFill>
                </a:rPr>
                <a:t>untuk</a:t>
              </a:r>
              <a:r>
                <a:rPr lang="en-US" sz="2000" dirty="0">
                  <a:solidFill>
                    <a:srgbClr val="002060"/>
                  </a:solidFill>
                </a:rPr>
                <a:t> </a:t>
              </a:r>
              <a:r>
                <a:rPr lang="en-US" sz="2000" dirty="0" err="1">
                  <a:solidFill>
                    <a:srgbClr val="002060"/>
                  </a:solidFill>
                </a:rPr>
                <a:t>Kegiatan</a:t>
              </a:r>
              <a:r>
                <a:rPr lang="en-US" sz="2000" dirty="0">
                  <a:solidFill>
                    <a:srgbClr val="002060"/>
                  </a:solidFill>
                </a:rPr>
                <a:t> </a:t>
              </a:r>
              <a:r>
                <a:rPr lang="en-US" sz="2000" dirty="0" err="1">
                  <a:solidFill>
                    <a:srgbClr val="002060"/>
                  </a:solidFill>
                </a:rPr>
                <a:t>Pendidikan</a:t>
              </a:r>
              <a:r>
                <a:rPr lang="en-US" sz="2000" dirty="0">
                  <a:solidFill>
                    <a:srgbClr val="002060"/>
                  </a:solidFill>
                </a:rPr>
                <a:t> </a:t>
              </a:r>
              <a:r>
                <a:rPr lang="en-US" sz="2000" dirty="0" err="1">
                  <a:solidFill>
                    <a:srgbClr val="002060"/>
                  </a:solidFill>
                </a:rPr>
                <a:t>Karakter</a:t>
              </a:r>
              <a:r>
                <a:rPr lang="en-US" sz="2000" dirty="0">
                  <a:solidFill>
                    <a:srgbClr val="002060"/>
                  </a:solidFill>
                </a:rPr>
                <a:t> </a:t>
              </a:r>
              <a:r>
                <a:rPr lang="en-US" sz="2000" dirty="0" err="1">
                  <a:solidFill>
                    <a:srgbClr val="002060"/>
                  </a:solidFill>
                </a:rPr>
                <a:t>bagi</a:t>
              </a:r>
              <a:r>
                <a:rPr lang="en-US" sz="2000" dirty="0">
                  <a:solidFill>
                    <a:srgbClr val="002060"/>
                  </a:solidFill>
                </a:rPr>
                <a:t> </a:t>
              </a:r>
              <a:r>
                <a:rPr lang="en-US" sz="2000" dirty="0" err="1">
                  <a:solidFill>
                    <a:srgbClr val="002060"/>
                  </a:solidFill>
                </a:rPr>
                <a:t>Sekolah</a:t>
              </a:r>
              <a:r>
                <a:rPr lang="en-US" sz="2000" dirty="0">
                  <a:solidFill>
                    <a:srgbClr val="002060"/>
                  </a:solidFill>
                </a:rPr>
                <a:t> /</a:t>
              </a:r>
              <a:r>
                <a:rPr lang="en-US" sz="2000" dirty="0" err="1" smtClean="0">
                  <a:solidFill>
                    <a:srgbClr val="002060"/>
                  </a:solidFill>
                </a:rPr>
                <a:t>Lembaga</a:t>
              </a:r>
              <a:r>
                <a:rPr lang="id-ID" sz="2000" dirty="0" smtClean="0">
                  <a:solidFill>
                    <a:srgbClr val="002060"/>
                  </a:solidFill>
                </a:rPr>
                <a:t>.. </a:t>
              </a:r>
              <a:r>
                <a:rPr lang="id-ID" sz="2000" b="1" dirty="0" smtClean="0">
                  <a:solidFill>
                    <a:srgbClr val="FF0000"/>
                  </a:solidFill>
                </a:rPr>
                <a:t>SESUAI LOKASI</a:t>
              </a:r>
              <a:endParaRPr lang="en-US" sz="2000" b="1" dirty="0">
                <a:solidFill>
                  <a:srgbClr val="FF0000"/>
                </a:solidFill>
              </a:endParaRPr>
            </a:p>
            <a:p>
              <a:pPr marL="355600" indent="-266700">
                <a:buFont typeface="Arial" pitchFamily="34" charset="0"/>
                <a:buAutoNum type="arabicPeriod"/>
                <a:tabLst>
                  <a:tab pos="355600" algn="l"/>
                </a:tabLst>
              </a:pPr>
              <a:r>
                <a:rPr lang="en-US" sz="2000" dirty="0" err="1">
                  <a:solidFill>
                    <a:srgbClr val="002060"/>
                  </a:solidFill>
                </a:rPr>
                <a:t>Bantuan</a:t>
              </a:r>
              <a:r>
                <a:rPr lang="en-US" sz="2000" dirty="0">
                  <a:solidFill>
                    <a:srgbClr val="002060"/>
                  </a:solidFill>
                </a:rPr>
                <a:t> </a:t>
              </a:r>
              <a:r>
                <a:rPr lang="en-US" sz="2000" dirty="0" err="1">
                  <a:solidFill>
                    <a:srgbClr val="002060"/>
                  </a:solidFill>
                </a:rPr>
                <a:t>Sosial</a:t>
              </a:r>
              <a:r>
                <a:rPr lang="en-US" sz="2000" dirty="0">
                  <a:solidFill>
                    <a:srgbClr val="002060"/>
                  </a:solidFill>
                </a:rPr>
                <a:t> Program Indonesia </a:t>
              </a:r>
              <a:r>
                <a:rPr lang="en-US" sz="2000" dirty="0" err="1">
                  <a:solidFill>
                    <a:srgbClr val="002060"/>
                  </a:solidFill>
                </a:rPr>
                <a:t>Pintar</a:t>
              </a:r>
              <a:r>
                <a:rPr lang="en-US" sz="2000" dirty="0">
                  <a:solidFill>
                    <a:srgbClr val="002060"/>
                  </a:solidFill>
                </a:rPr>
                <a:t> (PIP</a:t>
              </a:r>
              <a:r>
                <a:rPr lang="en-US" sz="2000" dirty="0" smtClean="0">
                  <a:solidFill>
                    <a:srgbClr val="002060"/>
                  </a:solidFill>
                </a:rPr>
                <a:t>)</a:t>
              </a:r>
              <a:r>
                <a:rPr lang="id-ID" sz="2000" dirty="0" smtClean="0">
                  <a:solidFill>
                    <a:srgbClr val="002060"/>
                  </a:solidFill>
                </a:rPr>
                <a:t>.. </a:t>
              </a:r>
              <a:r>
                <a:rPr lang="id-ID" sz="2000" b="1" dirty="0" smtClean="0">
                  <a:solidFill>
                    <a:srgbClr val="FF0000"/>
                  </a:solidFill>
                </a:rPr>
                <a:t>SESUAI LOKASI</a:t>
              </a:r>
              <a:endParaRPr lang="en-US" sz="2000" b="1" dirty="0">
                <a:solidFill>
                  <a:srgbClr val="FF0000"/>
                </a:solidFill>
              </a:endParaRPr>
            </a:p>
            <a:p>
              <a:pPr marL="355600" indent="-266700">
                <a:buFont typeface="Arial" pitchFamily="34" charset="0"/>
                <a:buAutoNum type="arabicPeriod"/>
                <a:tabLst>
                  <a:tab pos="355600" algn="l"/>
                </a:tabLst>
              </a:pPr>
              <a:r>
                <a:rPr lang="en-US" sz="2000" dirty="0">
                  <a:solidFill>
                    <a:srgbClr val="002060"/>
                  </a:solidFill>
                </a:rPr>
                <a:t>Program </a:t>
              </a:r>
              <a:r>
                <a:rPr lang="en-US" sz="2000" dirty="0" err="1">
                  <a:solidFill>
                    <a:srgbClr val="002060"/>
                  </a:solidFill>
                </a:rPr>
                <a:t>Pertukaran</a:t>
              </a:r>
              <a:r>
                <a:rPr lang="en-US" sz="2000" dirty="0">
                  <a:solidFill>
                    <a:srgbClr val="002060"/>
                  </a:solidFill>
                </a:rPr>
                <a:t> </a:t>
              </a:r>
              <a:r>
                <a:rPr lang="en-US" sz="2000" dirty="0" err="1">
                  <a:solidFill>
                    <a:srgbClr val="002060"/>
                  </a:solidFill>
                </a:rPr>
                <a:t>Pelajar</a:t>
              </a:r>
              <a:r>
                <a:rPr lang="en-US" sz="2000" dirty="0">
                  <a:solidFill>
                    <a:srgbClr val="002060"/>
                  </a:solidFill>
                </a:rPr>
                <a:t> </a:t>
              </a:r>
              <a:r>
                <a:rPr lang="en-US" sz="2000" dirty="0" err="1">
                  <a:solidFill>
                    <a:srgbClr val="002060"/>
                  </a:solidFill>
                </a:rPr>
                <a:t>Internasional</a:t>
              </a:r>
              <a:r>
                <a:rPr lang="en-US" sz="2000" dirty="0">
                  <a:solidFill>
                    <a:srgbClr val="002060"/>
                  </a:solidFill>
                </a:rPr>
                <a:t>  (AYL, SYC, SAKURA, SISLAC</a:t>
              </a:r>
              <a:r>
                <a:rPr lang="en-US" sz="2000" dirty="0" smtClean="0">
                  <a:solidFill>
                    <a:srgbClr val="002060"/>
                  </a:solidFill>
                </a:rPr>
                <a:t>)</a:t>
              </a:r>
              <a:endParaRPr lang="id-ID" sz="2000" dirty="0" smtClean="0">
                <a:solidFill>
                  <a:srgbClr val="002060"/>
                </a:solidFill>
              </a:endParaRPr>
            </a:p>
            <a:p>
              <a:pPr marL="88900">
                <a:tabLst>
                  <a:tab pos="355600" algn="l"/>
                </a:tabLst>
              </a:pPr>
              <a:r>
                <a:rPr lang="id-ID" sz="2000" dirty="0">
                  <a:solidFill>
                    <a:srgbClr val="002060"/>
                  </a:solidFill>
                </a:rPr>
                <a:t>	</a:t>
              </a:r>
              <a:r>
                <a:rPr lang="id-ID" sz="2000" b="1" dirty="0" smtClean="0">
                  <a:solidFill>
                    <a:srgbClr val="FF0000"/>
                  </a:solidFill>
                </a:rPr>
                <a:t>MENGIKUTI NEGARA DONOR</a:t>
              </a:r>
              <a:endParaRPr lang="id-ID" sz="2000" b="1" dirty="0">
                <a:solidFill>
                  <a:srgbClr val="FF0000"/>
                </a:solidFill>
              </a:endParaRPr>
            </a:p>
            <a:p>
              <a:pPr marL="342900" indent="-254000">
                <a:tabLst>
                  <a:tab pos="355600" algn="l"/>
                </a:tabLst>
              </a:pPr>
              <a:r>
                <a:rPr lang="id-ID" sz="2000" dirty="0" smtClean="0">
                  <a:solidFill>
                    <a:srgbClr val="002060"/>
                  </a:solidFill>
                </a:rPr>
                <a:t>7. </a:t>
              </a:r>
              <a:r>
                <a:rPr lang="id-ID" sz="2000" dirty="0">
                  <a:solidFill>
                    <a:srgbClr val="002060"/>
                  </a:solidFill>
                </a:rPr>
                <a:t>K</a:t>
              </a:r>
              <a:r>
                <a:rPr lang="en-US" sz="2000" dirty="0" err="1" smtClean="0">
                  <a:solidFill>
                    <a:srgbClr val="002060"/>
                  </a:solidFill>
                </a:rPr>
                <a:t>ampanye</a:t>
              </a:r>
              <a:r>
                <a:rPr lang="en-US" sz="2000" dirty="0" smtClean="0">
                  <a:solidFill>
                    <a:srgbClr val="002060"/>
                  </a:solidFill>
                </a:rPr>
                <a:t> </a:t>
              </a:r>
              <a:r>
                <a:rPr lang="en-US" sz="2000" dirty="0">
                  <a:solidFill>
                    <a:srgbClr val="002060"/>
                  </a:solidFill>
                </a:rPr>
                <a:t>Anti </a:t>
              </a:r>
              <a:r>
                <a:rPr lang="en-US" sz="2000" dirty="0" err="1">
                  <a:solidFill>
                    <a:srgbClr val="002060"/>
                  </a:solidFill>
                </a:rPr>
                <a:t>Narkoba</a:t>
              </a:r>
              <a:r>
                <a:rPr lang="en-US" sz="2000" dirty="0">
                  <a:solidFill>
                    <a:srgbClr val="002060"/>
                  </a:solidFill>
                </a:rPr>
                <a:t> </a:t>
              </a:r>
              <a:r>
                <a:rPr lang="en-US" sz="2000" dirty="0" err="1">
                  <a:solidFill>
                    <a:srgbClr val="002060"/>
                  </a:solidFill>
                </a:rPr>
                <a:t>dan</a:t>
              </a:r>
              <a:r>
                <a:rPr lang="en-US" sz="2000" dirty="0">
                  <a:solidFill>
                    <a:srgbClr val="002060"/>
                  </a:solidFill>
                </a:rPr>
                <a:t> </a:t>
              </a:r>
              <a:r>
                <a:rPr lang="en-US" sz="2000" dirty="0" smtClean="0">
                  <a:solidFill>
                    <a:srgbClr val="002060"/>
                  </a:solidFill>
                </a:rPr>
                <a:t>HIV/AIDS</a:t>
              </a:r>
              <a:r>
                <a:rPr lang="id-ID" sz="2000" dirty="0" smtClean="0">
                  <a:solidFill>
                    <a:srgbClr val="002060"/>
                  </a:solidFill>
                </a:rPr>
                <a:t>.. </a:t>
              </a:r>
              <a:r>
                <a:rPr lang="id-ID" sz="2000" b="1" dirty="0" smtClean="0">
                  <a:solidFill>
                    <a:srgbClr val="FF0000"/>
                  </a:solidFill>
                </a:rPr>
                <a:t>TENTATIF</a:t>
              </a:r>
              <a:r>
                <a:rPr lang="en-US" sz="2000" b="1" dirty="0" smtClean="0">
                  <a:solidFill>
                    <a:srgbClr val="FF0000"/>
                  </a:solidFill>
                </a:rPr>
                <a:t>-</a:t>
              </a:r>
              <a:r>
                <a:rPr lang="en-US" sz="2000" b="1" dirty="0" err="1" smtClean="0">
                  <a:solidFill>
                    <a:srgbClr val="FF0000"/>
                  </a:solidFill>
                </a:rPr>
                <a:t>SESUAI</a:t>
              </a:r>
              <a:r>
                <a:rPr lang="en-US" sz="2000" b="1" dirty="0" smtClean="0">
                  <a:solidFill>
                    <a:srgbClr val="FF0000"/>
                  </a:solidFill>
                </a:rPr>
                <a:t> PROGRAM</a:t>
              </a:r>
              <a:endParaRPr lang="en-US" sz="2000" b="1" dirty="0">
                <a:solidFill>
                  <a:srgbClr val="FF0000"/>
                </a:solidFill>
              </a:endParaRPr>
            </a:p>
          </p:txBody>
        </p:sp>
        <p:sp>
          <p:nvSpPr>
            <p:cNvPr id="5" name="TextBox 4">
              <a:extLst>
                <a:ext uri="{FF2B5EF4-FFF2-40B4-BE49-F238E27FC236}">
                  <a16:creationId xmlns:a16="http://schemas.microsoft.com/office/drawing/2014/main" id="{2DB107CD-258A-4A79-AFED-1DE703FC4410}"/>
                </a:ext>
              </a:extLst>
            </p:cNvPr>
            <p:cNvSpPr txBox="1"/>
            <p:nvPr/>
          </p:nvSpPr>
          <p:spPr>
            <a:xfrm>
              <a:off x="8070434" y="1630832"/>
              <a:ext cx="2925465" cy="337774"/>
            </a:xfrm>
            <a:prstGeom prst="rect">
              <a:avLst/>
            </a:prstGeom>
            <a:solidFill>
              <a:schemeClr val="accent2">
                <a:lumMod val="20000"/>
                <a:lumOff val="80000"/>
              </a:schemeClr>
            </a:solidFill>
          </p:spPr>
          <p:txBody>
            <a:bodyPr wrap="square" lIns="108000" rIns="108000" rtlCol="0" anchor="ctr">
              <a:spAutoFit/>
            </a:bodyPr>
            <a:lstStyle/>
            <a:p>
              <a:pPr>
                <a:lnSpc>
                  <a:spcPct val="80000"/>
                </a:lnSpc>
              </a:pPr>
              <a:r>
                <a:rPr lang="id-ID" sz="2800" b="1" dirty="0" smtClean="0">
                  <a:solidFill>
                    <a:schemeClr val="accent1">
                      <a:lumMod val="50000"/>
                    </a:schemeClr>
                  </a:solidFill>
                </a:rPr>
                <a:t>USULAN/TEMPAT KEGIATAN TAHUN 2020</a:t>
              </a:r>
              <a:endParaRPr lang="en-US" sz="2800" b="1" dirty="0">
                <a:solidFill>
                  <a:schemeClr val="accent1">
                    <a:lumMod val="50000"/>
                  </a:schemeClr>
                </a:solidFill>
              </a:endParaRPr>
            </a:p>
          </p:txBody>
        </p:sp>
      </p:grpSp>
    </p:spTree>
    <p:extLst>
      <p:ext uri="{BB962C8B-B14F-4D97-AF65-F5344CB8AC3E}">
        <p14:creationId xmlns:p14="http://schemas.microsoft.com/office/powerpoint/2010/main" val="3939876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a:xfrm>
            <a:off x="441369" y="405114"/>
            <a:ext cx="3482931" cy="6047772"/>
          </a:xfrm>
        </p:spPr>
      </p:sp>
      <p:sp>
        <p:nvSpPr>
          <p:cNvPr id="3" name="Rectangle 2"/>
          <p:cNvSpPr/>
          <p:nvPr/>
        </p:nvSpPr>
        <p:spPr>
          <a:xfrm>
            <a:off x="4352925" y="549594"/>
            <a:ext cx="6949484" cy="5632311"/>
          </a:xfrm>
          <a:prstGeom prst="rect">
            <a:avLst/>
          </a:prstGeom>
        </p:spPr>
        <p:txBody>
          <a:bodyPr wrap="square">
            <a:spAutoFit/>
          </a:bodyPr>
          <a:lstStyle/>
          <a:p>
            <a:pPr marL="342900" indent="-342900">
              <a:buFont typeface="+mj-lt"/>
              <a:buAutoNum type="arabicPeriod"/>
            </a:pPr>
            <a:r>
              <a:rPr lang="en-US" dirty="0" err="1">
                <a:solidFill>
                  <a:srgbClr val="002060"/>
                </a:solidFill>
              </a:rPr>
              <a:t>Olimpiade</a:t>
            </a:r>
            <a:r>
              <a:rPr lang="en-US" dirty="0">
                <a:solidFill>
                  <a:srgbClr val="002060"/>
                </a:solidFill>
              </a:rPr>
              <a:t> </a:t>
            </a:r>
            <a:r>
              <a:rPr lang="en-US" dirty="0" err="1">
                <a:solidFill>
                  <a:srgbClr val="002060"/>
                </a:solidFill>
              </a:rPr>
              <a:t>Sains</a:t>
            </a:r>
            <a:r>
              <a:rPr lang="en-US" dirty="0">
                <a:solidFill>
                  <a:srgbClr val="002060"/>
                </a:solidFill>
              </a:rPr>
              <a:t> </a:t>
            </a:r>
            <a:r>
              <a:rPr lang="en-US" dirty="0" err="1">
                <a:solidFill>
                  <a:srgbClr val="002060"/>
                </a:solidFill>
              </a:rPr>
              <a:t>Nasional</a:t>
            </a:r>
            <a:r>
              <a:rPr lang="en-US" dirty="0">
                <a:solidFill>
                  <a:srgbClr val="002060"/>
                </a:solidFill>
              </a:rPr>
              <a:t> (OSN</a:t>
            </a:r>
            <a:r>
              <a:rPr lang="id-ID" dirty="0" smtClean="0">
                <a:solidFill>
                  <a:srgbClr val="002060"/>
                </a:solidFill>
              </a:rPr>
              <a:t>) .... </a:t>
            </a:r>
            <a:r>
              <a:rPr lang="id-ID" b="1" dirty="0" smtClean="0">
                <a:solidFill>
                  <a:srgbClr val="FF0000"/>
                </a:solidFill>
              </a:rPr>
              <a:t>BA</a:t>
            </a:r>
            <a:r>
              <a:rPr lang="en-US" b="1" dirty="0" err="1" smtClean="0">
                <a:solidFill>
                  <a:srgbClr val="FF0000"/>
                </a:solidFill>
              </a:rPr>
              <a:t>NGKA</a:t>
            </a:r>
            <a:endParaRPr lang="en-US" b="1" dirty="0" smtClean="0">
              <a:solidFill>
                <a:srgbClr val="FF0000"/>
              </a:solidFill>
            </a:endParaRPr>
          </a:p>
          <a:p>
            <a:pPr marL="342900" indent="-342900">
              <a:buFont typeface="+mj-lt"/>
              <a:buAutoNum type="arabicPeriod"/>
            </a:pPr>
            <a:r>
              <a:rPr lang="en-US" dirty="0" err="1" smtClean="0">
                <a:solidFill>
                  <a:srgbClr val="002060"/>
                </a:solidFill>
              </a:rPr>
              <a:t>L</a:t>
            </a:r>
            <a:r>
              <a:rPr lang="en-US" dirty="0" err="1" smtClean="0">
                <a:solidFill>
                  <a:srgbClr val="002060"/>
                </a:solidFill>
              </a:rPr>
              <a:t>omba</a:t>
            </a:r>
            <a:r>
              <a:rPr lang="en-US" dirty="0" smtClean="0">
                <a:solidFill>
                  <a:srgbClr val="002060"/>
                </a:solidFill>
              </a:rPr>
              <a:t> </a:t>
            </a:r>
            <a:r>
              <a:rPr lang="en-US" dirty="0" err="1" smtClean="0">
                <a:solidFill>
                  <a:srgbClr val="002060"/>
                </a:solidFill>
              </a:rPr>
              <a:t>Debat</a:t>
            </a:r>
            <a:r>
              <a:rPr lang="en-US" dirty="0" smtClean="0">
                <a:solidFill>
                  <a:srgbClr val="002060"/>
                </a:solidFill>
              </a:rPr>
              <a:t> </a:t>
            </a:r>
            <a:r>
              <a:rPr lang="en-US" dirty="0">
                <a:solidFill>
                  <a:srgbClr val="002060"/>
                </a:solidFill>
              </a:rPr>
              <a:t>Bahasa Indonesia (LDBI) </a:t>
            </a:r>
            <a:r>
              <a:rPr lang="en-US" dirty="0" err="1">
                <a:solidFill>
                  <a:srgbClr val="002060"/>
                </a:solidFill>
              </a:rPr>
              <a:t>dan</a:t>
            </a:r>
            <a:r>
              <a:rPr lang="en-US" dirty="0">
                <a:solidFill>
                  <a:srgbClr val="002060"/>
                </a:solidFill>
              </a:rPr>
              <a:t> National Schools Debating Championship (NSDC</a:t>
            </a:r>
            <a:r>
              <a:rPr lang="en-US" dirty="0" smtClean="0">
                <a:solidFill>
                  <a:srgbClr val="002060"/>
                </a:solidFill>
              </a:rPr>
              <a:t>)</a:t>
            </a:r>
            <a:r>
              <a:rPr lang="id-ID" dirty="0" smtClean="0">
                <a:solidFill>
                  <a:srgbClr val="002060"/>
                </a:solidFill>
              </a:rPr>
              <a:t>... </a:t>
            </a:r>
            <a:r>
              <a:rPr lang="en-US" b="1" dirty="0" smtClean="0">
                <a:solidFill>
                  <a:srgbClr val="FF0000"/>
                </a:solidFill>
              </a:rPr>
              <a:t>BELITUNG</a:t>
            </a:r>
            <a:endParaRPr lang="en-US" b="1" dirty="0">
              <a:solidFill>
                <a:srgbClr val="FF0000"/>
              </a:solidFill>
            </a:endParaRPr>
          </a:p>
          <a:p>
            <a:pPr marL="342900" indent="-342900">
              <a:buFont typeface="+mj-lt"/>
              <a:buAutoNum type="arabicPeriod"/>
            </a:pPr>
            <a:r>
              <a:rPr lang="en-US" dirty="0" err="1">
                <a:solidFill>
                  <a:srgbClr val="002060"/>
                </a:solidFill>
              </a:rPr>
              <a:t>Olimpiade</a:t>
            </a:r>
            <a:r>
              <a:rPr lang="en-US" dirty="0">
                <a:solidFill>
                  <a:srgbClr val="002060"/>
                </a:solidFill>
              </a:rPr>
              <a:t> </a:t>
            </a:r>
            <a:r>
              <a:rPr lang="en-US" dirty="0" err="1">
                <a:solidFill>
                  <a:srgbClr val="002060"/>
                </a:solidFill>
              </a:rPr>
              <a:t>Olahraga</a:t>
            </a:r>
            <a:r>
              <a:rPr lang="en-US" dirty="0">
                <a:solidFill>
                  <a:srgbClr val="002060"/>
                </a:solidFill>
              </a:rPr>
              <a:t> </a:t>
            </a:r>
            <a:r>
              <a:rPr lang="en-US" dirty="0" err="1">
                <a:solidFill>
                  <a:srgbClr val="002060"/>
                </a:solidFill>
              </a:rPr>
              <a:t>Siswa</a:t>
            </a:r>
            <a:r>
              <a:rPr lang="en-US" dirty="0">
                <a:solidFill>
                  <a:srgbClr val="002060"/>
                </a:solidFill>
              </a:rPr>
              <a:t> </a:t>
            </a:r>
            <a:r>
              <a:rPr lang="en-US" dirty="0" err="1">
                <a:solidFill>
                  <a:srgbClr val="002060"/>
                </a:solidFill>
              </a:rPr>
              <a:t>Nasional</a:t>
            </a:r>
            <a:r>
              <a:rPr lang="en-US" dirty="0">
                <a:solidFill>
                  <a:srgbClr val="002060"/>
                </a:solidFill>
              </a:rPr>
              <a:t> (O2SN</a:t>
            </a:r>
            <a:r>
              <a:rPr lang="en-US" dirty="0" smtClean="0">
                <a:solidFill>
                  <a:srgbClr val="002060"/>
                </a:solidFill>
              </a:rPr>
              <a:t>)</a:t>
            </a:r>
            <a:r>
              <a:rPr lang="id-ID" dirty="0" smtClean="0">
                <a:solidFill>
                  <a:srgbClr val="002060"/>
                </a:solidFill>
              </a:rPr>
              <a:t> .. </a:t>
            </a:r>
            <a:r>
              <a:rPr lang="id-ID" b="1" dirty="0" smtClean="0">
                <a:solidFill>
                  <a:srgbClr val="FF0000"/>
                </a:solidFill>
              </a:rPr>
              <a:t>PALEMBANG</a:t>
            </a:r>
            <a:endParaRPr lang="en-US" b="1" dirty="0">
              <a:solidFill>
                <a:srgbClr val="FF0000"/>
              </a:solidFill>
            </a:endParaRPr>
          </a:p>
          <a:p>
            <a:pPr marL="342900" indent="-342900">
              <a:buFont typeface="+mj-lt"/>
              <a:buAutoNum type="arabicPeriod"/>
            </a:pPr>
            <a:r>
              <a:rPr lang="en-US" dirty="0">
                <a:solidFill>
                  <a:srgbClr val="002060"/>
                </a:solidFill>
              </a:rPr>
              <a:t>Festival </a:t>
            </a:r>
            <a:r>
              <a:rPr lang="en-US" dirty="0" err="1">
                <a:solidFill>
                  <a:srgbClr val="002060"/>
                </a:solidFill>
              </a:rPr>
              <a:t>dan</a:t>
            </a:r>
            <a:r>
              <a:rPr lang="en-US" dirty="0">
                <a:solidFill>
                  <a:srgbClr val="002060"/>
                </a:solidFill>
              </a:rPr>
              <a:t> </a:t>
            </a:r>
            <a:r>
              <a:rPr lang="en-US" dirty="0" err="1">
                <a:solidFill>
                  <a:srgbClr val="002060"/>
                </a:solidFill>
              </a:rPr>
              <a:t>Lomba</a:t>
            </a:r>
            <a:r>
              <a:rPr lang="en-US" dirty="0">
                <a:solidFill>
                  <a:srgbClr val="002060"/>
                </a:solidFill>
              </a:rPr>
              <a:t> </a:t>
            </a:r>
            <a:r>
              <a:rPr lang="en-US" dirty="0" err="1">
                <a:solidFill>
                  <a:srgbClr val="002060"/>
                </a:solidFill>
              </a:rPr>
              <a:t>Seni</a:t>
            </a:r>
            <a:r>
              <a:rPr lang="en-US" dirty="0">
                <a:solidFill>
                  <a:srgbClr val="002060"/>
                </a:solidFill>
              </a:rPr>
              <a:t> </a:t>
            </a:r>
            <a:r>
              <a:rPr lang="en-US" dirty="0" err="1">
                <a:solidFill>
                  <a:srgbClr val="002060"/>
                </a:solidFill>
              </a:rPr>
              <a:t>Siswa</a:t>
            </a:r>
            <a:r>
              <a:rPr lang="en-US" dirty="0">
                <a:solidFill>
                  <a:srgbClr val="002060"/>
                </a:solidFill>
              </a:rPr>
              <a:t> </a:t>
            </a:r>
            <a:r>
              <a:rPr lang="en-US" dirty="0" err="1">
                <a:solidFill>
                  <a:srgbClr val="002060"/>
                </a:solidFill>
              </a:rPr>
              <a:t>Nasional</a:t>
            </a:r>
            <a:r>
              <a:rPr lang="en-US" dirty="0">
                <a:solidFill>
                  <a:srgbClr val="002060"/>
                </a:solidFill>
              </a:rPr>
              <a:t> (FLS2N</a:t>
            </a:r>
            <a:r>
              <a:rPr lang="en-US" dirty="0" smtClean="0">
                <a:solidFill>
                  <a:srgbClr val="002060"/>
                </a:solidFill>
              </a:rPr>
              <a:t>)</a:t>
            </a:r>
            <a:r>
              <a:rPr lang="id-ID" dirty="0" smtClean="0">
                <a:solidFill>
                  <a:srgbClr val="002060"/>
                </a:solidFill>
              </a:rPr>
              <a:t>.. </a:t>
            </a:r>
            <a:r>
              <a:rPr lang="id-ID" b="1" dirty="0" smtClean="0">
                <a:solidFill>
                  <a:srgbClr val="FF0000"/>
                </a:solidFill>
              </a:rPr>
              <a:t>PADANG</a:t>
            </a:r>
            <a:endParaRPr lang="en-US" b="1" dirty="0">
              <a:solidFill>
                <a:srgbClr val="FF0000"/>
              </a:solidFill>
            </a:endParaRPr>
          </a:p>
          <a:p>
            <a:pPr marL="342900" indent="-342900">
              <a:buFont typeface="+mj-lt"/>
              <a:buAutoNum type="arabicPeriod"/>
            </a:pPr>
            <a:r>
              <a:rPr lang="en-US" b="1" dirty="0">
                <a:solidFill>
                  <a:srgbClr val="002060"/>
                </a:solidFill>
                <a:hlinkClick r:id="rId2" action="ppaction://hlinkfile"/>
              </a:rPr>
              <a:t>Festival </a:t>
            </a:r>
            <a:r>
              <a:rPr lang="en-US" b="1" dirty="0" err="1">
                <a:solidFill>
                  <a:srgbClr val="002060"/>
                </a:solidFill>
                <a:hlinkClick r:id="rId2" action="ppaction://hlinkfile"/>
              </a:rPr>
              <a:t>Inovasi</a:t>
            </a:r>
            <a:r>
              <a:rPr lang="en-US" b="1" dirty="0">
                <a:solidFill>
                  <a:srgbClr val="002060"/>
                </a:solidFill>
                <a:hlinkClick r:id="rId2" action="ppaction://hlinkfile"/>
              </a:rPr>
              <a:t> </a:t>
            </a:r>
            <a:r>
              <a:rPr lang="en-US" b="1" dirty="0" err="1">
                <a:solidFill>
                  <a:srgbClr val="002060"/>
                </a:solidFill>
                <a:hlinkClick r:id="rId2" action="ppaction://hlinkfile"/>
              </a:rPr>
              <a:t>Kewirausahaan</a:t>
            </a:r>
            <a:r>
              <a:rPr lang="en-US" b="1" dirty="0">
                <a:solidFill>
                  <a:srgbClr val="002060"/>
                </a:solidFill>
                <a:hlinkClick r:id="rId2" action="ppaction://hlinkfile"/>
              </a:rPr>
              <a:t> </a:t>
            </a:r>
            <a:r>
              <a:rPr lang="en-US" b="1" dirty="0" err="1">
                <a:solidFill>
                  <a:srgbClr val="002060"/>
                </a:solidFill>
                <a:hlinkClick r:id="rId2" action="ppaction://hlinkfile"/>
              </a:rPr>
              <a:t>Siswa</a:t>
            </a:r>
            <a:r>
              <a:rPr lang="en-US" b="1" dirty="0">
                <a:solidFill>
                  <a:srgbClr val="002060"/>
                </a:solidFill>
                <a:hlinkClick r:id="rId2" action="ppaction://hlinkfile"/>
              </a:rPr>
              <a:t> Indonesia (FIKSI</a:t>
            </a:r>
            <a:r>
              <a:rPr lang="en-US" b="1" dirty="0" smtClean="0">
                <a:solidFill>
                  <a:srgbClr val="002060"/>
                </a:solidFill>
                <a:hlinkClick r:id="rId2" action="ppaction://hlinkfile"/>
              </a:rPr>
              <a:t>)</a:t>
            </a:r>
            <a:endParaRPr lang="id-ID" b="1" dirty="0" smtClean="0">
              <a:solidFill>
                <a:srgbClr val="002060"/>
              </a:solidFill>
            </a:endParaRPr>
          </a:p>
          <a:p>
            <a:pPr marL="361950" indent="-361950"/>
            <a:r>
              <a:rPr lang="id-ID" b="1" dirty="0" smtClean="0">
                <a:solidFill>
                  <a:srgbClr val="002060"/>
                </a:solidFill>
              </a:rPr>
              <a:t>	</a:t>
            </a:r>
            <a:r>
              <a:rPr lang="id-ID" b="1" dirty="0" smtClean="0">
                <a:solidFill>
                  <a:srgbClr val="FF0000"/>
                </a:solidFill>
              </a:rPr>
              <a:t>TENTATIF</a:t>
            </a:r>
            <a:endParaRPr lang="en-US" b="1" dirty="0">
              <a:solidFill>
                <a:srgbClr val="FF0000"/>
              </a:solidFill>
            </a:endParaRPr>
          </a:p>
          <a:p>
            <a:pPr marL="342900" indent="-342900">
              <a:buFont typeface="+mj-lt"/>
              <a:buAutoNum type="arabicPeriod"/>
            </a:pPr>
            <a:r>
              <a:rPr lang="en-US" dirty="0" err="1">
                <a:solidFill>
                  <a:srgbClr val="002060"/>
                </a:solidFill>
              </a:rPr>
              <a:t>Olimpiade</a:t>
            </a:r>
            <a:r>
              <a:rPr lang="en-US" dirty="0">
                <a:solidFill>
                  <a:srgbClr val="002060"/>
                </a:solidFill>
              </a:rPr>
              <a:t> </a:t>
            </a:r>
            <a:r>
              <a:rPr lang="en-US" dirty="0" err="1">
                <a:solidFill>
                  <a:srgbClr val="002060"/>
                </a:solidFill>
              </a:rPr>
              <a:t>Penelitan</a:t>
            </a:r>
            <a:r>
              <a:rPr lang="en-US" dirty="0">
                <a:solidFill>
                  <a:srgbClr val="002060"/>
                </a:solidFill>
              </a:rPr>
              <a:t> </a:t>
            </a:r>
            <a:r>
              <a:rPr lang="en-US" dirty="0" err="1">
                <a:solidFill>
                  <a:srgbClr val="002060"/>
                </a:solidFill>
              </a:rPr>
              <a:t>Siswa</a:t>
            </a:r>
            <a:r>
              <a:rPr lang="en-US" dirty="0">
                <a:solidFill>
                  <a:srgbClr val="002060"/>
                </a:solidFill>
              </a:rPr>
              <a:t> Indonesia (OPSI</a:t>
            </a:r>
            <a:r>
              <a:rPr lang="en-US" dirty="0" smtClean="0">
                <a:solidFill>
                  <a:srgbClr val="002060"/>
                </a:solidFill>
              </a:rPr>
              <a:t>)</a:t>
            </a:r>
            <a:r>
              <a:rPr lang="id-ID" dirty="0" smtClean="0">
                <a:solidFill>
                  <a:srgbClr val="002060"/>
                </a:solidFill>
              </a:rPr>
              <a:t>.. </a:t>
            </a:r>
            <a:r>
              <a:rPr lang="id-ID" b="1" dirty="0" smtClean="0">
                <a:solidFill>
                  <a:srgbClr val="FF0000"/>
                </a:solidFill>
              </a:rPr>
              <a:t>TENTATIF</a:t>
            </a:r>
            <a:endParaRPr lang="en-US" b="1" dirty="0">
              <a:solidFill>
                <a:srgbClr val="FF0000"/>
              </a:solidFill>
            </a:endParaRPr>
          </a:p>
          <a:p>
            <a:pPr marL="342900" indent="-342900">
              <a:buFont typeface="+mj-lt"/>
              <a:buAutoNum type="arabicPeriod"/>
            </a:pPr>
            <a:r>
              <a:rPr lang="en-US" dirty="0" smtClean="0">
                <a:solidFill>
                  <a:srgbClr val="002060"/>
                </a:solidFill>
              </a:rPr>
              <a:t>Festival </a:t>
            </a:r>
            <a:r>
              <a:rPr lang="en-US" dirty="0" err="1" smtClean="0">
                <a:solidFill>
                  <a:srgbClr val="002060"/>
                </a:solidFill>
              </a:rPr>
              <a:t>Literasi</a:t>
            </a:r>
            <a:r>
              <a:rPr lang="en-US" dirty="0" smtClean="0">
                <a:solidFill>
                  <a:srgbClr val="002060"/>
                </a:solidFill>
              </a:rPr>
              <a:t> </a:t>
            </a:r>
            <a:r>
              <a:rPr lang="en-US" dirty="0" err="1" smtClean="0">
                <a:solidFill>
                  <a:srgbClr val="002060"/>
                </a:solidFill>
              </a:rPr>
              <a:t>Sekolah</a:t>
            </a:r>
            <a:r>
              <a:rPr lang="en-US" dirty="0" smtClean="0">
                <a:solidFill>
                  <a:srgbClr val="002060"/>
                </a:solidFill>
              </a:rPr>
              <a:t> (FLS)</a:t>
            </a:r>
            <a:r>
              <a:rPr lang="id-ID" dirty="0" smtClean="0">
                <a:solidFill>
                  <a:srgbClr val="002060"/>
                </a:solidFill>
              </a:rPr>
              <a:t> .. </a:t>
            </a:r>
            <a:r>
              <a:rPr lang="id-ID" b="1" dirty="0" smtClean="0">
                <a:solidFill>
                  <a:srgbClr val="FF0000"/>
                </a:solidFill>
              </a:rPr>
              <a:t>TENTATIF</a:t>
            </a:r>
            <a:r>
              <a:rPr lang="en-US" b="1" dirty="0" smtClean="0">
                <a:solidFill>
                  <a:srgbClr val="FF0000"/>
                </a:solidFill>
              </a:rPr>
              <a:t>-</a:t>
            </a:r>
            <a:r>
              <a:rPr lang="en-US" b="1" dirty="0" err="1" smtClean="0">
                <a:solidFill>
                  <a:srgbClr val="FF0000"/>
                </a:solidFill>
              </a:rPr>
              <a:t>Prog</a:t>
            </a:r>
            <a:r>
              <a:rPr lang="en-US" b="1" dirty="0" smtClean="0">
                <a:solidFill>
                  <a:srgbClr val="FF0000"/>
                </a:solidFill>
              </a:rPr>
              <a:t> </a:t>
            </a:r>
            <a:r>
              <a:rPr lang="en-US" b="1" dirty="0" err="1" smtClean="0">
                <a:solidFill>
                  <a:srgbClr val="FF0000"/>
                </a:solidFill>
              </a:rPr>
              <a:t>dihapus</a:t>
            </a:r>
            <a:endParaRPr lang="en-US" b="1" dirty="0" smtClean="0">
              <a:solidFill>
                <a:srgbClr val="FF0000"/>
              </a:solidFill>
            </a:endParaRPr>
          </a:p>
          <a:p>
            <a:pPr marL="342900" indent="-342900">
              <a:buFont typeface="+mj-lt"/>
              <a:buAutoNum type="arabicPeriod"/>
            </a:pPr>
            <a:r>
              <a:rPr lang="en-US" dirty="0" err="1">
                <a:solidFill>
                  <a:srgbClr val="002060"/>
                </a:solidFill>
              </a:rPr>
              <a:t>Pembinaan</a:t>
            </a:r>
            <a:r>
              <a:rPr lang="en-US" dirty="0">
                <a:solidFill>
                  <a:srgbClr val="002060"/>
                </a:solidFill>
              </a:rPr>
              <a:t> Tim </a:t>
            </a:r>
            <a:r>
              <a:rPr lang="en-US" dirty="0" err="1">
                <a:solidFill>
                  <a:srgbClr val="002060"/>
                </a:solidFill>
              </a:rPr>
              <a:t>Olimpiade</a:t>
            </a:r>
            <a:r>
              <a:rPr lang="en-US" dirty="0">
                <a:solidFill>
                  <a:srgbClr val="002060"/>
                </a:solidFill>
              </a:rPr>
              <a:t> </a:t>
            </a:r>
            <a:r>
              <a:rPr lang="en-US" dirty="0" err="1">
                <a:solidFill>
                  <a:srgbClr val="002060"/>
                </a:solidFill>
              </a:rPr>
              <a:t>Sains</a:t>
            </a:r>
            <a:r>
              <a:rPr lang="en-US" dirty="0">
                <a:solidFill>
                  <a:srgbClr val="002060"/>
                </a:solidFill>
              </a:rPr>
              <a:t>, </a:t>
            </a:r>
            <a:r>
              <a:rPr lang="en-US" dirty="0" err="1">
                <a:solidFill>
                  <a:srgbClr val="002060"/>
                </a:solidFill>
              </a:rPr>
              <a:t>Seni</a:t>
            </a:r>
            <a:r>
              <a:rPr lang="en-US" dirty="0">
                <a:solidFill>
                  <a:srgbClr val="002060"/>
                </a:solidFill>
              </a:rPr>
              <a:t>, </a:t>
            </a:r>
            <a:r>
              <a:rPr lang="en-US" dirty="0" err="1">
                <a:solidFill>
                  <a:srgbClr val="002060"/>
                </a:solidFill>
              </a:rPr>
              <a:t>Penelitian</a:t>
            </a:r>
            <a:r>
              <a:rPr lang="en-US" dirty="0">
                <a:solidFill>
                  <a:srgbClr val="002060"/>
                </a:solidFill>
              </a:rPr>
              <a:t>, </a:t>
            </a:r>
            <a:r>
              <a:rPr lang="en-US" dirty="0" err="1">
                <a:solidFill>
                  <a:srgbClr val="002060"/>
                </a:solidFill>
              </a:rPr>
              <a:t>Olahraga</a:t>
            </a:r>
            <a:r>
              <a:rPr lang="en-US" dirty="0">
                <a:solidFill>
                  <a:srgbClr val="002060"/>
                </a:solidFill>
              </a:rPr>
              <a:t> </a:t>
            </a:r>
            <a:r>
              <a:rPr lang="en-US" dirty="0" err="1">
                <a:solidFill>
                  <a:srgbClr val="002060"/>
                </a:solidFill>
              </a:rPr>
              <a:t>dan</a:t>
            </a:r>
            <a:r>
              <a:rPr lang="en-US" dirty="0">
                <a:solidFill>
                  <a:srgbClr val="002060"/>
                </a:solidFill>
              </a:rPr>
              <a:t> </a:t>
            </a:r>
            <a:r>
              <a:rPr lang="en-US" dirty="0" err="1">
                <a:solidFill>
                  <a:srgbClr val="002060"/>
                </a:solidFill>
              </a:rPr>
              <a:t>Debat</a:t>
            </a:r>
            <a:r>
              <a:rPr lang="en-US" dirty="0">
                <a:solidFill>
                  <a:srgbClr val="002060"/>
                </a:solidFill>
              </a:rPr>
              <a:t> </a:t>
            </a:r>
            <a:r>
              <a:rPr lang="en-US" dirty="0" err="1">
                <a:solidFill>
                  <a:srgbClr val="002060"/>
                </a:solidFill>
              </a:rPr>
              <a:t>ke</a:t>
            </a:r>
            <a:r>
              <a:rPr lang="en-US" dirty="0">
                <a:solidFill>
                  <a:srgbClr val="002060"/>
                </a:solidFill>
              </a:rPr>
              <a:t> </a:t>
            </a:r>
            <a:r>
              <a:rPr lang="en-US" dirty="0" err="1">
                <a:solidFill>
                  <a:srgbClr val="002060"/>
                </a:solidFill>
              </a:rPr>
              <a:t>tingkat</a:t>
            </a:r>
            <a:r>
              <a:rPr lang="en-US" dirty="0">
                <a:solidFill>
                  <a:srgbClr val="002060"/>
                </a:solidFill>
              </a:rPr>
              <a:t> </a:t>
            </a:r>
            <a:r>
              <a:rPr lang="en-US" dirty="0" err="1">
                <a:solidFill>
                  <a:srgbClr val="002060"/>
                </a:solidFill>
              </a:rPr>
              <a:t>Internasional</a:t>
            </a:r>
            <a:r>
              <a:rPr lang="en-US" dirty="0">
                <a:solidFill>
                  <a:srgbClr val="002060"/>
                </a:solidFill>
              </a:rPr>
              <a:t> </a:t>
            </a:r>
          </a:p>
          <a:p>
            <a:pPr>
              <a:tabLst>
                <a:tab pos="360363" algn="l"/>
              </a:tabLst>
            </a:pPr>
            <a:r>
              <a:rPr lang="en-US" dirty="0">
                <a:solidFill>
                  <a:srgbClr val="002060"/>
                </a:solidFill>
              </a:rPr>
              <a:t>	</a:t>
            </a:r>
            <a:r>
              <a:rPr lang="en-US" dirty="0" err="1">
                <a:solidFill>
                  <a:srgbClr val="002060"/>
                </a:solidFill>
              </a:rPr>
              <a:t>Sains</a:t>
            </a:r>
            <a:r>
              <a:rPr lang="en-US" dirty="0">
                <a:solidFill>
                  <a:srgbClr val="002060"/>
                </a:solidFill>
              </a:rPr>
              <a:t> : (IMO, </a:t>
            </a:r>
            <a:r>
              <a:rPr lang="en-US" dirty="0" err="1">
                <a:solidFill>
                  <a:srgbClr val="002060"/>
                </a:solidFill>
              </a:rPr>
              <a:t>IPhO</a:t>
            </a:r>
            <a:r>
              <a:rPr lang="en-US" dirty="0">
                <a:solidFill>
                  <a:srgbClr val="002060"/>
                </a:solidFill>
              </a:rPr>
              <a:t>, </a:t>
            </a:r>
            <a:r>
              <a:rPr lang="en-US" dirty="0" err="1">
                <a:solidFill>
                  <a:srgbClr val="002060"/>
                </a:solidFill>
              </a:rPr>
              <a:t>IChO</a:t>
            </a:r>
            <a:r>
              <a:rPr lang="en-US" dirty="0">
                <a:solidFill>
                  <a:srgbClr val="002060"/>
                </a:solidFill>
              </a:rPr>
              <a:t>, IBO, IOI, IOAA, IESO, </a:t>
            </a:r>
            <a:r>
              <a:rPr lang="en-US" dirty="0" err="1">
                <a:solidFill>
                  <a:srgbClr val="002060"/>
                </a:solidFill>
              </a:rPr>
              <a:t>IGeO</a:t>
            </a:r>
            <a:r>
              <a:rPr lang="en-US" dirty="0">
                <a:solidFill>
                  <a:srgbClr val="002060"/>
                </a:solidFill>
              </a:rPr>
              <a:t>, IEO)</a:t>
            </a:r>
            <a:r>
              <a:rPr lang="en-US" b="1" dirty="0">
                <a:solidFill>
                  <a:srgbClr val="FF0000"/>
                </a:solidFill>
              </a:rPr>
              <a:t> </a:t>
            </a:r>
            <a:r>
              <a:rPr lang="id-ID" b="1" dirty="0" smtClean="0">
                <a:solidFill>
                  <a:srgbClr val="FF0000"/>
                </a:solidFill>
              </a:rPr>
              <a:t>	LOKASI PEMNBINAAN</a:t>
            </a:r>
            <a:endParaRPr lang="en-US" b="1" dirty="0">
              <a:solidFill>
                <a:srgbClr val="FF0000"/>
              </a:solidFill>
            </a:endParaRPr>
          </a:p>
          <a:p>
            <a:pPr>
              <a:tabLst>
                <a:tab pos="360363" algn="l"/>
              </a:tabLst>
            </a:pPr>
            <a:r>
              <a:rPr lang="en-US" dirty="0">
                <a:solidFill>
                  <a:srgbClr val="002060"/>
                </a:solidFill>
              </a:rPr>
              <a:t>	</a:t>
            </a:r>
            <a:r>
              <a:rPr lang="en-US" dirty="0" err="1">
                <a:solidFill>
                  <a:srgbClr val="002060"/>
                </a:solidFill>
              </a:rPr>
              <a:t>Penelitian</a:t>
            </a:r>
            <a:r>
              <a:rPr lang="en-US" dirty="0">
                <a:solidFill>
                  <a:srgbClr val="002060"/>
                </a:solidFill>
              </a:rPr>
              <a:t> : Intel </a:t>
            </a:r>
            <a:r>
              <a:rPr lang="en-US" dirty="0" smtClean="0">
                <a:solidFill>
                  <a:srgbClr val="002060"/>
                </a:solidFill>
              </a:rPr>
              <a:t>ISEF</a:t>
            </a:r>
            <a:r>
              <a:rPr lang="id-ID" dirty="0" smtClean="0">
                <a:solidFill>
                  <a:srgbClr val="002060"/>
                </a:solidFill>
              </a:rPr>
              <a:t>... PEMBINAAN DI IND- </a:t>
            </a:r>
            <a:r>
              <a:rPr lang="id-ID" b="1" dirty="0" smtClean="0">
                <a:solidFill>
                  <a:srgbClr val="FF0000"/>
                </a:solidFill>
              </a:rPr>
              <a:t>NEGARA LUAR</a:t>
            </a:r>
            <a:endParaRPr lang="en-US" dirty="0">
              <a:solidFill>
                <a:srgbClr val="002060"/>
              </a:solidFill>
            </a:endParaRPr>
          </a:p>
          <a:p>
            <a:pPr>
              <a:tabLst>
                <a:tab pos="360363" algn="l"/>
              </a:tabLst>
            </a:pPr>
            <a:r>
              <a:rPr lang="en-US" dirty="0">
                <a:solidFill>
                  <a:srgbClr val="002060"/>
                </a:solidFill>
              </a:rPr>
              <a:t>	</a:t>
            </a:r>
            <a:r>
              <a:rPr lang="en-US" dirty="0" err="1">
                <a:solidFill>
                  <a:srgbClr val="002060"/>
                </a:solidFill>
              </a:rPr>
              <a:t>Inovasi</a:t>
            </a:r>
            <a:r>
              <a:rPr lang="en-US" dirty="0">
                <a:solidFill>
                  <a:srgbClr val="002060"/>
                </a:solidFill>
              </a:rPr>
              <a:t>  : </a:t>
            </a:r>
            <a:r>
              <a:rPr lang="en-US" dirty="0" smtClean="0">
                <a:solidFill>
                  <a:srgbClr val="002060"/>
                </a:solidFill>
              </a:rPr>
              <a:t>YIC</a:t>
            </a:r>
            <a:r>
              <a:rPr lang="id-ID" dirty="0" smtClean="0">
                <a:solidFill>
                  <a:srgbClr val="002060"/>
                </a:solidFill>
              </a:rPr>
              <a:t> ... </a:t>
            </a:r>
            <a:r>
              <a:rPr lang="id-ID" dirty="0">
                <a:solidFill>
                  <a:srgbClr val="002060"/>
                </a:solidFill>
              </a:rPr>
              <a:t>PEMBINAAN DI IND- </a:t>
            </a:r>
            <a:r>
              <a:rPr lang="id-ID" b="1" dirty="0">
                <a:solidFill>
                  <a:srgbClr val="FF0000"/>
                </a:solidFill>
              </a:rPr>
              <a:t>NEGARA </a:t>
            </a:r>
            <a:r>
              <a:rPr lang="id-ID" b="1" dirty="0" smtClean="0">
                <a:solidFill>
                  <a:srgbClr val="FF0000"/>
                </a:solidFill>
              </a:rPr>
              <a:t>LUAR</a:t>
            </a:r>
            <a:endParaRPr lang="en-US" dirty="0">
              <a:solidFill>
                <a:srgbClr val="002060"/>
              </a:solidFill>
            </a:endParaRPr>
          </a:p>
          <a:p>
            <a:pPr>
              <a:tabLst>
                <a:tab pos="360363" algn="l"/>
              </a:tabLst>
            </a:pPr>
            <a:r>
              <a:rPr lang="en-US" dirty="0">
                <a:solidFill>
                  <a:srgbClr val="002060"/>
                </a:solidFill>
              </a:rPr>
              <a:t>	</a:t>
            </a:r>
            <a:r>
              <a:rPr lang="en-US" dirty="0" err="1">
                <a:solidFill>
                  <a:srgbClr val="002060"/>
                </a:solidFill>
              </a:rPr>
              <a:t>Olahraga</a:t>
            </a:r>
            <a:r>
              <a:rPr lang="en-US" dirty="0">
                <a:solidFill>
                  <a:srgbClr val="002060"/>
                </a:solidFill>
              </a:rPr>
              <a:t> : Karate </a:t>
            </a:r>
            <a:r>
              <a:rPr lang="en-US" dirty="0" err="1" smtClean="0">
                <a:solidFill>
                  <a:srgbClr val="002060"/>
                </a:solidFill>
              </a:rPr>
              <a:t>Internasional</a:t>
            </a:r>
            <a:r>
              <a:rPr lang="id-ID" dirty="0" smtClean="0">
                <a:solidFill>
                  <a:srgbClr val="002060"/>
                </a:solidFill>
              </a:rPr>
              <a:t> .. DI IND- </a:t>
            </a:r>
            <a:r>
              <a:rPr lang="id-ID" b="1" dirty="0" smtClean="0">
                <a:solidFill>
                  <a:srgbClr val="FF0000"/>
                </a:solidFill>
              </a:rPr>
              <a:t>NEGARA LUAR</a:t>
            </a:r>
            <a:endParaRPr lang="en-US" b="1" dirty="0">
              <a:solidFill>
                <a:srgbClr val="FF0000"/>
              </a:solidFill>
            </a:endParaRPr>
          </a:p>
          <a:p>
            <a:pPr>
              <a:tabLst>
                <a:tab pos="360363" algn="l"/>
              </a:tabLst>
            </a:pPr>
            <a:r>
              <a:rPr lang="en-US" dirty="0">
                <a:solidFill>
                  <a:srgbClr val="002060"/>
                </a:solidFill>
              </a:rPr>
              <a:t>	</a:t>
            </a:r>
            <a:r>
              <a:rPr lang="en-US" dirty="0" err="1">
                <a:solidFill>
                  <a:srgbClr val="002060"/>
                </a:solidFill>
              </a:rPr>
              <a:t>Seni</a:t>
            </a:r>
            <a:r>
              <a:rPr lang="en-US" dirty="0">
                <a:solidFill>
                  <a:srgbClr val="002060"/>
                </a:solidFill>
              </a:rPr>
              <a:t>  </a:t>
            </a:r>
            <a:r>
              <a:rPr lang="en-US" dirty="0" err="1">
                <a:solidFill>
                  <a:srgbClr val="002060"/>
                </a:solidFill>
              </a:rPr>
              <a:t>dan</a:t>
            </a:r>
            <a:r>
              <a:rPr lang="en-US" dirty="0">
                <a:solidFill>
                  <a:srgbClr val="002060"/>
                </a:solidFill>
              </a:rPr>
              <a:t> </a:t>
            </a:r>
            <a:r>
              <a:rPr lang="en-US" dirty="0" err="1">
                <a:solidFill>
                  <a:srgbClr val="002060"/>
                </a:solidFill>
              </a:rPr>
              <a:t>Bahasa</a:t>
            </a:r>
            <a:r>
              <a:rPr lang="en-US" dirty="0">
                <a:solidFill>
                  <a:srgbClr val="002060"/>
                </a:solidFill>
              </a:rPr>
              <a:t> : IFAC, </a:t>
            </a:r>
            <a:r>
              <a:rPr lang="en-US" dirty="0" smtClean="0">
                <a:solidFill>
                  <a:srgbClr val="002060"/>
                </a:solidFill>
              </a:rPr>
              <a:t>WSDC</a:t>
            </a:r>
            <a:r>
              <a:rPr lang="id-ID" dirty="0" smtClean="0">
                <a:solidFill>
                  <a:srgbClr val="002060"/>
                </a:solidFill>
              </a:rPr>
              <a:t> ...</a:t>
            </a:r>
            <a:r>
              <a:rPr lang="id-ID" dirty="0">
                <a:solidFill>
                  <a:srgbClr val="002060"/>
                </a:solidFill>
              </a:rPr>
              <a:t> DI IND- </a:t>
            </a:r>
            <a:r>
              <a:rPr lang="id-ID" b="1" dirty="0">
                <a:solidFill>
                  <a:srgbClr val="FF0000"/>
                </a:solidFill>
              </a:rPr>
              <a:t>NEGARA </a:t>
            </a:r>
            <a:r>
              <a:rPr lang="id-ID" b="1" dirty="0" smtClean="0">
                <a:solidFill>
                  <a:srgbClr val="FF0000"/>
                </a:solidFill>
              </a:rPr>
              <a:t>LUAR</a:t>
            </a:r>
            <a:endParaRPr lang="en-US" dirty="0">
              <a:solidFill>
                <a:srgbClr val="002060"/>
              </a:solidFill>
            </a:endParaRPr>
          </a:p>
          <a:p>
            <a:pPr marL="342900" indent="-342900">
              <a:buFont typeface="+mj-lt"/>
              <a:buAutoNum type="arabicPeriod" startAt="9"/>
              <a:tabLst>
                <a:tab pos="360363" algn="l"/>
              </a:tabLst>
            </a:pPr>
            <a:r>
              <a:rPr lang="en-US" dirty="0" err="1">
                <a:solidFill>
                  <a:srgbClr val="002060"/>
                </a:solidFill>
              </a:rPr>
              <a:t>Beasiswa</a:t>
            </a:r>
            <a:r>
              <a:rPr lang="en-US" dirty="0">
                <a:solidFill>
                  <a:srgbClr val="002060"/>
                </a:solidFill>
              </a:rPr>
              <a:t> </a:t>
            </a:r>
            <a:r>
              <a:rPr lang="en-US" dirty="0" err="1">
                <a:solidFill>
                  <a:srgbClr val="002060"/>
                </a:solidFill>
              </a:rPr>
              <a:t>Prestasi</a:t>
            </a:r>
            <a:r>
              <a:rPr lang="en-US" dirty="0">
                <a:solidFill>
                  <a:srgbClr val="002060"/>
                </a:solidFill>
              </a:rPr>
              <a:t> </a:t>
            </a:r>
            <a:r>
              <a:rPr lang="en-US" dirty="0" err="1">
                <a:solidFill>
                  <a:srgbClr val="002060"/>
                </a:solidFill>
              </a:rPr>
              <a:t>Bagi</a:t>
            </a:r>
            <a:r>
              <a:rPr lang="en-US" dirty="0">
                <a:solidFill>
                  <a:srgbClr val="002060"/>
                </a:solidFill>
              </a:rPr>
              <a:t> </a:t>
            </a:r>
            <a:r>
              <a:rPr lang="en-US" dirty="0" err="1">
                <a:solidFill>
                  <a:srgbClr val="002060"/>
                </a:solidFill>
              </a:rPr>
              <a:t>Peserta</a:t>
            </a:r>
            <a:r>
              <a:rPr lang="en-US" dirty="0">
                <a:solidFill>
                  <a:srgbClr val="002060"/>
                </a:solidFill>
              </a:rPr>
              <a:t> </a:t>
            </a:r>
            <a:r>
              <a:rPr lang="en-US" dirty="0" err="1">
                <a:solidFill>
                  <a:srgbClr val="002060"/>
                </a:solidFill>
              </a:rPr>
              <a:t>Didik</a:t>
            </a:r>
            <a:r>
              <a:rPr lang="en-US" dirty="0">
                <a:solidFill>
                  <a:srgbClr val="002060"/>
                </a:solidFill>
              </a:rPr>
              <a:t> di Tingkat </a:t>
            </a:r>
            <a:r>
              <a:rPr lang="en-US" dirty="0" err="1">
                <a:solidFill>
                  <a:srgbClr val="002060"/>
                </a:solidFill>
              </a:rPr>
              <a:t>Nasional</a:t>
            </a:r>
            <a:r>
              <a:rPr lang="en-US" dirty="0">
                <a:solidFill>
                  <a:srgbClr val="002060"/>
                </a:solidFill>
              </a:rPr>
              <a:t> </a:t>
            </a:r>
            <a:r>
              <a:rPr lang="en-US" dirty="0" err="1">
                <a:solidFill>
                  <a:srgbClr val="002060"/>
                </a:solidFill>
              </a:rPr>
              <a:t>dan</a:t>
            </a:r>
            <a:r>
              <a:rPr lang="en-US" dirty="0">
                <a:solidFill>
                  <a:srgbClr val="002060"/>
                </a:solidFill>
              </a:rPr>
              <a:t> </a:t>
            </a:r>
            <a:r>
              <a:rPr lang="en-US" dirty="0" err="1">
                <a:solidFill>
                  <a:srgbClr val="002060"/>
                </a:solidFill>
              </a:rPr>
              <a:t>Internasional</a:t>
            </a:r>
            <a:r>
              <a:rPr lang="en-US" dirty="0">
                <a:solidFill>
                  <a:srgbClr val="002060"/>
                </a:solidFill>
              </a:rPr>
              <a:t>. </a:t>
            </a:r>
          </a:p>
          <a:p>
            <a:pPr marL="342900" indent="-342900">
              <a:buFont typeface="+mj-lt"/>
              <a:buAutoNum type="arabicPeriod" startAt="10"/>
              <a:tabLst>
                <a:tab pos="266700" algn="l"/>
              </a:tabLst>
            </a:pPr>
            <a:r>
              <a:rPr lang="en-US" dirty="0" err="1">
                <a:solidFill>
                  <a:srgbClr val="002060"/>
                </a:solidFill>
              </a:rPr>
              <a:t>Apresiasi</a:t>
            </a:r>
            <a:r>
              <a:rPr lang="en-US" dirty="0">
                <a:solidFill>
                  <a:srgbClr val="002060"/>
                </a:solidFill>
              </a:rPr>
              <a:t> </a:t>
            </a:r>
            <a:r>
              <a:rPr lang="en-US" dirty="0" err="1">
                <a:solidFill>
                  <a:srgbClr val="002060"/>
                </a:solidFill>
              </a:rPr>
              <a:t>Siswa</a:t>
            </a:r>
            <a:r>
              <a:rPr lang="en-US" dirty="0">
                <a:solidFill>
                  <a:srgbClr val="002060"/>
                </a:solidFill>
              </a:rPr>
              <a:t> </a:t>
            </a:r>
            <a:r>
              <a:rPr lang="en-US" dirty="0" err="1">
                <a:solidFill>
                  <a:srgbClr val="002060"/>
                </a:solidFill>
              </a:rPr>
              <a:t>Berprestasi</a:t>
            </a:r>
            <a:r>
              <a:rPr lang="en-US" dirty="0">
                <a:solidFill>
                  <a:srgbClr val="002060"/>
                </a:solidFill>
              </a:rPr>
              <a:t> (ASB</a:t>
            </a:r>
            <a:r>
              <a:rPr lang="en-US" dirty="0" smtClean="0">
                <a:solidFill>
                  <a:srgbClr val="002060"/>
                </a:solidFill>
              </a:rPr>
              <a:t>)</a:t>
            </a:r>
            <a:r>
              <a:rPr lang="id-ID" dirty="0" smtClean="0">
                <a:solidFill>
                  <a:srgbClr val="002060"/>
                </a:solidFill>
              </a:rPr>
              <a:t>.. </a:t>
            </a:r>
            <a:r>
              <a:rPr lang="id-ID" b="1" dirty="0" smtClean="0">
                <a:solidFill>
                  <a:srgbClr val="FF0000"/>
                </a:solidFill>
              </a:rPr>
              <a:t>TENTATIF</a:t>
            </a:r>
            <a:r>
              <a:rPr lang="en-US" b="1" dirty="0" smtClean="0">
                <a:solidFill>
                  <a:srgbClr val="FF0000"/>
                </a:solidFill>
              </a:rPr>
              <a:t>- </a:t>
            </a:r>
            <a:r>
              <a:rPr lang="en-US" b="1" dirty="0" err="1" smtClean="0">
                <a:solidFill>
                  <a:srgbClr val="FF0000"/>
                </a:solidFill>
              </a:rPr>
              <a:t>DIGANTI</a:t>
            </a:r>
            <a:r>
              <a:rPr lang="en-US" b="1" dirty="0" smtClean="0">
                <a:solidFill>
                  <a:srgbClr val="FF0000"/>
                </a:solidFill>
              </a:rPr>
              <a:t> </a:t>
            </a:r>
            <a:r>
              <a:rPr lang="en-US" b="1" dirty="0" err="1" smtClean="0">
                <a:solidFill>
                  <a:srgbClr val="FF0000"/>
                </a:solidFill>
              </a:rPr>
              <a:t>KEROHANIAN</a:t>
            </a:r>
            <a:endParaRPr lang="en-US" b="1" dirty="0">
              <a:solidFill>
                <a:srgbClr val="FF0000"/>
              </a:solidFill>
            </a:endParaRPr>
          </a:p>
        </p:txBody>
      </p:sp>
    </p:spTree>
    <p:extLst>
      <p:ext uri="{BB962C8B-B14F-4D97-AF65-F5344CB8AC3E}">
        <p14:creationId xmlns:p14="http://schemas.microsoft.com/office/powerpoint/2010/main" val="555067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67299" y="0"/>
            <a:ext cx="2197101" cy="723900"/>
          </a:xfrm>
        </p:spPr>
        <p:txBody>
          <a:bodyPr>
            <a:noAutofit/>
          </a:bodyPr>
          <a:lstStyle/>
          <a:p>
            <a:pPr algn="ctr"/>
            <a:r>
              <a:rPr lang="id-ID" sz="3600" b="1" dirty="0">
                <a:solidFill>
                  <a:srgbClr val="002060"/>
                </a:solidFill>
              </a:rPr>
              <a:t>PROGRAM</a:t>
            </a:r>
            <a:endParaRPr lang="en-US" sz="3600" b="1" dirty="0">
              <a:solidFill>
                <a:srgbClr val="002060"/>
              </a:solidFill>
            </a:endParaRPr>
          </a:p>
        </p:txBody>
      </p:sp>
      <p:pic>
        <p:nvPicPr>
          <p:cNvPr id="3" name="Picture 2">
            <a:extLst>
              <a:ext uri="{FF2B5EF4-FFF2-40B4-BE49-F238E27FC236}">
                <a16:creationId xmlns:a16="http://schemas.microsoft.com/office/drawing/2014/main" id="{E2D9274E-D32B-4E42-8DD7-695F0A69E09C}"/>
              </a:ext>
            </a:extLst>
          </p:cNvPr>
          <p:cNvPicPr>
            <a:picLocks noChangeAspect="1"/>
          </p:cNvPicPr>
          <p:nvPr/>
        </p:nvPicPr>
        <p:blipFill>
          <a:blip r:embed="rId2"/>
          <a:stretch>
            <a:fillRect/>
          </a:stretch>
        </p:blipFill>
        <p:spPr>
          <a:xfrm>
            <a:off x="69849" y="6366167"/>
            <a:ext cx="12192000" cy="389949"/>
          </a:xfrm>
          <a:prstGeom prst="rect">
            <a:avLst/>
          </a:prstGeom>
        </p:spPr>
      </p:pic>
      <p:sp>
        <p:nvSpPr>
          <p:cNvPr id="8" name="Title 11">
            <a:extLst>
              <a:ext uri="{FF2B5EF4-FFF2-40B4-BE49-F238E27FC236}">
                <a16:creationId xmlns:a16="http://schemas.microsoft.com/office/drawing/2014/main" id="{2C707574-A51E-4822-AFEB-34C58DD889C1}"/>
              </a:ext>
            </a:extLst>
          </p:cNvPr>
          <p:cNvSpPr txBox="1">
            <a:spLocks/>
          </p:cNvSpPr>
          <p:nvPr/>
        </p:nvSpPr>
        <p:spPr>
          <a:xfrm>
            <a:off x="824346" y="1772243"/>
            <a:ext cx="10543308" cy="3357057"/>
          </a:xfrm>
          <a:prstGeom prst="rect">
            <a:avLst/>
          </a:prstGeom>
          <a:solidFill>
            <a:schemeClr val="accent6">
              <a:lumMod val="50000"/>
            </a:schemeClr>
          </a:solidFill>
        </p:spPr>
        <p:txBody>
          <a:bodyPr vert="horz" lIns="91440" tIns="45720" rIns="91440" bIns="45720" rtlCol="0" anchor="ctr">
            <a:noAutofit/>
          </a:bodyPr>
          <a:lstStyle>
            <a:lvl1pPr algn="l" defTabSz="914324" rtl="0" eaLnBrk="1" latinLnBrk="0" hangingPunct="1">
              <a:lnSpc>
                <a:spcPct val="80000"/>
              </a:lnSpc>
              <a:spcBef>
                <a:spcPct val="0"/>
              </a:spcBef>
              <a:buNone/>
              <a:defRPr sz="6400" kern="1200" baseline="0">
                <a:solidFill>
                  <a:schemeClr val="bg1"/>
                </a:solidFill>
                <a:latin typeface="Roboto Bold" pitchFamily="2" charset="0"/>
                <a:ea typeface="+mj-ea"/>
                <a:cs typeface="+mj-cs"/>
              </a:defRPr>
            </a:lvl1pPr>
          </a:lstStyle>
          <a:p>
            <a:pPr algn="ctr">
              <a:lnSpc>
                <a:spcPct val="110000"/>
              </a:lnSpc>
            </a:pPr>
            <a:r>
              <a:rPr lang="id-ID" altLang="ko-KR" sz="4800" b="1" dirty="0">
                <a:latin typeface="Bahnschrift SemiBold" panose="020B0502040204020203" pitchFamily="34" charset="0"/>
                <a:cs typeface="Arial" pitchFamily="34" charset="0"/>
              </a:rPr>
              <a:t>KAWAH KEPEMIMPINAN PELAJAR </a:t>
            </a:r>
          </a:p>
          <a:p>
            <a:pPr algn="ctr">
              <a:lnSpc>
                <a:spcPct val="110000"/>
              </a:lnSpc>
            </a:pPr>
            <a:r>
              <a:rPr lang="id-ID" altLang="ko-KR" sz="4800" b="1" dirty="0">
                <a:latin typeface="Bahnschrift SemiBold" panose="020B0502040204020203" pitchFamily="34" charset="0"/>
                <a:cs typeface="Arial" pitchFamily="34" charset="0"/>
              </a:rPr>
              <a:t>(KKP)</a:t>
            </a:r>
            <a:endParaRPr lang="en-US" altLang="ko-KR" sz="4800" b="1" dirty="0">
              <a:latin typeface="Bahnschrift SemiBold" panose="020B0502040204020203" pitchFamily="34" charset="0"/>
              <a:cs typeface="Arial" pitchFamily="34" charset="0"/>
            </a:endParaRPr>
          </a:p>
        </p:txBody>
      </p:sp>
    </p:spTree>
    <p:extLst>
      <p:ext uri="{BB962C8B-B14F-4D97-AF65-F5344CB8AC3E}">
        <p14:creationId xmlns:p14="http://schemas.microsoft.com/office/powerpoint/2010/main" val="29811612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Contents">
  <a:themeElements>
    <a:clrScheme name="Castor">
      <a:dk1>
        <a:srgbClr val="222427"/>
      </a:dk1>
      <a:lt1>
        <a:sysClr val="window" lastClr="FFFFFF"/>
      </a:lt1>
      <a:dk2>
        <a:srgbClr val="333438"/>
      </a:dk2>
      <a:lt2>
        <a:srgbClr val="EAEAEA"/>
      </a:lt2>
      <a:accent1>
        <a:srgbClr val="EB3F5C"/>
      </a:accent1>
      <a:accent2>
        <a:srgbClr val="C1344C"/>
      </a:accent2>
      <a:accent3>
        <a:srgbClr val="99293C"/>
      </a:accent3>
      <a:accent4>
        <a:srgbClr val="731F2D"/>
      </a:accent4>
      <a:accent5>
        <a:srgbClr val="1694B2"/>
      </a:accent5>
      <a:accent6>
        <a:srgbClr val="0F6377"/>
      </a:accent6>
      <a:hlink>
        <a:srgbClr val="EB3F5C"/>
      </a:hlink>
      <a:folHlink>
        <a:srgbClr val="99293C"/>
      </a:folHlink>
    </a:clrScheme>
    <a:fontScheme name="Castor">
      <a:majorFont>
        <a:latin typeface="Roboto Bold"/>
        <a:ea typeface="Spica Neue P Light"/>
        <a:cs typeface=""/>
      </a:majorFont>
      <a:minorFont>
        <a:latin typeface="Roboto"/>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s">
  <a:themeElements>
    <a:clrScheme name="Castor">
      <a:dk1>
        <a:srgbClr val="222427"/>
      </a:dk1>
      <a:lt1>
        <a:sysClr val="window" lastClr="FFFFFF"/>
      </a:lt1>
      <a:dk2>
        <a:srgbClr val="333438"/>
      </a:dk2>
      <a:lt2>
        <a:srgbClr val="EAEAEA"/>
      </a:lt2>
      <a:accent1>
        <a:srgbClr val="EB3F5C"/>
      </a:accent1>
      <a:accent2>
        <a:srgbClr val="C1344C"/>
      </a:accent2>
      <a:accent3>
        <a:srgbClr val="99293C"/>
      </a:accent3>
      <a:accent4>
        <a:srgbClr val="731F2D"/>
      </a:accent4>
      <a:accent5>
        <a:srgbClr val="1694B2"/>
      </a:accent5>
      <a:accent6>
        <a:srgbClr val="0F6377"/>
      </a:accent6>
      <a:hlink>
        <a:srgbClr val="EB3F5C"/>
      </a:hlink>
      <a:folHlink>
        <a:srgbClr val="99293C"/>
      </a:folHlink>
    </a:clrScheme>
    <a:fontScheme name="Castor">
      <a:majorFont>
        <a:latin typeface="Roboto Bold"/>
        <a:ea typeface="Spica Neue P Light"/>
        <a:cs typeface=""/>
      </a:majorFont>
      <a:minorFont>
        <a:latin typeface="Roboto"/>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No Header and Footer">
  <a:themeElements>
    <a:clrScheme name="Custom 1">
      <a:dk1>
        <a:srgbClr val="222427"/>
      </a:dk1>
      <a:lt1>
        <a:sysClr val="window" lastClr="FFFFFF"/>
      </a:lt1>
      <a:dk2>
        <a:srgbClr val="333438"/>
      </a:dk2>
      <a:lt2>
        <a:srgbClr val="EAEAEA"/>
      </a:lt2>
      <a:accent1>
        <a:srgbClr val="EB3F5C"/>
      </a:accent1>
      <a:accent2>
        <a:srgbClr val="C1344C"/>
      </a:accent2>
      <a:accent3>
        <a:srgbClr val="99293C"/>
      </a:accent3>
      <a:accent4>
        <a:srgbClr val="731F2D"/>
      </a:accent4>
      <a:accent5>
        <a:srgbClr val="1694B2"/>
      </a:accent5>
      <a:accent6>
        <a:srgbClr val="0F6377"/>
      </a:accent6>
      <a:hlink>
        <a:srgbClr val="EB3F5C"/>
      </a:hlink>
      <a:folHlink>
        <a:srgbClr val="99293C"/>
      </a:folHlink>
    </a:clrScheme>
    <a:fontScheme name="B">
      <a:majorFont>
        <a:latin typeface="Roboto Bold"/>
        <a:ea typeface="Spica Neue P Light"/>
        <a:cs typeface=""/>
      </a:majorFont>
      <a:minorFont>
        <a:latin typeface="Roboto"/>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2561</TotalTime>
  <Words>2614</Words>
  <Application>Microsoft Office PowerPoint</Application>
  <PresentationFormat>Widescreen</PresentationFormat>
  <Paragraphs>667</Paragraphs>
  <Slides>55</Slides>
  <Notes>0</Notes>
  <HiddenSlides>0</HiddenSlides>
  <MMClips>0</MMClips>
  <ScaleCrop>false</ScaleCrop>
  <HeadingPairs>
    <vt:vector size="6" baseType="variant">
      <vt:variant>
        <vt:lpstr>Fonts Used</vt:lpstr>
      </vt:variant>
      <vt:variant>
        <vt:i4>20</vt:i4>
      </vt:variant>
      <vt:variant>
        <vt:lpstr>Theme</vt:lpstr>
      </vt:variant>
      <vt:variant>
        <vt:i4>5</vt:i4>
      </vt:variant>
      <vt:variant>
        <vt:lpstr>Slide Titles</vt:lpstr>
      </vt:variant>
      <vt:variant>
        <vt:i4>55</vt:i4>
      </vt:variant>
    </vt:vector>
  </HeadingPairs>
  <TitlesOfParts>
    <vt:vector size="80" baseType="lpstr">
      <vt:lpstr>Arial Unicode MS</vt:lpstr>
      <vt:lpstr>맑은 고딕</vt:lpstr>
      <vt:lpstr>游ゴシック Light</vt:lpstr>
      <vt:lpstr>Aileron Thin</vt:lpstr>
      <vt:lpstr>Arial</vt:lpstr>
      <vt:lpstr>Arial Narrow</vt:lpstr>
      <vt:lpstr>Arial Rounded MT Bold</vt:lpstr>
      <vt:lpstr>Bahnschrift SemiBold</vt:lpstr>
      <vt:lpstr>Bahnschrift SemiBold Condensed</vt:lpstr>
      <vt:lpstr>Bahnschrift SemiBold SemiConden</vt:lpstr>
      <vt:lpstr>Calibri</vt:lpstr>
      <vt:lpstr>Calibri Light</vt:lpstr>
      <vt:lpstr>Helvetica Neue</vt:lpstr>
      <vt:lpstr>Hobo Std</vt:lpstr>
      <vt:lpstr>Roboto</vt:lpstr>
      <vt:lpstr>Roboto Bold</vt:lpstr>
      <vt:lpstr>Spica Neue P</vt:lpstr>
      <vt:lpstr>Spica Neue P Light</vt:lpstr>
      <vt:lpstr>Times New Roman</vt:lpstr>
      <vt:lpstr>Wingdings</vt:lpstr>
      <vt:lpstr>Office Theme</vt:lpstr>
      <vt:lpstr>Contents Slide Master</vt:lpstr>
      <vt:lpstr>Contents</vt:lpstr>
      <vt:lpstr>1_Contents</vt:lpstr>
      <vt:lpstr>No Header and Footer</vt:lpstr>
      <vt:lpstr>PowerPoint Presentation</vt:lpstr>
      <vt:lpstr>PowerPoint Presentation</vt:lpstr>
      <vt:lpstr>PowerPoint Presentation</vt:lpstr>
      <vt:lpstr>PowerPoint Presentation</vt:lpstr>
      <vt:lpstr>TUGAS SUBDIT PESERTA DIDIK</vt:lpstr>
      <vt:lpstr>PowerPoint Presentation</vt:lpstr>
      <vt:lpstr>PowerPoint Presentation</vt:lpstr>
      <vt:lpstr>PowerPoint Presentation</vt:lpstr>
      <vt:lpstr>PROGRAM</vt:lpstr>
      <vt:lpstr>PowerPoint Presentation</vt:lpstr>
      <vt:lpstr>PowerPoint Presentation</vt:lpstr>
      <vt:lpstr>PROGRAM</vt:lpstr>
      <vt:lpstr>PowerPoint Presentation</vt:lpstr>
      <vt:lpstr>PowerPoint Presentation</vt:lpstr>
      <vt:lpstr>PROGRAM</vt:lpstr>
      <vt:lpstr>PowerPoint Presentation</vt:lpstr>
      <vt:lpstr>PowerPoint Presentation</vt:lpstr>
      <vt:lpstr>PROGRAM</vt:lpstr>
      <vt:lpstr>PowerPoint Presentation</vt:lpstr>
      <vt:lpstr>PowerPoint Presentation</vt:lpstr>
      <vt:lpstr>PROGRAM</vt:lpstr>
      <vt:lpstr>PowerPoint Presentation</vt:lpstr>
      <vt:lpstr>PowerPoint Presentation</vt:lpstr>
      <vt:lpstr>PROGRAM</vt:lpstr>
      <vt:lpstr>PowerPoint Presentation</vt:lpstr>
      <vt:lpstr>PowerPoint Presentation</vt:lpstr>
      <vt:lpstr>PROGRAM</vt:lpstr>
      <vt:lpstr>PowerPoint Presentation</vt:lpstr>
      <vt:lpstr>PowerPoint Presentation</vt:lpstr>
      <vt:lpstr>PROGRAM</vt:lpstr>
      <vt:lpstr>PowerPoint Presentation</vt:lpstr>
      <vt:lpstr>PowerPoint Presentation</vt:lpstr>
      <vt:lpstr>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PRESTASI INTERNASIONAL  2015-2018</vt:lpstr>
      <vt:lpstr>PowerPoint Presentation</vt:lpstr>
      <vt:lpstr>PowerPoint Presentation</vt:lpstr>
      <vt:lpstr>PEROLEHAN MEDALI  PADA OLIMPIADE SAINS SMA TINGKAT INTERNASIONAL Tahun 2015 - 2018</vt:lpstr>
      <vt:lpstr>PowerPoint Presentation</vt:lpstr>
      <vt:lpstr>PowerPoint Presentation</vt:lpstr>
      <vt:lpstr>PowerPoint Presentation</vt:lpstr>
      <vt:lpstr>PowerPoint Presentation</vt:lpstr>
      <vt:lpstr>PIP/KIP</vt:lpstr>
      <vt:lpstr>MEKANISME PENYALURAN DAN PENCAIRAN DANA PIP</vt:lpstr>
      <vt:lpstr>SASARAN KIP 2018 DAN 2019</vt:lpstr>
      <vt:lpstr>REKAP PENCAIRAN KIP 2018 </vt:lpstr>
      <vt:lpstr>REKAP PENCAIRAN KIP 2019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Habib Mailul Afif</dc:creator>
  <cp:lastModifiedBy>murjiyanto</cp:lastModifiedBy>
  <cp:revision>170</cp:revision>
  <dcterms:created xsi:type="dcterms:W3CDTF">2019-01-21T10:02:41Z</dcterms:created>
  <dcterms:modified xsi:type="dcterms:W3CDTF">2019-12-11T02:11:05Z</dcterms:modified>
</cp:coreProperties>
</file>